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160000" cy="130175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3490-D697-43D7-8C4E-73A05A500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0" y="2130411"/>
            <a:ext cx="7620000" cy="4532019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A74E7-B0F1-44D9-BAD9-C23E5F339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6837202"/>
            <a:ext cx="7620000" cy="314288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B7AF2-6C93-453D-BDCD-CD562E2C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1680-B8C9-4F0B-93F8-3FDA1FC9380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BD469-9D5D-422A-AF98-3D03B460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6880-1E00-48AB-90C2-35BA3B29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9B4C-FE44-40D7-B616-C0CEC5ED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3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4625-6DAF-4695-AF29-898527F2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0BE4B-0ADA-4580-8119-43FC50E9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2745-CDD8-4472-A826-F8CC0796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1680-B8C9-4F0B-93F8-3FDA1FC9380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E5026-9B27-4EBB-B03F-1688CCFD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7E65-9C9B-44F7-B558-98C00908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9B4C-FE44-40D7-B616-C0CEC5ED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0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F2B75-7E93-4233-9F8F-3664A55B2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693061"/>
            <a:ext cx="2190750" cy="11031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D2349-0720-44B1-8228-86217FC4B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693061"/>
            <a:ext cx="6445250" cy="11031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8C172-8E65-4C6D-95D4-A86A513F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1680-B8C9-4F0B-93F8-3FDA1FC9380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65A8-3158-4C22-A90F-AD944EC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3E7BA-1655-4D13-AE86-DEC1641A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9B4C-FE44-40D7-B616-C0CEC5ED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5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2FE7-ABFB-4703-B186-77AFD1A0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B223-1B5C-4CBA-992F-91E9AAFB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F46F5-A136-43E9-8F9C-96E1D446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1680-B8C9-4F0B-93F8-3FDA1FC9380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961FD-391F-4F0B-A9A0-79C63D21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7025-0FCE-47CB-BAF8-393C2E6D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9B4C-FE44-40D7-B616-C0CEC5ED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A2F4-1C0D-4978-BF92-7DA949A6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08" y="3245339"/>
            <a:ext cx="8763000" cy="5414917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08F50-1E2B-47C3-B5F0-8A75933C2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208" y="8711484"/>
            <a:ext cx="8763000" cy="284757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60EC-7479-4E09-8B3F-BAB44737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1680-B8C9-4F0B-93F8-3FDA1FC9380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FF9D-2562-4504-A358-A03E608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31CD-6264-4A50-AC37-D032237E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9B4C-FE44-40D7-B616-C0CEC5ED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7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5EC6-51EF-4B41-86E0-07F067EC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B7C3-4A26-4F30-840D-4CB9FECA8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500" y="3465307"/>
            <a:ext cx="4318000" cy="82594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47C4C-095F-42B6-B08A-27A8D26F5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3465307"/>
            <a:ext cx="4318000" cy="82594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EDD5F-C92E-4A64-9B89-102E9806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1680-B8C9-4F0B-93F8-3FDA1FC9380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A9A7F-ADBC-4F68-BF13-18AE2E9F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FC15B-C88A-4A39-A78D-14F75A8B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9B4C-FE44-40D7-B616-C0CEC5ED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2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8DB1-1174-474F-8F0D-098DFFF1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3" y="693064"/>
            <a:ext cx="8763000" cy="2516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8322-1B04-4F30-B288-BA8075EE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824" y="3191096"/>
            <a:ext cx="4298156" cy="156390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1D8E1-2197-40EB-A655-944E370A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824" y="4755003"/>
            <a:ext cx="4298156" cy="6993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9446B-D52D-4721-9C97-BD57174E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3501" y="3191096"/>
            <a:ext cx="4319323" cy="156390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DD339-5512-4789-8E82-DC47D0C9A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3501" y="4755003"/>
            <a:ext cx="4319323" cy="6993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E34B0-40AF-47A0-A011-873538B1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1680-B8C9-4F0B-93F8-3FDA1FC9380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B4728-1736-4142-9400-6F774BC1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4C997-3F3B-45F6-92C6-00E906E8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9B4C-FE44-40D7-B616-C0CEC5ED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82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845D-F4F3-4716-8B6C-D34459B1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B0C18-4FD4-4FF1-944D-19128E02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1680-B8C9-4F0B-93F8-3FDA1FC9380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18AC9-6044-445D-8B48-89C17845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FD358-8EC2-47FF-97B3-F357D80A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9B4C-FE44-40D7-B616-C0CEC5ED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4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CD3E1-EC91-431B-B01B-5A9FAA89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1680-B8C9-4F0B-93F8-3FDA1FC9380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A3615-2DE6-4DDB-90C6-08E75526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963D-A413-4DF3-B3BF-C1019E2A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9B4C-FE44-40D7-B616-C0CEC5ED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38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243-7E10-4B61-B97D-DD821AE4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4" y="867833"/>
            <a:ext cx="3276864" cy="3037417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161A-1DDF-4940-8B96-63677834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323" y="1874282"/>
            <a:ext cx="5143500" cy="9250862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39C52-E89F-4689-9330-6C33D7C1E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824" y="3905250"/>
            <a:ext cx="3276864" cy="7234959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AE4ED-8EA5-4EC7-B0F9-E79C69BF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1680-B8C9-4F0B-93F8-3FDA1FC9380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4A59D-85C3-4BB1-90B2-4A666286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B438-F21C-4151-99DA-EED4E413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9B4C-FE44-40D7-B616-C0CEC5ED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8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ADA0-905E-4AFF-BE20-7A5E9131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4" y="867833"/>
            <a:ext cx="3276864" cy="3037417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49020-F80F-45D9-8E25-D486D5327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9323" y="1874282"/>
            <a:ext cx="5143500" cy="9250862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39168-6512-4A56-A14F-63191A3FB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824" y="3905250"/>
            <a:ext cx="3276864" cy="7234959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17A61-80DF-48E5-B441-DE7C4968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1680-B8C9-4F0B-93F8-3FDA1FC9380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95A55-151F-43EE-82EB-3540E11E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ABFDD-0927-43E5-B62C-3464DC4A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9B4C-FE44-40D7-B616-C0CEC5ED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9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21FF0-6771-4883-9393-BAEF6554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693064"/>
            <a:ext cx="8763000" cy="2516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51FA-FCCD-48E0-8992-791990FA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3465307"/>
            <a:ext cx="8763000" cy="825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C5B78-28A6-4970-BD11-8E653D825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500" y="12065297"/>
            <a:ext cx="2286000" cy="69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1680-B8C9-4F0B-93F8-3FDA1FC9380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8A59B-46ED-4329-B0CD-EBD29CEC6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12065297"/>
            <a:ext cx="3429000" cy="69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CED5-5BB0-46A1-A5DB-BB0D47C01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12065297"/>
            <a:ext cx="2286000" cy="69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9B4C-FE44-40D7-B616-C0CEC5ED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0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CC957-470E-4DA1-919C-DEA6BB98EC8B}"/>
              </a:ext>
            </a:extLst>
          </p:cNvPr>
          <p:cNvSpPr txBox="1"/>
          <p:nvPr/>
        </p:nvSpPr>
        <p:spPr>
          <a:xfrm>
            <a:off x="744500" y="691292"/>
            <a:ext cx="5210448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700">
                <a:solidFill>
                  <a:srgbClr val="FF0000"/>
                </a:solidFill>
                <a:latin typeface="Arial - 36"/>
              </a:rPr>
              <a:t>Digestion and Absorption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23DCF1-F6AB-4F0A-BA32-FB01CD1EEE18}"/>
              </a:ext>
            </a:extLst>
          </p:cNvPr>
          <p:cNvGrpSpPr/>
          <p:nvPr/>
        </p:nvGrpSpPr>
        <p:grpSpPr>
          <a:xfrm>
            <a:off x="1075434" y="1407008"/>
            <a:ext cx="704705" cy="380904"/>
            <a:chOff x="1075434" y="1407008"/>
            <a:chExt cx="704705" cy="38090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D54B48C-9105-4109-8954-EF8901AC2293}"/>
                </a:ext>
              </a:extLst>
            </p:cNvPr>
            <p:cNvSpPr/>
            <p:nvPr/>
          </p:nvSpPr>
          <p:spPr>
            <a:xfrm>
              <a:off x="1150714" y="1484744"/>
              <a:ext cx="15316" cy="303168"/>
            </a:xfrm>
            <a:custGeom>
              <a:avLst/>
              <a:gdLst/>
              <a:ahLst/>
              <a:cxnLst/>
              <a:rect l="0" t="0" r="0" b="0"/>
              <a:pathLst>
                <a:path w="15316" h="303168">
                  <a:moveTo>
                    <a:pt x="15315" y="0"/>
                  </a:moveTo>
                  <a:lnTo>
                    <a:pt x="15315" y="63357"/>
                  </a:lnTo>
                  <a:lnTo>
                    <a:pt x="8622" y="126842"/>
                  </a:lnTo>
                  <a:lnTo>
                    <a:pt x="1531" y="184927"/>
                  </a:lnTo>
                  <a:lnTo>
                    <a:pt x="0" y="239036"/>
                  </a:lnTo>
                  <a:lnTo>
                    <a:pt x="3925" y="292749"/>
                  </a:lnTo>
                  <a:lnTo>
                    <a:pt x="5994" y="297949"/>
                  </a:lnTo>
                  <a:lnTo>
                    <a:pt x="8238" y="300552"/>
                  </a:lnTo>
                  <a:lnTo>
                    <a:pt x="15315" y="30316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02E7F28-F64C-43EA-8997-2D93251E336F}"/>
                </a:ext>
              </a:extLst>
            </p:cNvPr>
            <p:cNvSpPr/>
            <p:nvPr/>
          </p:nvSpPr>
          <p:spPr>
            <a:xfrm>
              <a:off x="1329273" y="1407008"/>
              <a:ext cx="38485" cy="342037"/>
            </a:xfrm>
            <a:custGeom>
              <a:avLst/>
              <a:gdLst/>
              <a:ahLst/>
              <a:cxnLst/>
              <a:rect l="0" t="0" r="0" b="0"/>
              <a:pathLst>
                <a:path w="38485" h="342037">
                  <a:moveTo>
                    <a:pt x="23321" y="0"/>
                  </a:moveTo>
                  <a:lnTo>
                    <a:pt x="35701" y="4127"/>
                  </a:lnTo>
                  <a:lnTo>
                    <a:pt x="38484" y="9661"/>
                  </a:lnTo>
                  <a:lnTo>
                    <a:pt x="38274" y="37220"/>
                  </a:lnTo>
                  <a:lnTo>
                    <a:pt x="28084" y="92351"/>
                  </a:lnTo>
                  <a:lnTo>
                    <a:pt x="15492" y="149537"/>
                  </a:lnTo>
                  <a:lnTo>
                    <a:pt x="7926" y="211855"/>
                  </a:lnTo>
                  <a:lnTo>
                    <a:pt x="1215" y="266469"/>
                  </a:lnTo>
                  <a:lnTo>
                    <a:pt x="160" y="320205"/>
                  </a:lnTo>
                  <a:lnTo>
                    <a:pt x="0" y="34203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FB96A4-A1E2-46FD-8422-021A6356ABCE}"/>
                </a:ext>
              </a:extLst>
            </p:cNvPr>
            <p:cNvSpPr/>
            <p:nvPr/>
          </p:nvSpPr>
          <p:spPr>
            <a:xfrm>
              <a:off x="1096067" y="1515838"/>
              <a:ext cx="349810" cy="66668"/>
            </a:xfrm>
            <a:custGeom>
              <a:avLst/>
              <a:gdLst/>
              <a:ahLst/>
              <a:cxnLst/>
              <a:rect l="0" t="0" r="0" b="0"/>
              <a:pathLst>
                <a:path w="349810" h="66668">
                  <a:moveTo>
                    <a:pt x="0" y="62188"/>
                  </a:moveTo>
                  <a:lnTo>
                    <a:pt x="29303" y="66667"/>
                  </a:lnTo>
                  <a:lnTo>
                    <a:pt x="84648" y="56489"/>
                  </a:lnTo>
                  <a:lnTo>
                    <a:pt x="145675" y="43982"/>
                  </a:lnTo>
                  <a:lnTo>
                    <a:pt x="197042" y="33672"/>
                  </a:lnTo>
                  <a:lnTo>
                    <a:pt x="248775" y="23318"/>
                  </a:lnTo>
                  <a:lnTo>
                    <a:pt x="307330" y="10364"/>
                  </a:lnTo>
                  <a:lnTo>
                    <a:pt x="349809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087F5A8-4AF1-4328-A64A-A350D5DA20AF}"/>
                </a:ext>
              </a:extLst>
            </p:cNvPr>
            <p:cNvSpPr/>
            <p:nvPr/>
          </p:nvSpPr>
          <p:spPr>
            <a:xfrm>
              <a:off x="1075434" y="1655761"/>
              <a:ext cx="339349" cy="70443"/>
            </a:xfrm>
            <a:custGeom>
              <a:avLst/>
              <a:gdLst/>
              <a:ahLst/>
              <a:cxnLst/>
              <a:rect l="0" t="0" r="0" b="0"/>
              <a:pathLst>
                <a:path w="339349" h="70443">
                  <a:moveTo>
                    <a:pt x="20633" y="62189"/>
                  </a:moveTo>
                  <a:lnTo>
                    <a:pt x="0" y="70442"/>
                  </a:lnTo>
                  <a:lnTo>
                    <a:pt x="19812" y="69888"/>
                  </a:lnTo>
                  <a:lnTo>
                    <a:pt x="75668" y="62167"/>
                  </a:lnTo>
                  <a:lnTo>
                    <a:pt x="133232" y="47693"/>
                  </a:lnTo>
                  <a:lnTo>
                    <a:pt x="188781" y="34405"/>
                  </a:lnTo>
                  <a:lnTo>
                    <a:pt x="241280" y="25261"/>
                  </a:lnTo>
                  <a:lnTo>
                    <a:pt x="299023" y="9437"/>
                  </a:lnTo>
                  <a:lnTo>
                    <a:pt x="339348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D02D11-0CDE-45A6-82D1-B1329A4715BB}"/>
                </a:ext>
              </a:extLst>
            </p:cNvPr>
            <p:cNvSpPr/>
            <p:nvPr/>
          </p:nvSpPr>
          <p:spPr>
            <a:xfrm>
              <a:off x="1586975" y="1438103"/>
              <a:ext cx="177617" cy="166001"/>
            </a:xfrm>
            <a:custGeom>
              <a:avLst/>
              <a:gdLst/>
              <a:ahLst/>
              <a:cxnLst/>
              <a:rect l="0" t="0" r="0" b="0"/>
              <a:pathLst>
                <a:path w="177617" h="166001">
                  <a:moveTo>
                    <a:pt x="14372" y="0"/>
                  </a:moveTo>
                  <a:lnTo>
                    <a:pt x="8219" y="27671"/>
                  </a:lnTo>
                  <a:lnTo>
                    <a:pt x="0" y="89435"/>
                  </a:lnTo>
                  <a:lnTo>
                    <a:pt x="3054" y="150405"/>
                  </a:lnTo>
                  <a:lnTo>
                    <a:pt x="8554" y="157276"/>
                  </a:lnTo>
                  <a:lnTo>
                    <a:pt x="26181" y="164910"/>
                  </a:lnTo>
                  <a:lnTo>
                    <a:pt x="43805" y="166000"/>
                  </a:lnTo>
                  <a:lnTo>
                    <a:pt x="106476" y="152585"/>
                  </a:lnTo>
                  <a:lnTo>
                    <a:pt x="166462" y="123192"/>
                  </a:lnTo>
                  <a:lnTo>
                    <a:pt x="177616" y="11660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F836BD1-48C3-43C0-91B1-310CDC4E0A02}"/>
                </a:ext>
              </a:extLst>
            </p:cNvPr>
            <p:cNvSpPr/>
            <p:nvPr/>
          </p:nvSpPr>
          <p:spPr>
            <a:xfrm>
              <a:off x="1756817" y="1515838"/>
              <a:ext cx="23322" cy="256527"/>
            </a:xfrm>
            <a:custGeom>
              <a:avLst/>
              <a:gdLst/>
              <a:ahLst/>
              <a:cxnLst/>
              <a:rect l="0" t="0" r="0" b="0"/>
              <a:pathLst>
                <a:path w="23322" h="256527">
                  <a:moveTo>
                    <a:pt x="0" y="0"/>
                  </a:moveTo>
                  <a:lnTo>
                    <a:pt x="8254" y="12380"/>
                  </a:lnTo>
                  <a:lnTo>
                    <a:pt x="13386" y="36586"/>
                  </a:lnTo>
                  <a:lnTo>
                    <a:pt x="15263" y="88194"/>
                  </a:lnTo>
                  <a:lnTo>
                    <a:pt x="19618" y="141989"/>
                  </a:lnTo>
                  <a:lnTo>
                    <a:pt x="22589" y="197177"/>
                  </a:lnTo>
                  <a:lnTo>
                    <a:pt x="23321" y="25652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6161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B8F5CD-8345-4D3B-8456-500F42865366}"/>
              </a:ext>
            </a:extLst>
          </p:cNvPr>
          <p:cNvSpPr txBox="1"/>
          <p:nvPr/>
        </p:nvSpPr>
        <p:spPr>
          <a:xfrm>
            <a:off x="45931" y="118559"/>
            <a:ext cx="1397695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700">
                <a:solidFill>
                  <a:srgbClr val="0000FF"/>
                </a:solidFill>
                <a:latin typeface="Arial - 36"/>
              </a:rPr>
              <a:t>Egesti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60955-3F2A-4480-8DD0-CB96DA57F40D}"/>
              </a:ext>
            </a:extLst>
          </p:cNvPr>
          <p:cNvSpPr txBox="1"/>
          <p:nvPr/>
        </p:nvSpPr>
        <p:spPr>
          <a:xfrm>
            <a:off x="1323805" y="117603"/>
            <a:ext cx="635546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700">
                <a:solidFill>
                  <a:srgbClr val="0000FF"/>
                </a:solidFill>
                <a:latin typeface="Arial - 36"/>
              </a:rPr>
              <a:t>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E29DFB5-9D29-4663-93C4-EA877D911A3B}"/>
              </a:ext>
            </a:extLst>
          </p:cNvPr>
          <p:cNvSpPr/>
          <p:nvPr/>
        </p:nvSpPr>
        <p:spPr>
          <a:xfrm>
            <a:off x="93282" y="93282"/>
            <a:ext cx="1865648" cy="606336"/>
          </a:xfrm>
          <a:custGeom>
            <a:avLst/>
            <a:gdLst/>
            <a:ahLst/>
            <a:cxnLst/>
            <a:rect l="0" t="0" r="0" b="0"/>
            <a:pathLst>
              <a:path w="1865648" h="606336">
                <a:moveTo>
                  <a:pt x="0" y="0"/>
                </a:moveTo>
                <a:lnTo>
                  <a:pt x="1865647" y="0"/>
                </a:lnTo>
                <a:lnTo>
                  <a:pt x="1865647" y="606335"/>
                </a:lnTo>
                <a:lnTo>
                  <a:pt x="0" y="606335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B08C90-DA00-43E3-8AC8-3E8CD6BA9D80}"/>
              </a:ext>
            </a:extLst>
          </p:cNvPr>
          <p:cNvGrpSpPr/>
          <p:nvPr/>
        </p:nvGrpSpPr>
        <p:grpSpPr>
          <a:xfrm>
            <a:off x="372649" y="850858"/>
            <a:ext cx="7602991" cy="610566"/>
            <a:chOff x="372649" y="850858"/>
            <a:chExt cx="7602991" cy="61056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26AE275-17A1-4DF9-AB93-21D8DC0D95A4}"/>
                </a:ext>
              </a:extLst>
            </p:cNvPr>
            <p:cNvSpPr/>
            <p:nvPr/>
          </p:nvSpPr>
          <p:spPr>
            <a:xfrm>
              <a:off x="372649" y="909503"/>
              <a:ext cx="435799" cy="52254"/>
            </a:xfrm>
            <a:custGeom>
              <a:avLst/>
              <a:gdLst/>
              <a:ahLst/>
              <a:cxnLst/>
              <a:rect l="0" t="0" r="0" b="0"/>
              <a:pathLst>
                <a:path w="435799" h="52254">
                  <a:moveTo>
                    <a:pt x="8254" y="38867"/>
                  </a:moveTo>
                  <a:lnTo>
                    <a:pt x="0" y="47121"/>
                  </a:lnTo>
                  <a:lnTo>
                    <a:pt x="1024" y="49552"/>
                  </a:lnTo>
                  <a:lnTo>
                    <a:pt x="11375" y="52253"/>
                  </a:lnTo>
                  <a:lnTo>
                    <a:pt x="63061" y="48645"/>
                  </a:lnTo>
                  <a:lnTo>
                    <a:pt x="118952" y="44734"/>
                  </a:lnTo>
                  <a:lnTo>
                    <a:pt x="179641" y="35899"/>
                  </a:lnTo>
                  <a:lnTo>
                    <a:pt x="230149" y="28391"/>
                  </a:lnTo>
                  <a:lnTo>
                    <a:pt x="283406" y="20696"/>
                  </a:lnTo>
                  <a:lnTo>
                    <a:pt x="333351" y="12946"/>
                  </a:lnTo>
                  <a:lnTo>
                    <a:pt x="389586" y="7931"/>
                  </a:lnTo>
                  <a:lnTo>
                    <a:pt x="43579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D090CC-A7E0-41D0-B041-98FA9DC17DC4}"/>
                </a:ext>
              </a:extLst>
            </p:cNvPr>
            <p:cNvSpPr/>
            <p:nvPr/>
          </p:nvSpPr>
          <p:spPr>
            <a:xfrm>
              <a:off x="559694" y="948370"/>
              <a:ext cx="31095" cy="202113"/>
            </a:xfrm>
            <a:custGeom>
              <a:avLst/>
              <a:gdLst/>
              <a:ahLst/>
              <a:cxnLst/>
              <a:rect l="0" t="0" r="0" b="0"/>
              <a:pathLst>
                <a:path w="31095" h="202113">
                  <a:moveTo>
                    <a:pt x="31094" y="0"/>
                  </a:moveTo>
                  <a:lnTo>
                    <a:pt x="28791" y="31521"/>
                  </a:lnTo>
                  <a:lnTo>
                    <a:pt x="15345" y="94685"/>
                  </a:lnTo>
                  <a:lnTo>
                    <a:pt x="3428" y="157383"/>
                  </a:lnTo>
                  <a:lnTo>
                    <a:pt x="0" y="2021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D6BA59-7CF8-4260-BBA4-5EA0A983DD09}"/>
                </a:ext>
              </a:extLst>
            </p:cNvPr>
            <p:cNvSpPr/>
            <p:nvPr/>
          </p:nvSpPr>
          <p:spPr>
            <a:xfrm>
              <a:off x="684489" y="956144"/>
              <a:ext cx="155053" cy="202113"/>
            </a:xfrm>
            <a:custGeom>
              <a:avLst/>
              <a:gdLst/>
              <a:ahLst/>
              <a:cxnLst/>
              <a:rect l="0" t="0" r="0" b="0"/>
              <a:pathLst>
                <a:path w="155053" h="202113">
                  <a:moveTo>
                    <a:pt x="7355" y="0"/>
                  </a:moveTo>
                  <a:lnTo>
                    <a:pt x="15608" y="8253"/>
                  </a:lnTo>
                  <a:lnTo>
                    <a:pt x="17176" y="14139"/>
                  </a:lnTo>
                  <a:lnTo>
                    <a:pt x="14558" y="73499"/>
                  </a:lnTo>
                  <a:lnTo>
                    <a:pt x="2759" y="131845"/>
                  </a:lnTo>
                  <a:lnTo>
                    <a:pt x="0" y="181683"/>
                  </a:lnTo>
                  <a:lnTo>
                    <a:pt x="724" y="185902"/>
                  </a:lnTo>
                  <a:lnTo>
                    <a:pt x="2071" y="186123"/>
                  </a:lnTo>
                  <a:lnTo>
                    <a:pt x="3832" y="183679"/>
                  </a:lnTo>
                  <a:lnTo>
                    <a:pt x="31423" y="120591"/>
                  </a:lnTo>
                  <a:lnTo>
                    <a:pt x="48747" y="102238"/>
                  </a:lnTo>
                  <a:lnTo>
                    <a:pt x="70291" y="88162"/>
                  </a:lnTo>
                  <a:lnTo>
                    <a:pt x="77815" y="84686"/>
                  </a:lnTo>
                  <a:lnTo>
                    <a:pt x="93085" y="83128"/>
                  </a:lnTo>
                  <a:lnTo>
                    <a:pt x="100785" y="83921"/>
                  </a:lnTo>
                  <a:lnTo>
                    <a:pt x="116250" y="91713"/>
                  </a:lnTo>
                  <a:lnTo>
                    <a:pt x="124002" y="97418"/>
                  </a:lnTo>
                  <a:lnTo>
                    <a:pt x="134918" y="112971"/>
                  </a:lnTo>
                  <a:lnTo>
                    <a:pt x="148964" y="155233"/>
                  </a:lnTo>
                  <a:lnTo>
                    <a:pt x="155052" y="2021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D8BCAA-3352-449E-8B80-7D7DD8E68D4B}"/>
                </a:ext>
              </a:extLst>
            </p:cNvPr>
            <p:cNvSpPr/>
            <p:nvPr/>
          </p:nvSpPr>
          <p:spPr>
            <a:xfrm>
              <a:off x="930658" y="1041640"/>
              <a:ext cx="86841" cy="132164"/>
            </a:xfrm>
            <a:custGeom>
              <a:avLst/>
              <a:gdLst/>
              <a:ahLst/>
              <a:cxnLst/>
              <a:rect l="0" t="0" r="0" b="0"/>
              <a:pathLst>
                <a:path w="86841" h="132164">
                  <a:moveTo>
                    <a:pt x="25486" y="38880"/>
                  </a:moveTo>
                  <a:lnTo>
                    <a:pt x="29613" y="51260"/>
                  </a:lnTo>
                  <a:lnTo>
                    <a:pt x="33419" y="54043"/>
                  </a:lnTo>
                  <a:lnTo>
                    <a:pt x="38548" y="55035"/>
                  </a:lnTo>
                  <a:lnTo>
                    <a:pt x="52021" y="52970"/>
                  </a:lnTo>
                  <a:lnTo>
                    <a:pt x="69525" y="46294"/>
                  </a:lnTo>
                  <a:lnTo>
                    <a:pt x="76438" y="40368"/>
                  </a:lnTo>
                  <a:lnTo>
                    <a:pt x="86423" y="24570"/>
                  </a:lnTo>
                  <a:lnTo>
                    <a:pt x="86840" y="17248"/>
                  </a:lnTo>
                  <a:lnTo>
                    <a:pt x="84527" y="10639"/>
                  </a:lnTo>
                  <a:lnTo>
                    <a:pt x="80394" y="4506"/>
                  </a:lnTo>
                  <a:lnTo>
                    <a:pt x="75047" y="1281"/>
                  </a:lnTo>
                  <a:lnTo>
                    <a:pt x="62196" y="0"/>
                  </a:lnTo>
                  <a:lnTo>
                    <a:pt x="36267" y="8262"/>
                  </a:lnTo>
                  <a:lnTo>
                    <a:pt x="21352" y="21530"/>
                  </a:lnTo>
                  <a:lnTo>
                    <a:pt x="1829" y="54071"/>
                  </a:lnTo>
                  <a:lnTo>
                    <a:pt x="0" y="72119"/>
                  </a:lnTo>
                  <a:lnTo>
                    <a:pt x="722" y="81769"/>
                  </a:lnTo>
                  <a:lnTo>
                    <a:pt x="10737" y="99401"/>
                  </a:lnTo>
                  <a:lnTo>
                    <a:pt x="18244" y="107730"/>
                  </a:lnTo>
                  <a:lnTo>
                    <a:pt x="38102" y="119288"/>
                  </a:lnTo>
                  <a:lnTo>
                    <a:pt x="72127" y="1321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D4A3A1-48AA-4958-8EFC-9A2E6CCA32CF}"/>
                </a:ext>
              </a:extLst>
            </p:cNvPr>
            <p:cNvSpPr/>
            <p:nvPr/>
          </p:nvSpPr>
          <p:spPr>
            <a:xfrm>
              <a:off x="1290406" y="1072747"/>
              <a:ext cx="139924" cy="100943"/>
            </a:xfrm>
            <a:custGeom>
              <a:avLst/>
              <a:gdLst/>
              <a:ahLst/>
              <a:cxnLst/>
              <a:rect l="0" t="0" r="0" b="0"/>
              <a:pathLst>
                <a:path w="139924" h="100943">
                  <a:moveTo>
                    <a:pt x="0" y="0"/>
                  </a:moveTo>
                  <a:lnTo>
                    <a:pt x="12412" y="14139"/>
                  </a:lnTo>
                  <a:lnTo>
                    <a:pt x="51903" y="75063"/>
                  </a:lnTo>
                  <a:lnTo>
                    <a:pt x="71520" y="96137"/>
                  </a:lnTo>
                  <a:lnTo>
                    <a:pt x="79638" y="99504"/>
                  </a:lnTo>
                  <a:lnTo>
                    <a:pt x="97871" y="100942"/>
                  </a:lnTo>
                  <a:lnTo>
                    <a:pt x="105842" y="97525"/>
                  </a:lnTo>
                  <a:lnTo>
                    <a:pt x="119306" y="84515"/>
                  </a:lnTo>
                  <a:lnTo>
                    <a:pt x="132471" y="57767"/>
                  </a:lnTo>
                  <a:lnTo>
                    <a:pt x="139923" y="77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6EE0250-B96F-4D00-9782-2BC765351566}"/>
                </a:ext>
              </a:extLst>
            </p:cNvPr>
            <p:cNvSpPr/>
            <p:nvPr/>
          </p:nvSpPr>
          <p:spPr>
            <a:xfrm>
              <a:off x="1530824" y="1072747"/>
              <a:ext cx="101263" cy="76848"/>
            </a:xfrm>
            <a:custGeom>
              <a:avLst/>
              <a:gdLst/>
              <a:ahLst/>
              <a:cxnLst/>
              <a:rect l="0" t="0" r="0" b="0"/>
              <a:pathLst>
                <a:path w="101263" h="76848">
                  <a:moveTo>
                    <a:pt x="47202" y="7773"/>
                  </a:moveTo>
                  <a:lnTo>
                    <a:pt x="34822" y="3647"/>
                  </a:lnTo>
                  <a:lnTo>
                    <a:pt x="29448" y="4158"/>
                  </a:lnTo>
                  <a:lnTo>
                    <a:pt x="18870" y="9334"/>
                  </a:lnTo>
                  <a:lnTo>
                    <a:pt x="3203" y="26086"/>
                  </a:lnTo>
                  <a:lnTo>
                    <a:pt x="595" y="32938"/>
                  </a:lnTo>
                  <a:lnTo>
                    <a:pt x="0" y="47460"/>
                  </a:lnTo>
                  <a:lnTo>
                    <a:pt x="7221" y="62552"/>
                  </a:lnTo>
                  <a:lnTo>
                    <a:pt x="12775" y="70204"/>
                  </a:lnTo>
                  <a:lnTo>
                    <a:pt x="20796" y="74442"/>
                  </a:lnTo>
                  <a:lnTo>
                    <a:pt x="41224" y="76847"/>
                  </a:lnTo>
                  <a:lnTo>
                    <a:pt x="72878" y="69219"/>
                  </a:lnTo>
                  <a:lnTo>
                    <a:pt x="95885" y="56018"/>
                  </a:lnTo>
                  <a:lnTo>
                    <a:pt x="99523" y="49437"/>
                  </a:lnTo>
                  <a:lnTo>
                    <a:pt x="101262" y="32913"/>
                  </a:lnTo>
                  <a:lnTo>
                    <a:pt x="96853" y="18658"/>
                  </a:lnTo>
                  <a:lnTo>
                    <a:pt x="93258" y="12439"/>
                  </a:lnTo>
                  <a:lnTo>
                    <a:pt x="87407" y="8293"/>
                  </a:lnTo>
                  <a:lnTo>
                    <a:pt x="63529" y="2457"/>
                  </a:lnTo>
                  <a:lnTo>
                    <a:pt x="3165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ABC6D6E-DCB0-4CFE-B6CF-296B75E2BB02}"/>
                </a:ext>
              </a:extLst>
            </p:cNvPr>
            <p:cNvSpPr/>
            <p:nvPr/>
          </p:nvSpPr>
          <p:spPr>
            <a:xfrm>
              <a:off x="1702402" y="940597"/>
              <a:ext cx="7775" cy="202113"/>
            </a:xfrm>
            <a:custGeom>
              <a:avLst/>
              <a:gdLst/>
              <a:ahLst/>
              <a:cxnLst/>
              <a:rect l="0" t="0" r="0" b="0"/>
              <a:pathLst>
                <a:path w="7775" h="202113">
                  <a:moveTo>
                    <a:pt x="7774" y="0"/>
                  </a:moveTo>
                  <a:lnTo>
                    <a:pt x="6910" y="57515"/>
                  </a:lnTo>
                  <a:lnTo>
                    <a:pt x="1081" y="116947"/>
                  </a:lnTo>
                  <a:lnTo>
                    <a:pt x="143" y="179018"/>
                  </a:lnTo>
                  <a:lnTo>
                    <a:pt x="0" y="2021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C201E4-CC98-47B7-A0A8-FB9319AB2E18}"/>
                </a:ext>
              </a:extLst>
            </p:cNvPr>
            <p:cNvSpPr/>
            <p:nvPr/>
          </p:nvSpPr>
          <p:spPr>
            <a:xfrm>
              <a:off x="1772364" y="1072267"/>
              <a:ext cx="103267" cy="101883"/>
            </a:xfrm>
            <a:custGeom>
              <a:avLst/>
              <a:gdLst/>
              <a:ahLst/>
              <a:cxnLst/>
              <a:rect l="0" t="0" r="0" b="0"/>
              <a:pathLst>
                <a:path w="103267" h="101883">
                  <a:moveTo>
                    <a:pt x="0" y="8253"/>
                  </a:moveTo>
                  <a:lnTo>
                    <a:pt x="8253" y="0"/>
                  </a:lnTo>
                  <a:lnTo>
                    <a:pt x="10685" y="1024"/>
                  </a:lnTo>
                  <a:lnTo>
                    <a:pt x="13386" y="11374"/>
                  </a:lnTo>
                  <a:lnTo>
                    <a:pt x="12791" y="59295"/>
                  </a:lnTo>
                  <a:lnTo>
                    <a:pt x="22984" y="84989"/>
                  </a:lnTo>
                  <a:lnTo>
                    <a:pt x="34400" y="96485"/>
                  </a:lnTo>
                  <a:lnTo>
                    <a:pt x="41071" y="100760"/>
                  </a:lnTo>
                  <a:lnTo>
                    <a:pt x="48110" y="101882"/>
                  </a:lnTo>
                  <a:lnTo>
                    <a:pt x="62841" y="98522"/>
                  </a:lnTo>
                  <a:lnTo>
                    <a:pt x="75722" y="88968"/>
                  </a:lnTo>
                  <a:lnTo>
                    <a:pt x="86342" y="75221"/>
                  </a:lnTo>
                  <a:lnTo>
                    <a:pt x="103075" y="28247"/>
                  </a:lnTo>
                  <a:lnTo>
                    <a:pt x="103266" y="24174"/>
                  </a:lnTo>
                  <a:lnTo>
                    <a:pt x="101665" y="24049"/>
                  </a:lnTo>
                  <a:lnTo>
                    <a:pt x="98871" y="26557"/>
                  </a:lnTo>
                  <a:lnTo>
                    <a:pt x="93283" y="704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312794-0A65-4D81-A74E-4D875BBC6E79}"/>
                </a:ext>
              </a:extLst>
            </p:cNvPr>
            <p:cNvSpPr/>
            <p:nvPr/>
          </p:nvSpPr>
          <p:spPr>
            <a:xfrm>
              <a:off x="1963976" y="1080520"/>
              <a:ext cx="97834" cy="124378"/>
            </a:xfrm>
            <a:custGeom>
              <a:avLst/>
              <a:gdLst/>
              <a:ahLst/>
              <a:cxnLst/>
              <a:rect l="0" t="0" r="0" b="0"/>
              <a:pathLst>
                <a:path w="97834" h="124378">
                  <a:moveTo>
                    <a:pt x="18274" y="0"/>
                  </a:moveTo>
                  <a:lnTo>
                    <a:pt x="2524" y="59148"/>
                  </a:lnTo>
                  <a:lnTo>
                    <a:pt x="0" y="70526"/>
                  </a:lnTo>
                  <a:lnTo>
                    <a:pt x="45" y="74657"/>
                  </a:lnTo>
                  <a:lnTo>
                    <a:pt x="1803" y="73956"/>
                  </a:lnTo>
                  <a:lnTo>
                    <a:pt x="35757" y="30418"/>
                  </a:lnTo>
                  <a:lnTo>
                    <a:pt x="57715" y="15827"/>
                  </a:lnTo>
                  <a:lnTo>
                    <a:pt x="65297" y="14870"/>
                  </a:lnTo>
                  <a:lnTo>
                    <a:pt x="80632" y="18413"/>
                  </a:lnTo>
                  <a:lnTo>
                    <a:pt x="86621" y="23504"/>
                  </a:lnTo>
                  <a:lnTo>
                    <a:pt x="95579" y="38374"/>
                  </a:lnTo>
                  <a:lnTo>
                    <a:pt x="97833" y="58802"/>
                  </a:lnTo>
                  <a:lnTo>
                    <a:pt x="96169" y="114866"/>
                  </a:lnTo>
                  <a:lnTo>
                    <a:pt x="96009" y="1243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125008-EBDB-45DC-9DF6-2F4271E4A2F7}"/>
                </a:ext>
              </a:extLst>
            </p:cNvPr>
            <p:cNvSpPr/>
            <p:nvPr/>
          </p:nvSpPr>
          <p:spPr>
            <a:xfrm>
              <a:off x="2176588" y="1004466"/>
              <a:ext cx="30726" cy="192658"/>
            </a:xfrm>
            <a:custGeom>
              <a:avLst/>
              <a:gdLst/>
              <a:ahLst/>
              <a:cxnLst/>
              <a:rect l="0" t="0" r="0" b="0"/>
              <a:pathLst>
                <a:path w="30726" h="192658">
                  <a:moveTo>
                    <a:pt x="0" y="21640"/>
                  </a:moveTo>
                  <a:lnTo>
                    <a:pt x="21639" y="0"/>
                  </a:lnTo>
                  <a:lnTo>
                    <a:pt x="24790" y="303"/>
                  </a:lnTo>
                  <a:lnTo>
                    <a:pt x="26892" y="3961"/>
                  </a:lnTo>
                  <a:lnTo>
                    <a:pt x="30725" y="58518"/>
                  </a:lnTo>
                  <a:lnTo>
                    <a:pt x="26894" y="116065"/>
                  </a:lnTo>
                  <a:lnTo>
                    <a:pt x="23791" y="171289"/>
                  </a:lnTo>
                  <a:lnTo>
                    <a:pt x="23320" y="1926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C3BE8A-2ADC-4EE6-923F-A497C54271A8}"/>
                </a:ext>
              </a:extLst>
            </p:cNvPr>
            <p:cNvSpPr/>
            <p:nvPr/>
          </p:nvSpPr>
          <p:spPr>
            <a:xfrm>
              <a:off x="2122173" y="1072747"/>
              <a:ext cx="116604" cy="6154"/>
            </a:xfrm>
            <a:custGeom>
              <a:avLst/>
              <a:gdLst/>
              <a:ahLst/>
              <a:cxnLst/>
              <a:rect l="0" t="0" r="0" b="0"/>
              <a:pathLst>
                <a:path w="116604" h="6154">
                  <a:moveTo>
                    <a:pt x="0" y="0"/>
                  </a:moveTo>
                  <a:lnTo>
                    <a:pt x="27671" y="6153"/>
                  </a:lnTo>
                  <a:lnTo>
                    <a:pt x="85891" y="5328"/>
                  </a:lnTo>
                  <a:lnTo>
                    <a:pt x="11660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3B227D-F58B-4D84-8D74-EAEE4C27745E}"/>
                </a:ext>
              </a:extLst>
            </p:cNvPr>
            <p:cNvSpPr/>
            <p:nvPr/>
          </p:nvSpPr>
          <p:spPr>
            <a:xfrm>
              <a:off x="2284274" y="1085983"/>
              <a:ext cx="127929" cy="113389"/>
            </a:xfrm>
            <a:custGeom>
              <a:avLst/>
              <a:gdLst/>
              <a:ahLst/>
              <a:cxnLst/>
              <a:rect l="0" t="0" r="0" b="0"/>
              <a:pathLst>
                <a:path w="127929" h="113389">
                  <a:moveTo>
                    <a:pt x="102199" y="80046"/>
                  </a:moveTo>
                  <a:lnTo>
                    <a:pt x="114579" y="71793"/>
                  </a:lnTo>
                  <a:lnTo>
                    <a:pt x="122960" y="60831"/>
                  </a:lnTo>
                  <a:lnTo>
                    <a:pt x="126404" y="54280"/>
                  </a:lnTo>
                  <a:lnTo>
                    <a:pt x="127928" y="40092"/>
                  </a:lnTo>
                  <a:lnTo>
                    <a:pt x="124862" y="26012"/>
                  </a:lnTo>
                  <a:lnTo>
                    <a:pt x="117742" y="13996"/>
                  </a:lnTo>
                  <a:lnTo>
                    <a:pt x="106516" y="5201"/>
                  </a:lnTo>
                  <a:lnTo>
                    <a:pt x="99894" y="1647"/>
                  </a:lnTo>
                  <a:lnTo>
                    <a:pt x="83324" y="0"/>
                  </a:lnTo>
                  <a:lnTo>
                    <a:pt x="64443" y="3011"/>
                  </a:lnTo>
                  <a:lnTo>
                    <a:pt x="35254" y="15282"/>
                  </a:lnTo>
                  <a:lnTo>
                    <a:pt x="18031" y="27942"/>
                  </a:lnTo>
                  <a:lnTo>
                    <a:pt x="6345" y="44508"/>
                  </a:lnTo>
                  <a:lnTo>
                    <a:pt x="0" y="62524"/>
                  </a:lnTo>
                  <a:lnTo>
                    <a:pt x="59" y="79168"/>
                  </a:lnTo>
                  <a:lnTo>
                    <a:pt x="7571" y="92900"/>
                  </a:lnTo>
                  <a:lnTo>
                    <a:pt x="19547" y="103897"/>
                  </a:lnTo>
                  <a:lnTo>
                    <a:pt x="33507" y="111664"/>
                  </a:lnTo>
                  <a:lnTo>
                    <a:pt x="50652" y="113388"/>
                  </a:lnTo>
                  <a:lnTo>
                    <a:pt x="60061" y="112639"/>
                  </a:lnTo>
                  <a:lnTo>
                    <a:pt x="75121" y="104897"/>
                  </a:lnTo>
                  <a:lnTo>
                    <a:pt x="81556" y="99204"/>
                  </a:lnTo>
                  <a:lnTo>
                    <a:pt x="91009" y="83666"/>
                  </a:lnTo>
                  <a:lnTo>
                    <a:pt x="97226" y="65244"/>
                  </a:lnTo>
                  <a:lnTo>
                    <a:pt x="99862" y="36313"/>
                  </a:lnTo>
                  <a:lnTo>
                    <a:pt x="97417" y="19150"/>
                  </a:lnTo>
                  <a:lnTo>
                    <a:pt x="96420" y="17856"/>
                  </a:lnTo>
                  <a:lnTo>
                    <a:pt x="95312" y="27934"/>
                  </a:lnTo>
                  <a:lnTo>
                    <a:pt x="102199" y="567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E5E908-2C25-495B-8EC9-13467570E99D}"/>
                </a:ext>
              </a:extLst>
            </p:cNvPr>
            <p:cNvSpPr/>
            <p:nvPr/>
          </p:nvSpPr>
          <p:spPr>
            <a:xfrm>
              <a:off x="2471502" y="1086246"/>
              <a:ext cx="132631" cy="87413"/>
            </a:xfrm>
            <a:custGeom>
              <a:avLst/>
              <a:gdLst/>
              <a:ahLst/>
              <a:cxnLst/>
              <a:rect l="0" t="0" r="0" b="0"/>
              <a:pathLst>
                <a:path w="132631" h="87413">
                  <a:moveTo>
                    <a:pt x="8253" y="9821"/>
                  </a:moveTo>
                  <a:lnTo>
                    <a:pt x="0" y="1568"/>
                  </a:lnTo>
                  <a:lnTo>
                    <a:pt x="1887" y="0"/>
                  </a:lnTo>
                  <a:lnTo>
                    <a:pt x="23450" y="1921"/>
                  </a:lnTo>
                  <a:lnTo>
                    <a:pt x="47017" y="8824"/>
                  </a:lnTo>
                  <a:lnTo>
                    <a:pt x="69547" y="22290"/>
                  </a:lnTo>
                  <a:lnTo>
                    <a:pt x="81848" y="35229"/>
                  </a:lnTo>
                  <a:lnTo>
                    <a:pt x="94359" y="61208"/>
                  </a:lnTo>
                  <a:lnTo>
                    <a:pt x="94160" y="69127"/>
                  </a:lnTo>
                  <a:lnTo>
                    <a:pt x="91436" y="76134"/>
                  </a:lnTo>
                  <a:lnTo>
                    <a:pt x="87029" y="82532"/>
                  </a:lnTo>
                  <a:lnTo>
                    <a:pt x="81500" y="85935"/>
                  </a:lnTo>
                  <a:lnTo>
                    <a:pt x="68447" y="87412"/>
                  </a:lnTo>
                  <a:lnTo>
                    <a:pt x="63065" y="84869"/>
                  </a:lnTo>
                  <a:lnTo>
                    <a:pt x="54783" y="75134"/>
                  </a:lnTo>
                  <a:lnTo>
                    <a:pt x="53956" y="68046"/>
                  </a:lnTo>
                  <a:lnTo>
                    <a:pt x="57645" y="50958"/>
                  </a:lnTo>
                  <a:lnTo>
                    <a:pt x="67345" y="36454"/>
                  </a:lnTo>
                  <a:lnTo>
                    <a:pt x="81157" y="25113"/>
                  </a:lnTo>
                  <a:lnTo>
                    <a:pt x="132630" y="20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F3D2EBA-015A-4B95-AF42-BAADF743FD11}"/>
                </a:ext>
              </a:extLst>
            </p:cNvPr>
            <p:cNvSpPr/>
            <p:nvPr/>
          </p:nvSpPr>
          <p:spPr>
            <a:xfrm>
              <a:off x="2650773" y="1080520"/>
              <a:ext cx="138964" cy="287622"/>
            </a:xfrm>
            <a:custGeom>
              <a:avLst/>
              <a:gdLst/>
              <a:ahLst/>
              <a:cxnLst/>
              <a:rect l="0" t="0" r="0" b="0"/>
              <a:pathLst>
                <a:path w="138964" h="287622">
                  <a:moveTo>
                    <a:pt x="46641" y="0"/>
                  </a:moveTo>
                  <a:lnTo>
                    <a:pt x="34261" y="8254"/>
                  </a:lnTo>
                  <a:lnTo>
                    <a:pt x="31478" y="15004"/>
                  </a:lnTo>
                  <a:lnTo>
                    <a:pt x="30689" y="34020"/>
                  </a:lnTo>
                  <a:lnTo>
                    <a:pt x="35520" y="49957"/>
                  </a:lnTo>
                  <a:lnTo>
                    <a:pt x="39227" y="56625"/>
                  </a:lnTo>
                  <a:lnTo>
                    <a:pt x="52559" y="66338"/>
                  </a:lnTo>
                  <a:lnTo>
                    <a:pt x="69137" y="71806"/>
                  </a:lnTo>
                  <a:lnTo>
                    <a:pt x="85142" y="71357"/>
                  </a:lnTo>
                  <a:lnTo>
                    <a:pt x="98590" y="65976"/>
                  </a:lnTo>
                  <a:lnTo>
                    <a:pt x="104594" y="62122"/>
                  </a:lnTo>
                  <a:lnTo>
                    <a:pt x="137188" y="15940"/>
                  </a:lnTo>
                  <a:lnTo>
                    <a:pt x="138963" y="12354"/>
                  </a:lnTo>
                  <a:lnTo>
                    <a:pt x="138420" y="11691"/>
                  </a:lnTo>
                  <a:lnTo>
                    <a:pt x="136330" y="12977"/>
                  </a:lnTo>
                  <a:lnTo>
                    <a:pt x="111939" y="61338"/>
                  </a:lnTo>
                  <a:lnTo>
                    <a:pt x="90077" y="114764"/>
                  </a:lnTo>
                  <a:lnTo>
                    <a:pt x="60572" y="172514"/>
                  </a:lnTo>
                  <a:lnTo>
                    <a:pt x="31563" y="231441"/>
                  </a:lnTo>
                  <a:lnTo>
                    <a:pt x="0" y="2876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6C47B9-EEA9-412D-BDCA-12E22F9893D6}"/>
                </a:ext>
              </a:extLst>
            </p:cNvPr>
            <p:cNvSpPr/>
            <p:nvPr/>
          </p:nvSpPr>
          <p:spPr>
            <a:xfrm>
              <a:off x="3144152" y="1033271"/>
              <a:ext cx="105183" cy="163844"/>
            </a:xfrm>
            <a:custGeom>
              <a:avLst/>
              <a:gdLst/>
              <a:ahLst/>
              <a:cxnLst/>
              <a:rect l="0" t="0" r="0" b="0"/>
              <a:pathLst>
                <a:path w="105183" h="163844">
                  <a:moveTo>
                    <a:pt x="4127" y="16155"/>
                  </a:moveTo>
                  <a:lnTo>
                    <a:pt x="0" y="3775"/>
                  </a:lnTo>
                  <a:lnTo>
                    <a:pt x="1376" y="992"/>
                  </a:lnTo>
                  <a:lnTo>
                    <a:pt x="4884" y="0"/>
                  </a:lnTo>
                  <a:lnTo>
                    <a:pt x="9814" y="203"/>
                  </a:lnTo>
                  <a:lnTo>
                    <a:pt x="19898" y="5035"/>
                  </a:lnTo>
                  <a:lnTo>
                    <a:pt x="51821" y="34173"/>
                  </a:lnTo>
                  <a:lnTo>
                    <a:pt x="72673" y="61705"/>
                  </a:lnTo>
                  <a:lnTo>
                    <a:pt x="91358" y="112226"/>
                  </a:lnTo>
                  <a:lnTo>
                    <a:pt x="92416" y="130543"/>
                  </a:lnTo>
                  <a:lnTo>
                    <a:pt x="89144" y="146457"/>
                  </a:lnTo>
                  <a:lnTo>
                    <a:pt x="81932" y="159288"/>
                  </a:lnTo>
                  <a:lnTo>
                    <a:pt x="76726" y="162537"/>
                  </a:lnTo>
                  <a:lnTo>
                    <a:pt x="64032" y="163843"/>
                  </a:lnTo>
                  <a:lnTo>
                    <a:pt x="58746" y="160391"/>
                  </a:lnTo>
                  <a:lnTo>
                    <a:pt x="50571" y="147343"/>
                  </a:lnTo>
                  <a:lnTo>
                    <a:pt x="48665" y="130027"/>
                  </a:lnTo>
                  <a:lnTo>
                    <a:pt x="51560" y="112542"/>
                  </a:lnTo>
                  <a:lnTo>
                    <a:pt x="63767" y="92123"/>
                  </a:lnTo>
                  <a:lnTo>
                    <a:pt x="105182" y="4724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812481-0569-43B0-AFD3-A5EEA8F4DFD6}"/>
                </a:ext>
              </a:extLst>
            </p:cNvPr>
            <p:cNvSpPr/>
            <p:nvPr/>
          </p:nvSpPr>
          <p:spPr>
            <a:xfrm>
              <a:off x="3365937" y="1041337"/>
              <a:ext cx="85200" cy="116920"/>
            </a:xfrm>
            <a:custGeom>
              <a:avLst/>
              <a:gdLst/>
              <a:ahLst/>
              <a:cxnLst/>
              <a:rect l="0" t="0" r="0" b="0"/>
              <a:pathLst>
                <a:path w="85200" h="116920">
                  <a:moveTo>
                    <a:pt x="0" y="46957"/>
                  </a:moveTo>
                  <a:lnTo>
                    <a:pt x="12380" y="51084"/>
                  </a:lnTo>
                  <a:lnTo>
                    <a:pt x="36586" y="49523"/>
                  </a:lnTo>
                  <a:lnTo>
                    <a:pt x="65639" y="39464"/>
                  </a:lnTo>
                  <a:lnTo>
                    <a:pt x="78981" y="28080"/>
                  </a:lnTo>
                  <a:lnTo>
                    <a:pt x="83749" y="21416"/>
                  </a:lnTo>
                  <a:lnTo>
                    <a:pt x="85199" y="15246"/>
                  </a:lnTo>
                  <a:lnTo>
                    <a:pt x="84439" y="9406"/>
                  </a:lnTo>
                  <a:lnTo>
                    <a:pt x="82204" y="3784"/>
                  </a:lnTo>
                  <a:lnTo>
                    <a:pt x="76396" y="901"/>
                  </a:lnTo>
                  <a:lnTo>
                    <a:pt x="58426" y="0"/>
                  </a:lnTo>
                  <a:lnTo>
                    <a:pt x="40651" y="7085"/>
                  </a:lnTo>
                  <a:lnTo>
                    <a:pt x="32283" y="12602"/>
                  </a:lnTo>
                  <a:lnTo>
                    <a:pt x="12253" y="41000"/>
                  </a:lnTo>
                  <a:lnTo>
                    <a:pt x="7749" y="59857"/>
                  </a:lnTo>
                  <a:lnTo>
                    <a:pt x="9490" y="76874"/>
                  </a:lnTo>
                  <a:lnTo>
                    <a:pt x="16022" y="93075"/>
                  </a:lnTo>
                  <a:lnTo>
                    <a:pt x="29290" y="104306"/>
                  </a:lnTo>
                  <a:lnTo>
                    <a:pt x="51577" y="113182"/>
                  </a:lnTo>
                  <a:lnTo>
                    <a:pt x="69962" y="11691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C91581-C10B-4D98-8BA4-04FC130199B8}"/>
                </a:ext>
              </a:extLst>
            </p:cNvPr>
            <p:cNvSpPr/>
            <p:nvPr/>
          </p:nvSpPr>
          <p:spPr>
            <a:xfrm>
              <a:off x="3525694" y="1057200"/>
              <a:ext cx="213374" cy="87967"/>
            </a:xfrm>
            <a:custGeom>
              <a:avLst/>
              <a:gdLst/>
              <a:ahLst/>
              <a:cxnLst/>
              <a:rect l="0" t="0" r="0" b="0"/>
              <a:pathLst>
                <a:path w="213374" h="87967">
                  <a:moveTo>
                    <a:pt x="19035" y="0"/>
                  </a:moveTo>
                  <a:lnTo>
                    <a:pt x="10781" y="12380"/>
                  </a:lnTo>
                  <a:lnTo>
                    <a:pt x="0" y="61512"/>
                  </a:lnTo>
                  <a:lnTo>
                    <a:pt x="1110" y="85308"/>
                  </a:lnTo>
                  <a:lnTo>
                    <a:pt x="2767" y="87966"/>
                  </a:lnTo>
                  <a:lnTo>
                    <a:pt x="4734" y="87147"/>
                  </a:lnTo>
                  <a:lnTo>
                    <a:pt x="38388" y="26793"/>
                  </a:lnTo>
                  <a:lnTo>
                    <a:pt x="51821" y="13059"/>
                  </a:lnTo>
                  <a:lnTo>
                    <a:pt x="59894" y="9570"/>
                  </a:lnTo>
                  <a:lnTo>
                    <a:pt x="78077" y="7996"/>
                  </a:lnTo>
                  <a:lnTo>
                    <a:pt x="86036" y="10513"/>
                  </a:lnTo>
                  <a:lnTo>
                    <a:pt x="99485" y="20219"/>
                  </a:lnTo>
                  <a:lnTo>
                    <a:pt x="108917" y="37777"/>
                  </a:lnTo>
                  <a:lnTo>
                    <a:pt x="116780" y="69638"/>
                  </a:lnTo>
                  <a:lnTo>
                    <a:pt x="117884" y="80111"/>
                  </a:lnTo>
                  <a:lnTo>
                    <a:pt x="119482" y="83637"/>
                  </a:lnTo>
                  <a:lnTo>
                    <a:pt x="121412" y="82534"/>
                  </a:lnTo>
                  <a:lnTo>
                    <a:pt x="154130" y="24485"/>
                  </a:lnTo>
                  <a:lnTo>
                    <a:pt x="164298" y="12034"/>
                  </a:lnTo>
                  <a:lnTo>
                    <a:pt x="170291" y="8886"/>
                  </a:lnTo>
                  <a:lnTo>
                    <a:pt x="183861" y="7692"/>
                  </a:lnTo>
                  <a:lnTo>
                    <a:pt x="190243" y="11174"/>
                  </a:lnTo>
                  <a:lnTo>
                    <a:pt x="201941" y="24256"/>
                  </a:lnTo>
                  <a:lnTo>
                    <a:pt x="208292" y="43890"/>
                  </a:lnTo>
                  <a:lnTo>
                    <a:pt x="213373" y="855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07D891-F0D9-42F3-B33C-DBE07C4642BC}"/>
                </a:ext>
              </a:extLst>
            </p:cNvPr>
            <p:cNvSpPr/>
            <p:nvPr/>
          </p:nvSpPr>
          <p:spPr>
            <a:xfrm>
              <a:off x="3804316" y="1080520"/>
              <a:ext cx="79881" cy="99651"/>
            </a:xfrm>
            <a:custGeom>
              <a:avLst/>
              <a:gdLst/>
              <a:ahLst/>
              <a:cxnLst/>
              <a:rect l="0" t="0" r="0" b="0"/>
              <a:pathLst>
                <a:path w="79881" h="99651">
                  <a:moveTo>
                    <a:pt x="28033" y="0"/>
                  </a:moveTo>
                  <a:lnTo>
                    <a:pt x="15653" y="8254"/>
                  </a:lnTo>
                  <a:lnTo>
                    <a:pt x="7272" y="23822"/>
                  </a:lnTo>
                  <a:lnTo>
                    <a:pt x="0" y="54564"/>
                  </a:lnTo>
                  <a:lnTo>
                    <a:pt x="27" y="74347"/>
                  </a:lnTo>
                  <a:lnTo>
                    <a:pt x="5797" y="91776"/>
                  </a:lnTo>
                  <a:lnTo>
                    <a:pt x="12345" y="96597"/>
                  </a:lnTo>
                  <a:lnTo>
                    <a:pt x="31137" y="99650"/>
                  </a:lnTo>
                  <a:lnTo>
                    <a:pt x="49279" y="95825"/>
                  </a:lnTo>
                  <a:lnTo>
                    <a:pt x="57744" y="92386"/>
                  </a:lnTo>
                  <a:lnTo>
                    <a:pt x="64251" y="86639"/>
                  </a:lnTo>
                  <a:lnTo>
                    <a:pt x="73784" y="71040"/>
                  </a:lnTo>
                  <a:lnTo>
                    <a:pt x="79880" y="42834"/>
                  </a:lnTo>
                  <a:lnTo>
                    <a:pt x="76700" y="25084"/>
                  </a:lnTo>
                  <a:lnTo>
                    <a:pt x="6690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A415D5E-0557-475B-BD17-1B178202C3C6}"/>
                </a:ext>
              </a:extLst>
            </p:cNvPr>
            <p:cNvSpPr/>
            <p:nvPr/>
          </p:nvSpPr>
          <p:spPr>
            <a:xfrm>
              <a:off x="3944825" y="1072747"/>
              <a:ext cx="105184" cy="95025"/>
            </a:xfrm>
            <a:custGeom>
              <a:avLst/>
              <a:gdLst/>
              <a:ahLst/>
              <a:cxnLst/>
              <a:rect l="0" t="0" r="0" b="0"/>
              <a:pathLst>
                <a:path w="105184" h="95025">
                  <a:moveTo>
                    <a:pt x="4127" y="23320"/>
                  </a:moveTo>
                  <a:lnTo>
                    <a:pt x="0" y="10940"/>
                  </a:lnTo>
                  <a:lnTo>
                    <a:pt x="1376" y="8157"/>
                  </a:lnTo>
                  <a:lnTo>
                    <a:pt x="4884" y="7165"/>
                  </a:lnTo>
                  <a:lnTo>
                    <a:pt x="9814" y="7368"/>
                  </a:lnTo>
                  <a:lnTo>
                    <a:pt x="14828" y="10958"/>
                  </a:lnTo>
                  <a:lnTo>
                    <a:pt x="29275" y="31654"/>
                  </a:lnTo>
                  <a:lnTo>
                    <a:pt x="53227" y="93304"/>
                  </a:lnTo>
                  <a:lnTo>
                    <a:pt x="56726" y="95024"/>
                  </a:lnTo>
                  <a:lnTo>
                    <a:pt x="60786" y="92716"/>
                  </a:lnTo>
                  <a:lnTo>
                    <a:pt x="69040" y="80938"/>
                  </a:lnTo>
                  <a:lnTo>
                    <a:pt x="95645" y="23584"/>
                  </a:lnTo>
                  <a:lnTo>
                    <a:pt x="10518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9B670E-3A66-4BA2-9501-B2F917D658A7}"/>
                </a:ext>
              </a:extLst>
            </p:cNvPr>
            <p:cNvSpPr/>
            <p:nvPr/>
          </p:nvSpPr>
          <p:spPr>
            <a:xfrm>
              <a:off x="4135220" y="1060586"/>
              <a:ext cx="116901" cy="97671"/>
            </a:xfrm>
            <a:custGeom>
              <a:avLst/>
              <a:gdLst/>
              <a:ahLst/>
              <a:cxnLst/>
              <a:rect l="0" t="0" r="0" b="0"/>
              <a:pathLst>
                <a:path w="116901" h="97671">
                  <a:moveTo>
                    <a:pt x="46938" y="66575"/>
                  </a:moveTo>
                  <a:lnTo>
                    <a:pt x="42811" y="78955"/>
                  </a:lnTo>
                  <a:lnTo>
                    <a:pt x="44187" y="81739"/>
                  </a:lnTo>
                  <a:lnTo>
                    <a:pt x="47695" y="82730"/>
                  </a:lnTo>
                  <a:lnTo>
                    <a:pt x="52625" y="82528"/>
                  </a:lnTo>
                  <a:lnTo>
                    <a:pt x="76070" y="73989"/>
                  </a:lnTo>
                  <a:lnTo>
                    <a:pt x="96644" y="56392"/>
                  </a:lnTo>
                  <a:lnTo>
                    <a:pt x="103579" y="39881"/>
                  </a:lnTo>
                  <a:lnTo>
                    <a:pt x="105428" y="30641"/>
                  </a:lnTo>
                  <a:lnTo>
                    <a:pt x="104070" y="22753"/>
                  </a:lnTo>
                  <a:lnTo>
                    <a:pt x="95650" y="9383"/>
                  </a:lnTo>
                  <a:lnTo>
                    <a:pt x="80968" y="2289"/>
                  </a:lnTo>
                  <a:lnTo>
                    <a:pt x="62926" y="0"/>
                  </a:lnTo>
                  <a:lnTo>
                    <a:pt x="43391" y="1861"/>
                  </a:lnTo>
                  <a:lnTo>
                    <a:pt x="25496" y="10175"/>
                  </a:lnTo>
                  <a:lnTo>
                    <a:pt x="10632" y="22507"/>
                  </a:lnTo>
                  <a:lnTo>
                    <a:pt x="1148" y="36625"/>
                  </a:lnTo>
                  <a:lnTo>
                    <a:pt x="0" y="44017"/>
                  </a:lnTo>
                  <a:lnTo>
                    <a:pt x="3332" y="59141"/>
                  </a:lnTo>
                  <a:lnTo>
                    <a:pt x="14919" y="78096"/>
                  </a:lnTo>
                  <a:lnTo>
                    <a:pt x="21274" y="82029"/>
                  </a:lnTo>
                  <a:lnTo>
                    <a:pt x="37547" y="86400"/>
                  </a:lnTo>
                  <a:lnTo>
                    <a:pt x="62005" y="84733"/>
                  </a:lnTo>
                  <a:lnTo>
                    <a:pt x="85663" y="74643"/>
                  </a:lnTo>
                  <a:lnTo>
                    <a:pt x="91757" y="74545"/>
                  </a:lnTo>
                  <a:lnTo>
                    <a:pt x="96683" y="77071"/>
                  </a:lnTo>
                  <a:lnTo>
                    <a:pt x="116900" y="976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C88E1AB-02BD-4407-A737-D1D596989A4C}"/>
                </a:ext>
              </a:extLst>
            </p:cNvPr>
            <p:cNvSpPr/>
            <p:nvPr/>
          </p:nvSpPr>
          <p:spPr>
            <a:xfrm>
              <a:off x="4345402" y="917276"/>
              <a:ext cx="11533" cy="209886"/>
            </a:xfrm>
            <a:custGeom>
              <a:avLst/>
              <a:gdLst/>
              <a:ahLst/>
              <a:cxnLst/>
              <a:rect l="0" t="0" r="0" b="0"/>
              <a:pathLst>
                <a:path w="11533" h="209886">
                  <a:moveTo>
                    <a:pt x="0" y="0"/>
                  </a:moveTo>
                  <a:lnTo>
                    <a:pt x="11532" y="48558"/>
                  </a:lnTo>
                  <a:lnTo>
                    <a:pt x="8439" y="103047"/>
                  </a:lnTo>
                  <a:lnTo>
                    <a:pt x="7905" y="156536"/>
                  </a:lnTo>
                  <a:lnTo>
                    <a:pt x="7773" y="2098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7997B63-E947-4D08-BC4C-1AB43F8EE2DF}"/>
                </a:ext>
              </a:extLst>
            </p:cNvPr>
            <p:cNvSpPr/>
            <p:nvPr/>
          </p:nvSpPr>
          <p:spPr>
            <a:xfrm>
              <a:off x="4821677" y="1009794"/>
              <a:ext cx="157699" cy="159958"/>
            </a:xfrm>
            <a:custGeom>
              <a:avLst/>
              <a:gdLst/>
              <a:ahLst/>
              <a:cxnLst/>
              <a:rect l="0" t="0" r="0" b="0"/>
              <a:pathLst>
                <a:path w="157699" h="159958">
                  <a:moveTo>
                    <a:pt x="67872" y="31859"/>
                  </a:moveTo>
                  <a:lnTo>
                    <a:pt x="55492" y="27732"/>
                  </a:lnTo>
                  <a:lnTo>
                    <a:pt x="42504" y="30312"/>
                  </a:lnTo>
                  <a:lnTo>
                    <a:pt x="28958" y="38081"/>
                  </a:lnTo>
                  <a:lnTo>
                    <a:pt x="12484" y="57023"/>
                  </a:lnTo>
                  <a:lnTo>
                    <a:pt x="4963" y="71546"/>
                  </a:lnTo>
                  <a:lnTo>
                    <a:pt x="0" y="98416"/>
                  </a:lnTo>
                  <a:lnTo>
                    <a:pt x="5748" y="118158"/>
                  </a:lnTo>
                  <a:lnTo>
                    <a:pt x="17804" y="136721"/>
                  </a:lnTo>
                  <a:lnTo>
                    <a:pt x="34679" y="150729"/>
                  </a:lnTo>
                  <a:lnTo>
                    <a:pt x="55999" y="158107"/>
                  </a:lnTo>
                  <a:lnTo>
                    <a:pt x="92281" y="159957"/>
                  </a:lnTo>
                  <a:lnTo>
                    <a:pt x="114997" y="156162"/>
                  </a:lnTo>
                  <a:lnTo>
                    <a:pt x="130851" y="148717"/>
                  </a:lnTo>
                  <a:lnTo>
                    <a:pt x="149488" y="126560"/>
                  </a:lnTo>
                  <a:lnTo>
                    <a:pt x="157698" y="89861"/>
                  </a:lnTo>
                  <a:lnTo>
                    <a:pt x="156003" y="58546"/>
                  </a:lnTo>
                  <a:lnTo>
                    <a:pt x="149940" y="43432"/>
                  </a:lnTo>
                  <a:lnTo>
                    <a:pt x="131971" y="19653"/>
                  </a:lnTo>
                  <a:lnTo>
                    <a:pt x="108649" y="3578"/>
                  </a:lnTo>
                  <a:lnTo>
                    <a:pt x="92041" y="0"/>
                  </a:lnTo>
                  <a:lnTo>
                    <a:pt x="67872" y="7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54868C3-5AE3-4EAF-B8D7-14F1364F24D4}"/>
                </a:ext>
              </a:extLst>
            </p:cNvPr>
            <p:cNvSpPr/>
            <p:nvPr/>
          </p:nvSpPr>
          <p:spPr>
            <a:xfrm>
              <a:off x="4943963" y="852202"/>
              <a:ext cx="239288" cy="609222"/>
            </a:xfrm>
            <a:custGeom>
              <a:avLst/>
              <a:gdLst/>
              <a:ahLst/>
              <a:cxnLst/>
              <a:rect l="0" t="0" r="0" b="0"/>
              <a:pathLst>
                <a:path w="239288" h="609222">
                  <a:moveTo>
                    <a:pt x="178791" y="127262"/>
                  </a:moveTo>
                  <a:lnTo>
                    <a:pt x="185861" y="109508"/>
                  </a:lnTo>
                  <a:lnTo>
                    <a:pt x="233284" y="46548"/>
                  </a:lnTo>
                  <a:lnTo>
                    <a:pt x="238440" y="37176"/>
                  </a:lnTo>
                  <a:lnTo>
                    <a:pt x="239287" y="28337"/>
                  </a:lnTo>
                  <a:lnTo>
                    <a:pt x="233318" y="11607"/>
                  </a:lnTo>
                  <a:lnTo>
                    <a:pt x="227235" y="6108"/>
                  </a:lnTo>
                  <a:lnTo>
                    <a:pt x="211262" y="0"/>
                  </a:lnTo>
                  <a:lnTo>
                    <a:pt x="192647" y="1891"/>
                  </a:lnTo>
                  <a:lnTo>
                    <a:pt x="156672" y="17181"/>
                  </a:lnTo>
                  <a:lnTo>
                    <a:pt x="136633" y="35912"/>
                  </a:lnTo>
                  <a:lnTo>
                    <a:pt x="123881" y="57873"/>
                  </a:lnTo>
                  <a:lnTo>
                    <a:pt x="106423" y="118939"/>
                  </a:lnTo>
                  <a:lnTo>
                    <a:pt x="96774" y="169988"/>
                  </a:lnTo>
                  <a:lnTo>
                    <a:pt x="93973" y="231384"/>
                  </a:lnTo>
                  <a:lnTo>
                    <a:pt x="91184" y="281338"/>
                  </a:lnTo>
                  <a:lnTo>
                    <a:pt x="86630" y="344646"/>
                  </a:lnTo>
                  <a:lnTo>
                    <a:pt x="78661" y="407055"/>
                  </a:lnTo>
                  <a:lnTo>
                    <a:pt x="63651" y="466984"/>
                  </a:lnTo>
                  <a:lnTo>
                    <a:pt x="47986" y="520664"/>
                  </a:lnTo>
                  <a:lnTo>
                    <a:pt x="22156" y="583870"/>
                  </a:lnTo>
                  <a:lnTo>
                    <a:pt x="13878" y="595939"/>
                  </a:lnTo>
                  <a:lnTo>
                    <a:pt x="0" y="6092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D0D41B-91D1-4B1A-8E36-F4864E990D33}"/>
                </a:ext>
              </a:extLst>
            </p:cNvPr>
            <p:cNvSpPr/>
            <p:nvPr/>
          </p:nvSpPr>
          <p:spPr>
            <a:xfrm>
              <a:off x="4990605" y="1064973"/>
              <a:ext cx="202112" cy="38869"/>
            </a:xfrm>
            <a:custGeom>
              <a:avLst/>
              <a:gdLst/>
              <a:ahLst/>
              <a:cxnLst/>
              <a:rect l="0" t="0" r="0" b="0"/>
              <a:pathLst>
                <a:path w="202112" h="38869">
                  <a:moveTo>
                    <a:pt x="0" y="38868"/>
                  </a:moveTo>
                  <a:lnTo>
                    <a:pt x="8252" y="30614"/>
                  </a:lnTo>
                  <a:lnTo>
                    <a:pt x="23821" y="26562"/>
                  </a:lnTo>
                  <a:lnTo>
                    <a:pt x="79400" y="17453"/>
                  </a:lnTo>
                  <a:lnTo>
                    <a:pt x="136220" y="9562"/>
                  </a:lnTo>
                  <a:lnTo>
                    <a:pt x="192573" y="1778"/>
                  </a:lnTo>
                  <a:lnTo>
                    <a:pt x="20211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6188D20-F35F-4BCF-81D9-39D714946F7C}"/>
                </a:ext>
              </a:extLst>
            </p:cNvPr>
            <p:cNvSpPr/>
            <p:nvPr/>
          </p:nvSpPr>
          <p:spPr>
            <a:xfrm>
              <a:off x="5592910" y="850858"/>
              <a:ext cx="263077" cy="610459"/>
            </a:xfrm>
            <a:custGeom>
              <a:avLst/>
              <a:gdLst/>
              <a:ahLst/>
              <a:cxnLst/>
              <a:rect l="0" t="0" r="0" b="0"/>
              <a:pathLst>
                <a:path w="263077" h="610459">
                  <a:moveTo>
                    <a:pt x="213915" y="105286"/>
                  </a:moveTo>
                  <a:lnTo>
                    <a:pt x="254689" y="62784"/>
                  </a:lnTo>
                  <a:lnTo>
                    <a:pt x="261692" y="49256"/>
                  </a:lnTo>
                  <a:lnTo>
                    <a:pt x="263076" y="32303"/>
                  </a:lnTo>
                  <a:lnTo>
                    <a:pt x="262236" y="22945"/>
                  </a:lnTo>
                  <a:lnTo>
                    <a:pt x="259085" y="15843"/>
                  </a:lnTo>
                  <a:lnTo>
                    <a:pt x="248673" y="5649"/>
                  </a:lnTo>
                  <a:lnTo>
                    <a:pt x="230803" y="542"/>
                  </a:lnTo>
                  <a:lnTo>
                    <a:pt x="208465" y="0"/>
                  </a:lnTo>
                  <a:lnTo>
                    <a:pt x="173336" y="9406"/>
                  </a:lnTo>
                  <a:lnTo>
                    <a:pt x="146614" y="23998"/>
                  </a:lnTo>
                  <a:lnTo>
                    <a:pt x="127371" y="45212"/>
                  </a:lnTo>
                  <a:lnTo>
                    <a:pt x="95721" y="103972"/>
                  </a:lnTo>
                  <a:lnTo>
                    <a:pt x="82475" y="154994"/>
                  </a:lnTo>
                  <a:lnTo>
                    <a:pt x="71540" y="214721"/>
                  </a:lnTo>
                  <a:lnTo>
                    <a:pt x="67269" y="276423"/>
                  </a:lnTo>
                  <a:lnTo>
                    <a:pt x="66529" y="323844"/>
                  </a:lnTo>
                  <a:lnTo>
                    <a:pt x="65447" y="374939"/>
                  </a:lnTo>
                  <a:lnTo>
                    <a:pt x="60083" y="436766"/>
                  </a:lnTo>
                  <a:lnTo>
                    <a:pt x="54641" y="494948"/>
                  </a:lnTo>
                  <a:lnTo>
                    <a:pt x="34282" y="554915"/>
                  </a:lnTo>
                  <a:lnTo>
                    <a:pt x="8238" y="601605"/>
                  </a:lnTo>
                  <a:lnTo>
                    <a:pt x="0" y="6104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8A1A341-8D6B-46E8-9137-EB2807C19C75}"/>
                </a:ext>
              </a:extLst>
            </p:cNvPr>
            <p:cNvSpPr/>
            <p:nvPr/>
          </p:nvSpPr>
          <p:spPr>
            <a:xfrm>
              <a:off x="5519205" y="1033879"/>
              <a:ext cx="279847" cy="54416"/>
            </a:xfrm>
            <a:custGeom>
              <a:avLst/>
              <a:gdLst/>
              <a:ahLst/>
              <a:cxnLst/>
              <a:rect l="0" t="0" r="0" b="0"/>
              <a:pathLst>
                <a:path w="279847" h="54416">
                  <a:moveTo>
                    <a:pt x="0" y="54415"/>
                  </a:moveTo>
                  <a:lnTo>
                    <a:pt x="46846" y="42019"/>
                  </a:lnTo>
                  <a:lnTo>
                    <a:pt x="106947" y="35156"/>
                  </a:lnTo>
                  <a:lnTo>
                    <a:pt x="162654" y="23173"/>
                  </a:lnTo>
                  <a:lnTo>
                    <a:pt x="225380" y="10064"/>
                  </a:lnTo>
                  <a:lnTo>
                    <a:pt x="27984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4C3D4C9-C3A8-4655-99D9-8BB8B9D52811}"/>
                </a:ext>
              </a:extLst>
            </p:cNvPr>
            <p:cNvSpPr/>
            <p:nvPr/>
          </p:nvSpPr>
          <p:spPr>
            <a:xfrm>
              <a:off x="5813778" y="1008602"/>
              <a:ext cx="156292" cy="134823"/>
            </a:xfrm>
            <a:custGeom>
              <a:avLst/>
              <a:gdLst/>
              <a:ahLst/>
              <a:cxnLst/>
              <a:rect l="0" t="0" r="0" b="0"/>
              <a:pathLst>
                <a:path w="156292" h="134823">
                  <a:moveTo>
                    <a:pt x="101876" y="71918"/>
                  </a:moveTo>
                  <a:lnTo>
                    <a:pt x="97750" y="84298"/>
                  </a:lnTo>
                  <a:lnTo>
                    <a:pt x="99125" y="87081"/>
                  </a:lnTo>
                  <a:lnTo>
                    <a:pt x="102633" y="88073"/>
                  </a:lnTo>
                  <a:lnTo>
                    <a:pt x="107563" y="87871"/>
                  </a:lnTo>
                  <a:lnTo>
                    <a:pt x="117648" y="83039"/>
                  </a:lnTo>
                  <a:lnTo>
                    <a:pt x="122755" y="79332"/>
                  </a:lnTo>
                  <a:lnTo>
                    <a:pt x="130734" y="68303"/>
                  </a:lnTo>
                  <a:lnTo>
                    <a:pt x="136294" y="53901"/>
                  </a:lnTo>
                  <a:lnTo>
                    <a:pt x="138766" y="35983"/>
                  </a:lnTo>
                  <a:lnTo>
                    <a:pt x="136834" y="28096"/>
                  </a:lnTo>
                  <a:lnTo>
                    <a:pt x="127778" y="14726"/>
                  </a:lnTo>
                  <a:lnTo>
                    <a:pt x="112812" y="5329"/>
                  </a:lnTo>
                  <a:lnTo>
                    <a:pt x="95508" y="0"/>
                  </a:lnTo>
                  <a:lnTo>
                    <a:pt x="79180" y="511"/>
                  </a:lnTo>
                  <a:lnTo>
                    <a:pt x="51293" y="13908"/>
                  </a:lnTo>
                  <a:lnTo>
                    <a:pt x="23330" y="36307"/>
                  </a:lnTo>
                  <a:lnTo>
                    <a:pt x="7394" y="58200"/>
                  </a:lnTo>
                  <a:lnTo>
                    <a:pt x="0" y="76474"/>
                  </a:lnTo>
                  <a:lnTo>
                    <a:pt x="744" y="98415"/>
                  </a:lnTo>
                  <a:lnTo>
                    <a:pt x="3360" y="110312"/>
                  </a:lnTo>
                  <a:lnTo>
                    <a:pt x="8560" y="119108"/>
                  </a:lnTo>
                  <a:lnTo>
                    <a:pt x="23549" y="131183"/>
                  </a:lnTo>
                  <a:lnTo>
                    <a:pt x="41728" y="134822"/>
                  </a:lnTo>
                  <a:lnTo>
                    <a:pt x="60461" y="132697"/>
                  </a:lnTo>
                  <a:lnTo>
                    <a:pt x="84710" y="121789"/>
                  </a:lnTo>
                  <a:lnTo>
                    <a:pt x="97415" y="112509"/>
                  </a:lnTo>
                  <a:lnTo>
                    <a:pt x="114278" y="89319"/>
                  </a:lnTo>
                  <a:lnTo>
                    <a:pt x="129246" y="52099"/>
                  </a:lnTo>
                  <a:lnTo>
                    <a:pt x="132215" y="52659"/>
                  </a:lnTo>
                  <a:lnTo>
                    <a:pt x="137817" y="62495"/>
                  </a:lnTo>
                  <a:lnTo>
                    <a:pt x="156291" y="1107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CD6B7F-6A9A-4B6D-B626-B492C09F4867}"/>
                </a:ext>
              </a:extLst>
            </p:cNvPr>
            <p:cNvSpPr/>
            <p:nvPr/>
          </p:nvSpPr>
          <p:spPr>
            <a:xfrm>
              <a:off x="6069186" y="996088"/>
              <a:ext cx="80363" cy="146622"/>
            </a:xfrm>
            <a:custGeom>
              <a:avLst/>
              <a:gdLst/>
              <a:ahLst/>
              <a:cxnLst/>
              <a:rect l="0" t="0" r="0" b="0"/>
              <a:pathLst>
                <a:path w="80363" h="146622">
                  <a:moveTo>
                    <a:pt x="17486" y="53338"/>
                  </a:moveTo>
                  <a:lnTo>
                    <a:pt x="25739" y="61592"/>
                  </a:lnTo>
                  <a:lnTo>
                    <a:pt x="30761" y="63159"/>
                  </a:lnTo>
                  <a:lnTo>
                    <a:pt x="43252" y="62597"/>
                  </a:lnTo>
                  <a:lnTo>
                    <a:pt x="64852" y="53299"/>
                  </a:lnTo>
                  <a:lnTo>
                    <a:pt x="75390" y="39789"/>
                  </a:lnTo>
                  <a:lnTo>
                    <a:pt x="79409" y="31349"/>
                  </a:lnTo>
                  <a:lnTo>
                    <a:pt x="80362" y="23132"/>
                  </a:lnTo>
                  <a:lnTo>
                    <a:pt x="76812" y="7092"/>
                  </a:lnTo>
                  <a:lnTo>
                    <a:pt x="71720" y="2642"/>
                  </a:lnTo>
                  <a:lnTo>
                    <a:pt x="64871" y="538"/>
                  </a:lnTo>
                  <a:lnTo>
                    <a:pt x="56849" y="0"/>
                  </a:lnTo>
                  <a:lnTo>
                    <a:pt x="43330" y="4009"/>
                  </a:lnTo>
                  <a:lnTo>
                    <a:pt x="30699" y="13276"/>
                  </a:lnTo>
                  <a:lnTo>
                    <a:pt x="10749" y="37917"/>
                  </a:lnTo>
                  <a:lnTo>
                    <a:pt x="2112" y="57137"/>
                  </a:lnTo>
                  <a:lnTo>
                    <a:pt x="0" y="77196"/>
                  </a:lnTo>
                  <a:lnTo>
                    <a:pt x="2805" y="96763"/>
                  </a:lnTo>
                  <a:lnTo>
                    <a:pt x="9810" y="114097"/>
                  </a:lnTo>
                  <a:lnTo>
                    <a:pt x="40807" y="1466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9BD44F-BCFD-49F4-99D5-9AB19E446BDC}"/>
                </a:ext>
              </a:extLst>
            </p:cNvPr>
            <p:cNvSpPr/>
            <p:nvPr/>
          </p:nvSpPr>
          <p:spPr>
            <a:xfrm>
              <a:off x="6213420" y="1018332"/>
              <a:ext cx="83138" cy="147698"/>
            </a:xfrm>
            <a:custGeom>
              <a:avLst/>
              <a:gdLst/>
              <a:ahLst/>
              <a:cxnLst/>
              <a:rect l="0" t="0" r="0" b="0"/>
              <a:pathLst>
                <a:path w="83138" h="147698">
                  <a:moveTo>
                    <a:pt x="83137" y="0"/>
                  </a:moveTo>
                  <a:lnTo>
                    <a:pt x="62504" y="4127"/>
                  </a:lnTo>
                  <a:lnTo>
                    <a:pt x="47767" y="13063"/>
                  </a:lnTo>
                  <a:lnTo>
                    <a:pt x="14340" y="48202"/>
                  </a:lnTo>
                  <a:lnTo>
                    <a:pt x="2964" y="76374"/>
                  </a:lnTo>
                  <a:lnTo>
                    <a:pt x="0" y="96420"/>
                  </a:lnTo>
                  <a:lnTo>
                    <a:pt x="3289" y="114543"/>
                  </a:lnTo>
                  <a:lnTo>
                    <a:pt x="6584" y="123003"/>
                  </a:lnTo>
                  <a:lnTo>
                    <a:pt x="12236" y="129507"/>
                  </a:lnTo>
                  <a:lnTo>
                    <a:pt x="27729" y="139037"/>
                  </a:lnTo>
                  <a:lnTo>
                    <a:pt x="59816" y="1476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139B60-67FA-40F7-89D9-F64E54B2C66D}"/>
                </a:ext>
              </a:extLst>
            </p:cNvPr>
            <p:cNvSpPr/>
            <p:nvPr/>
          </p:nvSpPr>
          <p:spPr>
            <a:xfrm>
              <a:off x="6358578" y="1029664"/>
              <a:ext cx="116771" cy="107351"/>
            </a:xfrm>
            <a:custGeom>
              <a:avLst/>
              <a:gdLst/>
              <a:ahLst/>
              <a:cxnLst/>
              <a:rect l="0" t="0" r="0" b="0"/>
              <a:pathLst>
                <a:path w="116771" h="107351">
                  <a:moveTo>
                    <a:pt x="46809" y="50856"/>
                  </a:moveTo>
                  <a:lnTo>
                    <a:pt x="42682" y="63236"/>
                  </a:lnTo>
                  <a:lnTo>
                    <a:pt x="43193" y="68611"/>
                  </a:lnTo>
                  <a:lnTo>
                    <a:pt x="48369" y="79189"/>
                  </a:lnTo>
                  <a:lnTo>
                    <a:pt x="53031" y="81837"/>
                  </a:lnTo>
                  <a:lnTo>
                    <a:pt x="65121" y="82476"/>
                  </a:lnTo>
                  <a:lnTo>
                    <a:pt x="76829" y="77577"/>
                  </a:lnTo>
                  <a:lnTo>
                    <a:pt x="82369" y="73853"/>
                  </a:lnTo>
                  <a:lnTo>
                    <a:pt x="98420" y="52104"/>
                  </a:lnTo>
                  <a:lnTo>
                    <a:pt x="101992" y="35864"/>
                  </a:lnTo>
                  <a:lnTo>
                    <a:pt x="101736" y="27905"/>
                  </a:lnTo>
                  <a:lnTo>
                    <a:pt x="96845" y="14456"/>
                  </a:lnTo>
                  <a:lnTo>
                    <a:pt x="93122" y="8451"/>
                  </a:lnTo>
                  <a:lnTo>
                    <a:pt x="87185" y="4448"/>
                  </a:lnTo>
                  <a:lnTo>
                    <a:pt x="71376" y="0"/>
                  </a:lnTo>
                  <a:lnTo>
                    <a:pt x="55136" y="2630"/>
                  </a:lnTo>
                  <a:lnTo>
                    <a:pt x="39281" y="10420"/>
                  </a:lnTo>
                  <a:lnTo>
                    <a:pt x="16651" y="30238"/>
                  </a:lnTo>
                  <a:lnTo>
                    <a:pt x="4326" y="48027"/>
                  </a:lnTo>
                  <a:lnTo>
                    <a:pt x="0" y="65146"/>
                  </a:lnTo>
                  <a:lnTo>
                    <a:pt x="56" y="73338"/>
                  </a:lnTo>
                  <a:lnTo>
                    <a:pt x="4724" y="87048"/>
                  </a:lnTo>
                  <a:lnTo>
                    <a:pt x="8388" y="93122"/>
                  </a:lnTo>
                  <a:lnTo>
                    <a:pt x="21671" y="102175"/>
                  </a:lnTo>
                  <a:lnTo>
                    <a:pt x="38228" y="107350"/>
                  </a:lnTo>
                  <a:lnTo>
                    <a:pt x="54223" y="106771"/>
                  </a:lnTo>
                  <a:lnTo>
                    <a:pt x="67667" y="101331"/>
                  </a:lnTo>
                  <a:lnTo>
                    <a:pt x="94499" y="83763"/>
                  </a:lnTo>
                  <a:lnTo>
                    <a:pt x="100195" y="83159"/>
                  </a:lnTo>
                  <a:lnTo>
                    <a:pt x="104857" y="85347"/>
                  </a:lnTo>
                  <a:lnTo>
                    <a:pt x="116770" y="974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879914-A57B-4DB0-A9D9-E0DCBADBA75F}"/>
                </a:ext>
              </a:extLst>
            </p:cNvPr>
            <p:cNvSpPr/>
            <p:nvPr/>
          </p:nvSpPr>
          <p:spPr>
            <a:xfrm>
              <a:off x="6553084" y="901729"/>
              <a:ext cx="15548" cy="225433"/>
            </a:xfrm>
            <a:custGeom>
              <a:avLst/>
              <a:gdLst/>
              <a:ahLst/>
              <a:cxnLst/>
              <a:rect l="0" t="0" r="0" b="0"/>
              <a:pathLst>
                <a:path w="15548" h="225433">
                  <a:moveTo>
                    <a:pt x="15547" y="0"/>
                  </a:moveTo>
                  <a:lnTo>
                    <a:pt x="7629" y="61818"/>
                  </a:lnTo>
                  <a:lnTo>
                    <a:pt x="1176" y="124872"/>
                  </a:lnTo>
                  <a:lnTo>
                    <a:pt x="155" y="183122"/>
                  </a:lnTo>
                  <a:lnTo>
                    <a:pt x="0" y="2254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248BE87-EDF5-4151-A3F9-78073027FF8E}"/>
                </a:ext>
              </a:extLst>
            </p:cNvPr>
            <p:cNvSpPr/>
            <p:nvPr/>
          </p:nvSpPr>
          <p:spPr>
            <a:xfrm>
              <a:off x="6845867" y="1018332"/>
              <a:ext cx="298006" cy="142291"/>
            </a:xfrm>
            <a:custGeom>
              <a:avLst/>
              <a:gdLst/>
              <a:ahLst/>
              <a:cxnLst/>
              <a:rect l="0" t="0" r="0" b="0"/>
              <a:pathLst>
                <a:path w="298006" h="142291">
                  <a:moveTo>
                    <a:pt x="25931" y="0"/>
                  </a:moveTo>
                  <a:lnTo>
                    <a:pt x="30058" y="12380"/>
                  </a:lnTo>
                  <a:lnTo>
                    <a:pt x="28498" y="36586"/>
                  </a:lnTo>
                  <a:lnTo>
                    <a:pt x="12822" y="98491"/>
                  </a:lnTo>
                  <a:lnTo>
                    <a:pt x="0" y="139586"/>
                  </a:lnTo>
                  <a:lnTo>
                    <a:pt x="870" y="142290"/>
                  </a:lnTo>
                  <a:lnTo>
                    <a:pt x="4041" y="141501"/>
                  </a:lnTo>
                  <a:lnTo>
                    <a:pt x="8746" y="138384"/>
                  </a:lnTo>
                  <a:lnTo>
                    <a:pt x="44989" y="83110"/>
                  </a:lnTo>
                  <a:lnTo>
                    <a:pt x="80808" y="39746"/>
                  </a:lnTo>
                  <a:lnTo>
                    <a:pt x="98401" y="30621"/>
                  </a:lnTo>
                  <a:lnTo>
                    <a:pt x="107930" y="28187"/>
                  </a:lnTo>
                  <a:lnTo>
                    <a:pt x="116010" y="29156"/>
                  </a:lnTo>
                  <a:lnTo>
                    <a:pt x="129594" y="37143"/>
                  </a:lnTo>
                  <a:lnTo>
                    <a:pt x="139086" y="49330"/>
                  </a:lnTo>
                  <a:lnTo>
                    <a:pt x="142827" y="56207"/>
                  </a:lnTo>
                  <a:lnTo>
                    <a:pt x="144680" y="73062"/>
                  </a:lnTo>
                  <a:lnTo>
                    <a:pt x="141089" y="121330"/>
                  </a:lnTo>
                  <a:lnTo>
                    <a:pt x="133660" y="140748"/>
                  </a:lnTo>
                  <a:lnTo>
                    <a:pt x="175808" y="77259"/>
                  </a:lnTo>
                  <a:lnTo>
                    <a:pt x="224577" y="28558"/>
                  </a:lnTo>
                  <a:lnTo>
                    <a:pt x="241474" y="18163"/>
                  </a:lnTo>
                  <a:lnTo>
                    <a:pt x="258197" y="14694"/>
                  </a:lnTo>
                  <a:lnTo>
                    <a:pt x="266283" y="14979"/>
                  </a:lnTo>
                  <a:lnTo>
                    <a:pt x="279876" y="19901"/>
                  </a:lnTo>
                  <a:lnTo>
                    <a:pt x="285919" y="23632"/>
                  </a:lnTo>
                  <a:lnTo>
                    <a:pt x="289947" y="29574"/>
                  </a:lnTo>
                  <a:lnTo>
                    <a:pt x="295617" y="54444"/>
                  </a:lnTo>
                  <a:lnTo>
                    <a:pt x="297795" y="112514"/>
                  </a:lnTo>
                  <a:lnTo>
                    <a:pt x="298005" y="1399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573FC7E-A5EE-422D-AE90-6ADB5EAF8600}"/>
                </a:ext>
              </a:extLst>
            </p:cNvPr>
            <p:cNvSpPr/>
            <p:nvPr/>
          </p:nvSpPr>
          <p:spPr>
            <a:xfrm>
              <a:off x="7200429" y="1026177"/>
              <a:ext cx="107358" cy="132080"/>
            </a:xfrm>
            <a:custGeom>
              <a:avLst/>
              <a:gdLst/>
              <a:ahLst/>
              <a:cxnLst/>
              <a:rect l="0" t="0" r="0" b="0"/>
              <a:pathLst>
                <a:path w="107358" h="132080">
                  <a:moveTo>
                    <a:pt x="36725" y="85437"/>
                  </a:moveTo>
                  <a:lnTo>
                    <a:pt x="53231" y="85437"/>
                  </a:lnTo>
                  <a:lnTo>
                    <a:pt x="65942" y="80831"/>
                  </a:lnTo>
                  <a:lnTo>
                    <a:pt x="88177" y="63798"/>
                  </a:lnTo>
                  <a:lnTo>
                    <a:pt x="99859" y="44765"/>
                  </a:lnTo>
                  <a:lnTo>
                    <a:pt x="101349" y="27917"/>
                  </a:lnTo>
                  <a:lnTo>
                    <a:pt x="100537" y="18588"/>
                  </a:lnTo>
                  <a:lnTo>
                    <a:pt x="97404" y="11504"/>
                  </a:lnTo>
                  <a:lnTo>
                    <a:pt x="87015" y="1331"/>
                  </a:lnTo>
                  <a:lnTo>
                    <a:pt x="79752" y="0"/>
                  </a:lnTo>
                  <a:lnTo>
                    <a:pt x="62470" y="3127"/>
                  </a:lnTo>
                  <a:lnTo>
                    <a:pt x="37444" y="18727"/>
                  </a:lnTo>
                  <a:lnTo>
                    <a:pt x="17744" y="35633"/>
                  </a:lnTo>
                  <a:lnTo>
                    <a:pt x="5093" y="59836"/>
                  </a:lnTo>
                  <a:lnTo>
                    <a:pt x="0" y="88888"/>
                  </a:lnTo>
                  <a:lnTo>
                    <a:pt x="3417" y="104534"/>
                  </a:lnTo>
                  <a:lnTo>
                    <a:pt x="6746" y="111124"/>
                  </a:lnTo>
                  <a:lnTo>
                    <a:pt x="17355" y="120750"/>
                  </a:lnTo>
                  <a:lnTo>
                    <a:pt x="23811" y="124526"/>
                  </a:lnTo>
                  <a:lnTo>
                    <a:pt x="37896" y="126419"/>
                  </a:lnTo>
                  <a:lnTo>
                    <a:pt x="45279" y="125714"/>
                  </a:lnTo>
                  <a:lnTo>
                    <a:pt x="60393" y="118021"/>
                  </a:lnTo>
                  <a:lnTo>
                    <a:pt x="74884" y="105102"/>
                  </a:lnTo>
                  <a:lnTo>
                    <a:pt x="106397" y="60001"/>
                  </a:lnTo>
                  <a:lnTo>
                    <a:pt x="107357" y="60706"/>
                  </a:lnTo>
                  <a:lnTo>
                    <a:pt x="99411" y="123435"/>
                  </a:lnTo>
                  <a:lnTo>
                    <a:pt x="98913" y="1320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D2958D-8631-4DFC-BFE3-033982A5C34F}"/>
                </a:ext>
              </a:extLst>
            </p:cNvPr>
            <p:cNvSpPr/>
            <p:nvPr/>
          </p:nvSpPr>
          <p:spPr>
            <a:xfrm>
              <a:off x="7456602" y="927161"/>
              <a:ext cx="29306" cy="231096"/>
            </a:xfrm>
            <a:custGeom>
              <a:avLst/>
              <a:gdLst/>
              <a:ahLst/>
              <a:cxnLst/>
              <a:rect l="0" t="0" r="0" b="0"/>
              <a:pathLst>
                <a:path w="29306" h="231096">
                  <a:moveTo>
                    <a:pt x="5984" y="13436"/>
                  </a:moveTo>
                  <a:lnTo>
                    <a:pt x="10110" y="1056"/>
                  </a:lnTo>
                  <a:lnTo>
                    <a:pt x="12190" y="0"/>
                  </a:lnTo>
                  <a:lnTo>
                    <a:pt x="14440" y="1887"/>
                  </a:lnTo>
                  <a:lnTo>
                    <a:pt x="16804" y="5737"/>
                  </a:lnTo>
                  <a:lnTo>
                    <a:pt x="17127" y="16924"/>
                  </a:lnTo>
                  <a:lnTo>
                    <a:pt x="7901" y="74992"/>
                  </a:lnTo>
                  <a:lnTo>
                    <a:pt x="0" y="136211"/>
                  </a:lnTo>
                  <a:lnTo>
                    <a:pt x="174" y="195311"/>
                  </a:lnTo>
                  <a:lnTo>
                    <a:pt x="6568" y="213463"/>
                  </a:lnTo>
                  <a:lnTo>
                    <a:pt x="10693" y="219340"/>
                  </a:lnTo>
                  <a:lnTo>
                    <a:pt x="29305" y="23109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91E153F-7A2C-4BB0-8F25-877D5545591B}"/>
                </a:ext>
              </a:extLst>
            </p:cNvPr>
            <p:cNvSpPr/>
            <p:nvPr/>
          </p:nvSpPr>
          <p:spPr>
            <a:xfrm>
              <a:off x="7587418" y="878409"/>
              <a:ext cx="46187" cy="279848"/>
            </a:xfrm>
            <a:custGeom>
              <a:avLst/>
              <a:gdLst/>
              <a:ahLst/>
              <a:cxnLst/>
              <a:rect l="0" t="0" r="0" b="0"/>
              <a:pathLst>
                <a:path w="46187" h="279848">
                  <a:moveTo>
                    <a:pt x="46186" y="0"/>
                  </a:moveTo>
                  <a:lnTo>
                    <a:pt x="25874" y="57515"/>
                  </a:lnTo>
                  <a:lnTo>
                    <a:pt x="9945" y="117216"/>
                  </a:lnTo>
                  <a:lnTo>
                    <a:pt x="1854" y="178656"/>
                  </a:lnTo>
                  <a:lnTo>
                    <a:pt x="0" y="236826"/>
                  </a:lnTo>
                  <a:lnTo>
                    <a:pt x="4353" y="258999"/>
                  </a:lnTo>
                  <a:lnTo>
                    <a:pt x="7933" y="268539"/>
                  </a:lnTo>
                  <a:lnTo>
                    <a:pt x="12911" y="274036"/>
                  </a:lnTo>
                  <a:lnTo>
                    <a:pt x="18819" y="276836"/>
                  </a:lnTo>
                  <a:lnTo>
                    <a:pt x="38413" y="2798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E7A20DE-0076-4908-8B37-84DC9A78287B}"/>
                </a:ext>
              </a:extLst>
            </p:cNvPr>
            <p:cNvSpPr/>
            <p:nvPr/>
          </p:nvSpPr>
          <p:spPr>
            <a:xfrm>
              <a:off x="7459356" y="995011"/>
              <a:ext cx="135381" cy="7455"/>
            </a:xfrm>
            <a:custGeom>
              <a:avLst/>
              <a:gdLst/>
              <a:ahLst/>
              <a:cxnLst/>
              <a:rect l="0" t="0" r="0" b="0"/>
              <a:pathLst>
                <a:path w="135381" h="7455">
                  <a:moveTo>
                    <a:pt x="18777" y="0"/>
                  </a:moveTo>
                  <a:lnTo>
                    <a:pt x="2271" y="0"/>
                  </a:lnTo>
                  <a:lnTo>
                    <a:pt x="0" y="864"/>
                  </a:lnTo>
                  <a:lnTo>
                    <a:pt x="1075" y="2304"/>
                  </a:lnTo>
                  <a:lnTo>
                    <a:pt x="4385" y="4127"/>
                  </a:lnTo>
                  <a:lnTo>
                    <a:pt x="61955" y="7454"/>
                  </a:lnTo>
                  <a:lnTo>
                    <a:pt x="122129" y="1579"/>
                  </a:lnTo>
                  <a:lnTo>
                    <a:pt x="13538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CB5E0FB-101E-4E13-AFEE-2E74412186D6}"/>
                </a:ext>
              </a:extLst>
            </p:cNvPr>
            <p:cNvSpPr/>
            <p:nvPr/>
          </p:nvSpPr>
          <p:spPr>
            <a:xfrm>
              <a:off x="7690535" y="1008139"/>
              <a:ext cx="91500" cy="111250"/>
            </a:xfrm>
            <a:custGeom>
              <a:avLst/>
              <a:gdLst/>
              <a:ahLst/>
              <a:cxnLst/>
              <a:rect l="0" t="0" r="0" b="0"/>
              <a:pathLst>
                <a:path w="91500" h="111250">
                  <a:moveTo>
                    <a:pt x="59672" y="49061"/>
                  </a:moveTo>
                  <a:lnTo>
                    <a:pt x="76179" y="44934"/>
                  </a:lnTo>
                  <a:lnTo>
                    <a:pt x="81905" y="41127"/>
                  </a:lnTo>
                  <a:lnTo>
                    <a:pt x="90570" y="29988"/>
                  </a:lnTo>
                  <a:lnTo>
                    <a:pt x="91499" y="24253"/>
                  </a:lnTo>
                  <a:lnTo>
                    <a:pt x="90390" y="18703"/>
                  </a:lnTo>
                  <a:lnTo>
                    <a:pt x="87924" y="13275"/>
                  </a:lnTo>
                  <a:lnTo>
                    <a:pt x="78275" y="4941"/>
                  </a:lnTo>
                  <a:lnTo>
                    <a:pt x="72073" y="1509"/>
                  </a:lnTo>
                  <a:lnTo>
                    <a:pt x="55971" y="0"/>
                  </a:lnTo>
                  <a:lnTo>
                    <a:pt x="46840" y="806"/>
                  </a:lnTo>
                  <a:lnTo>
                    <a:pt x="29784" y="8612"/>
                  </a:lnTo>
                  <a:lnTo>
                    <a:pt x="15295" y="20719"/>
                  </a:lnTo>
                  <a:lnTo>
                    <a:pt x="5976" y="34737"/>
                  </a:lnTo>
                  <a:lnTo>
                    <a:pt x="0" y="65450"/>
                  </a:lnTo>
                  <a:lnTo>
                    <a:pt x="3209" y="82545"/>
                  </a:lnTo>
                  <a:lnTo>
                    <a:pt x="6483" y="89522"/>
                  </a:lnTo>
                  <a:lnTo>
                    <a:pt x="17030" y="99577"/>
                  </a:lnTo>
                  <a:lnTo>
                    <a:pt x="36351" y="11124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FF9E2D6-1E3A-4B47-94C4-8C1BF3FA76DA}"/>
                </a:ext>
              </a:extLst>
            </p:cNvPr>
            <p:cNvSpPr/>
            <p:nvPr/>
          </p:nvSpPr>
          <p:spPr>
            <a:xfrm>
              <a:off x="7866810" y="1002785"/>
              <a:ext cx="108830" cy="147087"/>
            </a:xfrm>
            <a:custGeom>
              <a:avLst/>
              <a:gdLst/>
              <a:ahLst/>
              <a:cxnLst/>
              <a:rect l="0" t="0" r="0" b="0"/>
              <a:pathLst>
                <a:path w="108830" h="147087">
                  <a:moveTo>
                    <a:pt x="0" y="0"/>
                  </a:moveTo>
                  <a:lnTo>
                    <a:pt x="43999" y="54819"/>
                  </a:lnTo>
                  <a:lnTo>
                    <a:pt x="55455" y="81982"/>
                  </a:lnTo>
                  <a:lnTo>
                    <a:pt x="56066" y="116038"/>
                  </a:lnTo>
                  <a:lnTo>
                    <a:pt x="50542" y="133914"/>
                  </a:lnTo>
                  <a:lnTo>
                    <a:pt x="46650" y="141100"/>
                  </a:lnTo>
                  <a:lnTo>
                    <a:pt x="41465" y="145026"/>
                  </a:lnTo>
                  <a:lnTo>
                    <a:pt x="35417" y="146780"/>
                  </a:lnTo>
                  <a:lnTo>
                    <a:pt x="28794" y="147086"/>
                  </a:lnTo>
                  <a:lnTo>
                    <a:pt x="26106" y="143835"/>
                  </a:lnTo>
                  <a:lnTo>
                    <a:pt x="26041" y="138212"/>
                  </a:lnTo>
                  <a:lnTo>
                    <a:pt x="30575" y="124480"/>
                  </a:lnTo>
                  <a:lnTo>
                    <a:pt x="38349" y="112618"/>
                  </a:lnTo>
                  <a:lnTo>
                    <a:pt x="80590" y="76078"/>
                  </a:lnTo>
                  <a:lnTo>
                    <a:pt x="108829" y="621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D8F8DD-F7B5-42AE-A30F-12E3346D5D8B}"/>
              </a:ext>
            </a:extLst>
          </p:cNvPr>
          <p:cNvGrpSpPr/>
          <p:nvPr/>
        </p:nvGrpSpPr>
        <p:grpSpPr>
          <a:xfrm>
            <a:off x="8387636" y="885702"/>
            <a:ext cx="398681" cy="448127"/>
            <a:chOff x="8387636" y="885702"/>
            <a:chExt cx="398681" cy="448127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3ED9BF-29BB-42B1-BAFA-583F67D02E75}"/>
                </a:ext>
              </a:extLst>
            </p:cNvPr>
            <p:cNvSpPr/>
            <p:nvPr/>
          </p:nvSpPr>
          <p:spPr>
            <a:xfrm>
              <a:off x="8387636" y="885702"/>
              <a:ext cx="149790" cy="274136"/>
            </a:xfrm>
            <a:custGeom>
              <a:avLst/>
              <a:gdLst/>
              <a:ahLst/>
              <a:cxnLst/>
              <a:rect l="0" t="0" r="0" b="0"/>
              <a:pathLst>
                <a:path w="149790" h="274136">
                  <a:moveTo>
                    <a:pt x="0" y="8254"/>
                  </a:moveTo>
                  <a:lnTo>
                    <a:pt x="8254" y="0"/>
                  </a:lnTo>
                  <a:lnTo>
                    <a:pt x="12412" y="1024"/>
                  </a:lnTo>
                  <a:lnTo>
                    <a:pt x="21640" y="11374"/>
                  </a:lnTo>
                  <a:lnTo>
                    <a:pt x="26891" y="29794"/>
                  </a:lnTo>
                  <a:lnTo>
                    <a:pt x="29677" y="88506"/>
                  </a:lnTo>
                  <a:lnTo>
                    <a:pt x="24328" y="150897"/>
                  </a:lnTo>
                  <a:lnTo>
                    <a:pt x="18178" y="203833"/>
                  </a:lnTo>
                  <a:lnTo>
                    <a:pt x="16716" y="226752"/>
                  </a:lnTo>
                  <a:lnTo>
                    <a:pt x="15463" y="230791"/>
                  </a:lnTo>
                  <a:lnTo>
                    <a:pt x="13764" y="230028"/>
                  </a:lnTo>
                  <a:lnTo>
                    <a:pt x="11767" y="226065"/>
                  </a:lnTo>
                  <a:lnTo>
                    <a:pt x="11852" y="214752"/>
                  </a:lnTo>
                  <a:lnTo>
                    <a:pt x="22131" y="178825"/>
                  </a:lnTo>
                  <a:lnTo>
                    <a:pt x="30277" y="163526"/>
                  </a:lnTo>
                  <a:lnTo>
                    <a:pt x="44263" y="152696"/>
                  </a:lnTo>
                  <a:lnTo>
                    <a:pt x="81392" y="138705"/>
                  </a:lnTo>
                  <a:lnTo>
                    <a:pt x="111736" y="138557"/>
                  </a:lnTo>
                  <a:lnTo>
                    <a:pt x="127684" y="144189"/>
                  </a:lnTo>
                  <a:lnTo>
                    <a:pt x="134355" y="148110"/>
                  </a:lnTo>
                  <a:lnTo>
                    <a:pt x="144070" y="159376"/>
                  </a:lnTo>
                  <a:lnTo>
                    <a:pt x="147870" y="166008"/>
                  </a:lnTo>
                  <a:lnTo>
                    <a:pt x="149789" y="182589"/>
                  </a:lnTo>
                  <a:lnTo>
                    <a:pt x="146900" y="201475"/>
                  </a:lnTo>
                  <a:lnTo>
                    <a:pt x="135559" y="229804"/>
                  </a:lnTo>
                  <a:lnTo>
                    <a:pt x="126180" y="243765"/>
                  </a:lnTo>
                  <a:lnTo>
                    <a:pt x="102933" y="261337"/>
                  </a:lnTo>
                  <a:lnTo>
                    <a:pt x="74165" y="273357"/>
                  </a:lnTo>
                  <a:lnTo>
                    <a:pt x="43760" y="274135"/>
                  </a:lnTo>
                  <a:lnTo>
                    <a:pt x="16997" y="268895"/>
                  </a:lnTo>
                  <a:lnTo>
                    <a:pt x="12195" y="264933"/>
                  </a:lnTo>
                  <a:lnTo>
                    <a:pt x="9858" y="259699"/>
                  </a:lnTo>
                  <a:lnTo>
                    <a:pt x="9163" y="253619"/>
                  </a:lnTo>
                  <a:lnTo>
                    <a:pt x="11291" y="247839"/>
                  </a:lnTo>
                  <a:lnTo>
                    <a:pt x="31094" y="2259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E6B40ED-788E-4834-9F2E-E07E0164F9A4}"/>
                </a:ext>
              </a:extLst>
            </p:cNvPr>
            <p:cNvSpPr/>
            <p:nvPr/>
          </p:nvSpPr>
          <p:spPr>
            <a:xfrm>
              <a:off x="8589812" y="1014246"/>
              <a:ext cx="196505" cy="319583"/>
            </a:xfrm>
            <a:custGeom>
              <a:avLst/>
              <a:gdLst/>
              <a:ahLst/>
              <a:cxnLst/>
              <a:rect l="0" t="0" r="0" b="0"/>
              <a:pathLst>
                <a:path w="196505" h="319583">
                  <a:moveTo>
                    <a:pt x="31030" y="50727"/>
                  </a:moveTo>
                  <a:lnTo>
                    <a:pt x="43410" y="42474"/>
                  </a:lnTo>
                  <a:lnTo>
                    <a:pt x="51792" y="31512"/>
                  </a:lnTo>
                  <a:lnTo>
                    <a:pt x="55236" y="24961"/>
                  </a:lnTo>
                  <a:lnTo>
                    <a:pt x="55805" y="22321"/>
                  </a:lnTo>
                  <a:lnTo>
                    <a:pt x="54456" y="22289"/>
                  </a:lnTo>
                  <a:lnTo>
                    <a:pt x="51830" y="23995"/>
                  </a:lnTo>
                  <a:lnTo>
                    <a:pt x="50943" y="28587"/>
                  </a:lnTo>
                  <a:lnTo>
                    <a:pt x="52260" y="42902"/>
                  </a:lnTo>
                  <a:lnTo>
                    <a:pt x="58028" y="56175"/>
                  </a:lnTo>
                  <a:lnTo>
                    <a:pt x="61984" y="62132"/>
                  </a:lnTo>
                  <a:lnTo>
                    <a:pt x="73290" y="71055"/>
                  </a:lnTo>
                  <a:lnTo>
                    <a:pt x="87816" y="77037"/>
                  </a:lnTo>
                  <a:lnTo>
                    <a:pt x="135331" y="81191"/>
                  </a:lnTo>
                  <a:lnTo>
                    <a:pt x="153393" y="74632"/>
                  </a:lnTo>
                  <a:lnTo>
                    <a:pt x="175827" y="56370"/>
                  </a:lnTo>
                  <a:lnTo>
                    <a:pt x="191111" y="34549"/>
                  </a:lnTo>
                  <a:lnTo>
                    <a:pt x="194756" y="26986"/>
                  </a:lnTo>
                  <a:lnTo>
                    <a:pt x="196504" y="11673"/>
                  </a:lnTo>
                  <a:lnTo>
                    <a:pt x="195760" y="3961"/>
                  </a:lnTo>
                  <a:lnTo>
                    <a:pt x="193537" y="548"/>
                  </a:lnTo>
                  <a:lnTo>
                    <a:pt x="190328" y="0"/>
                  </a:lnTo>
                  <a:lnTo>
                    <a:pt x="186462" y="1362"/>
                  </a:lnTo>
                  <a:lnTo>
                    <a:pt x="179861" y="9785"/>
                  </a:lnTo>
                  <a:lnTo>
                    <a:pt x="158042" y="72703"/>
                  </a:lnTo>
                  <a:lnTo>
                    <a:pt x="137112" y="134618"/>
                  </a:lnTo>
                  <a:lnTo>
                    <a:pt x="117915" y="192176"/>
                  </a:lnTo>
                  <a:lnTo>
                    <a:pt x="94621" y="251210"/>
                  </a:lnTo>
                  <a:lnTo>
                    <a:pt x="59462" y="300952"/>
                  </a:lnTo>
                  <a:lnTo>
                    <a:pt x="49137" y="311939"/>
                  </a:lnTo>
                  <a:lnTo>
                    <a:pt x="34182" y="317973"/>
                  </a:lnTo>
                  <a:lnTo>
                    <a:pt x="25357" y="319582"/>
                  </a:lnTo>
                  <a:lnTo>
                    <a:pt x="17747" y="318064"/>
                  </a:lnTo>
                  <a:lnTo>
                    <a:pt x="4685" y="309467"/>
                  </a:lnTo>
                  <a:lnTo>
                    <a:pt x="1374" y="301820"/>
                  </a:lnTo>
                  <a:lnTo>
                    <a:pt x="0" y="281806"/>
                  </a:lnTo>
                  <a:lnTo>
                    <a:pt x="4080" y="254512"/>
                  </a:lnTo>
                  <a:lnTo>
                    <a:pt x="19014" y="230014"/>
                  </a:lnTo>
                  <a:lnTo>
                    <a:pt x="70968" y="175996"/>
                  </a:lnTo>
                  <a:lnTo>
                    <a:pt x="131618" y="138743"/>
                  </a:lnTo>
                  <a:lnTo>
                    <a:pt x="170953" y="12068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2BE6400-F247-4010-B04C-7A1E8420AB85}"/>
              </a:ext>
            </a:extLst>
          </p:cNvPr>
          <p:cNvGrpSpPr/>
          <p:nvPr/>
        </p:nvGrpSpPr>
        <p:grpSpPr>
          <a:xfrm>
            <a:off x="575300" y="1352594"/>
            <a:ext cx="8721840" cy="798297"/>
            <a:chOff x="575300" y="1352594"/>
            <a:chExt cx="8721840" cy="79829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0888ADC-7559-465B-BFD0-1CFFC43405FF}"/>
                </a:ext>
              </a:extLst>
            </p:cNvPr>
            <p:cNvSpPr/>
            <p:nvPr/>
          </p:nvSpPr>
          <p:spPr>
            <a:xfrm>
              <a:off x="614109" y="1352594"/>
              <a:ext cx="67801" cy="411998"/>
            </a:xfrm>
            <a:custGeom>
              <a:avLst/>
              <a:gdLst/>
              <a:ahLst/>
              <a:cxnLst/>
              <a:rect l="0" t="0" r="0" b="0"/>
              <a:pathLst>
                <a:path w="67801" h="411998">
                  <a:moveTo>
                    <a:pt x="54414" y="0"/>
                  </a:moveTo>
                  <a:lnTo>
                    <a:pt x="62668" y="12380"/>
                  </a:lnTo>
                  <a:lnTo>
                    <a:pt x="67800" y="48966"/>
                  </a:lnTo>
                  <a:lnTo>
                    <a:pt x="63328" y="103082"/>
                  </a:lnTo>
                  <a:lnTo>
                    <a:pt x="51825" y="157662"/>
                  </a:lnTo>
                  <a:lnTo>
                    <a:pt x="37300" y="218091"/>
                  </a:lnTo>
                  <a:lnTo>
                    <a:pt x="26114" y="273726"/>
                  </a:lnTo>
                  <a:lnTo>
                    <a:pt x="15587" y="326303"/>
                  </a:lnTo>
                  <a:lnTo>
                    <a:pt x="2306" y="387295"/>
                  </a:lnTo>
                  <a:lnTo>
                    <a:pt x="0" y="4119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29B163C-78AC-40FC-9A35-EF3587914B9E}"/>
                </a:ext>
              </a:extLst>
            </p:cNvPr>
            <p:cNvSpPr/>
            <p:nvPr/>
          </p:nvSpPr>
          <p:spPr>
            <a:xfrm>
              <a:off x="777807" y="1445876"/>
              <a:ext cx="217205" cy="219464"/>
            </a:xfrm>
            <a:custGeom>
              <a:avLst/>
              <a:gdLst/>
              <a:ahLst/>
              <a:cxnLst/>
              <a:rect l="0" t="0" r="0" b="0"/>
              <a:pathLst>
                <a:path w="217205" h="219464">
                  <a:moveTo>
                    <a:pt x="46187" y="15547"/>
                  </a:moveTo>
                  <a:lnTo>
                    <a:pt x="27914" y="77059"/>
                  </a:lnTo>
                  <a:lnTo>
                    <a:pt x="7314" y="139897"/>
                  </a:lnTo>
                  <a:lnTo>
                    <a:pt x="1847" y="167843"/>
                  </a:lnTo>
                  <a:lnTo>
                    <a:pt x="0" y="211849"/>
                  </a:lnTo>
                  <a:lnTo>
                    <a:pt x="2440" y="217241"/>
                  </a:lnTo>
                  <a:lnTo>
                    <a:pt x="6658" y="219107"/>
                  </a:lnTo>
                  <a:lnTo>
                    <a:pt x="12060" y="218625"/>
                  </a:lnTo>
                  <a:lnTo>
                    <a:pt x="15662" y="214848"/>
                  </a:lnTo>
                  <a:lnTo>
                    <a:pt x="27576" y="170021"/>
                  </a:lnTo>
                  <a:lnTo>
                    <a:pt x="34363" y="108933"/>
                  </a:lnTo>
                  <a:lnTo>
                    <a:pt x="46336" y="51869"/>
                  </a:lnTo>
                  <a:lnTo>
                    <a:pt x="48878" y="39762"/>
                  </a:lnTo>
                  <a:lnTo>
                    <a:pt x="54027" y="33418"/>
                  </a:lnTo>
                  <a:lnTo>
                    <a:pt x="60914" y="30916"/>
                  </a:lnTo>
                  <a:lnTo>
                    <a:pt x="68961" y="30975"/>
                  </a:lnTo>
                  <a:lnTo>
                    <a:pt x="76053" y="36197"/>
                  </a:lnTo>
                  <a:lnTo>
                    <a:pt x="97544" y="74905"/>
                  </a:lnTo>
                  <a:lnTo>
                    <a:pt x="118561" y="136111"/>
                  </a:lnTo>
                  <a:lnTo>
                    <a:pt x="143074" y="199457"/>
                  </a:lnTo>
                  <a:lnTo>
                    <a:pt x="152875" y="216479"/>
                  </a:lnTo>
                  <a:lnTo>
                    <a:pt x="158771" y="219463"/>
                  </a:lnTo>
                  <a:lnTo>
                    <a:pt x="165293" y="218862"/>
                  </a:lnTo>
                  <a:lnTo>
                    <a:pt x="172232" y="215870"/>
                  </a:lnTo>
                  <a:lnTo>
                    <a:pt x="177722" y="209556"/>
                  </a:lnTo>
                  <a:lnTo>
                    <a:pt x="189575" y="178310"/>
                  </a:lnTo>
                  <a:lnTo>
                    <a:pt x="201318" y="121370"/>
                  </a:lnTo>
                  <a:lnTo>
                    <a:pt x="207828" y="67832"/>
                  </a:lnTo>
                  <a:lnTo>
                    <a:pt x="215373" y="15768"/>
                  </a:lnTo>
                  <a:lnTo>
                    <a:pt x="21720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FF9339A-C388-479E-9D32-68933C73A48B}"/>
                </a:ext>
              </a:extLst>
            </p:cNvPr>
            <p:cNvSpPr/>
            <p:nvPr/>
          </p:nvSpPr>
          <p:spPr>
            <a:xfrm>
              <a:off x="1113776" y="1461423"/>
              <a:ext cx="129989" cy="191163"/>
            </a:xfrm>
            <a:custGeom>
              <a:avLst/>
              <a:gdLst/>
              <a:ahLst/>
              <a:cxnLst/>
              <a:rect l="0" t="0" r="0" b="0"/>
              <a:pathLst>
                <a:path w="129989" h="191163">
                  <a:moveTo>
                    <a:pt x="13385" y="0"/>
                  </a:moveTo>
                  <a:lnTo>
                    <a:pt x="5132" y="12380"/>
                  </a:lnTo>
                  <a:lnTo>
                    <a:pt x="0" y="40712"/>
                  </a:lnTo>
                  <a:lnTo>
                    <a:pt x="4471" y="95182"/>
                  </a:lnTo>
                  <a:lnTo>
                    <a:pt x="15975" y="151239"/>
                  </a:lnTo>
                  <a:lnTo>
                    <a:pt x="29700" y="180704"/>
                  </a:lnTo>
                  <a:lnTo>
                    <a:pt x="34626" y="187840"/>
                  </a:lnTo>
                  <a:lnTo>
                    <a:pt x="40502" y="190870"/>
                  </a:lnTo>
                  <a:lnTo>
                    <a:pt x="47010" y="191162"/>
                  </a:lnTo>
                  <a:lnTo>
                    <a:pt x="53940" y="189630"/>
                  </a:lnTo>
                  <a:lnTo>
                    <a:pt x="59424" y="185153"/>
                  </a:lnTo>
                  <a:lnTo>
                    <a:pt x="71268" y="163210"/>
                  </a:lnTo>
                  <a:lnTo>
                    <a:pt x="85713" y="111992"/>
                  </a:lnTo>
                  <a:lnTo>
                    <a:pt x="105017" y="49020"/>
                  </a:lnTo>
                  <a:lnTo>
                    <a:pt x="111980" y="30424"/>
                  </a:lnTo>
                  <a:lnTo>
                    <a:pt x="116256" y="25465"/>
                  </a:lnTo>
                  <a:lnTo>
                    <a:pt x="129988" y="155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B0DB684-7430-4D8E-B290-CD37ADA9A793}"/>
                </a:ext>
              </a:extLst>
            </p:cNvPr>
            <p:cNvSpPr/>
            <p:nvPr/>
          </p:nvSpPr>
          <p:spPr>
            <a:xfrm>
              <a:off x="1307958" y="1422556"/>
              <a:ext cx="142359" cy="183966"/>
            </a:xfrm>
            <a:custGeom>
              <a:avLst/>
              <a:gdLst/>
              <a:ahLst/>
              <a:cxnLst/>
              <a:rect l="0" t="0" r="0" b="0"/>
              <a:pathLst>
                <a:path w="142359" h="183966">
                  <a:moveTo>
                    <a:pt x="44636" y="38867"/>
                  </a:moveTo>
                  <a:lnTo>
                    <a:pt x="32256" y="47121"/>
                  </a:lnTo>
                  <a:lnTo>
                    <a:pt x="16303" y="68760"/>
                  </a:lnTo>
                  <a:lnTo>
                    <a:pt x="2507" y="112366"/>
                  </a:lnTo>
                  <a:lnTo>
                    <a:pt x="0" y="134009"/>
                  </a:lnTo>
                  <a:lnTo>
                    <a:pt x="5796" y="152842"/>
                  </a:lnTo>
                  <a:lnTo>
                    <a:pt x="10969" y="161491"/>
                  </a:lnTo>
                  <a:lnTo>
                    <a:pt x="25930" y="173405"/>
                  </a:lnTo>
                  <a:lnTo>
                    <a:pt x="44096" y="180716"/>
                  </a:lnTo>
                  <a:lnTo>
                    <a:pt x="63686" y="183965"/>
                  </a:lnTo>
                  <a:lnTo>
                    <a:pt x="94138" y="177541"/>
                  </a:lnTo>
                  <a:lnTo>
                    <a:pt x="116789" y="164697"/>
                  </a:lnTo>
                  <a:lnTo>
                    <a:pt x="134441" y="141697"/>
                  </a:lnTo>
                  <a:lnTo>
                    <a:pt x="142358" y="108875"/>
                  </a:lnTo>
                  <a:lnTo>
                    <a:pt x="136451" y="71798"/>
                  </a:lnTo>
                  <a:lnTo>
                    <a:pt x="119633" y="41715"/>
                  </a:lnTo>
                  <a:lnTo>
                    <a:pt x="102366" y="20517"/>
                  </a:lnTo>
                  <a:lnTo>
                    <a:pt x="86992" y="11134"/>
                  </a:lnTo>
                  <a:lnTo>
                    <a:pt x="6018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739EBF3-5377-4B75-9407-C39341A42241}"/>
                </a:ext>
              </a:extLst>
            </p:cNvPr>
            <p:cNvSpPr/>
            <p:nvPr/>
          </p:nvSpPr>
          <p:spPr>
            <a:xfrm>
              <a:off x="1588107" y="1383688"/>
              <a:ext cx="199805" cy="261901"/>
            </a:xfrm>
            <a:custGeom>
              <a:avLst/>
              <a:gdLst/>
              <a:ahLst/>
              <a:cxnLst/>
              <a:rect l="0" t="0" r="0" b="0"/>
              <a:pathLst>
                <a:path w="199805" h="261901">
                  <a:moveTo>
                    <a:pt x="36560" y="0"/>
                  </a:moveTo>
                  <a:lnTo>
                    <a:pt x="40687" y="16506"/>
                  </a:lnTo>
                  <a:lnTo>
                    <a:pt x="35000" y="47405"/>
                  </a:lnTo>
                  <a:lnTo>
                    <a:pt x="15891" y="108419"/>
                  </a:lnTo>
                  <a:lnTo>
                    <a:pt x="0" y="170130"/>
                  </a:lnTo>
                  <a:lnTo>
                    <a:pt x="2275" y="218539"/>
                  </a:lnTo>
                  <a:lnTo>
                    <a:pt x="6794" y="227746"/>
                  </a:lnTo>
                  <a:lnTo>
                    <a:pt x="21027" y="242583"/>
                  </a:lnTo>
                  <a:lnTo>
                    <a:pt x="52591" y="256522"/>
                  </a:lnTo>
                  <a:lnTo>
                    <a:pt x="107289" y="261900"/>
                  </a:lnTo>
                  <a:lnTo>
                    <a:pt x="165399" y="253278"/>
                  </a:lnTo>
                  <a:lnTo>
                    <a:pt x="199804" y="2332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D9500D4-1A78-4694-83E8-FA060B15C938}"/>
                </a:ext>
              </a:extLst>
            </p:cNvPr>
            <p:cNvSpPr/>
            <p:nvPr/>
          </p:nvSpPr>
          <p:spPr>
            <a:xfrm>
              <a:off x="1800858" y="1355761"/>
              <a:ext cx="265459" cy="290146"/>
            </a:xfrm>
            <a:custGeom>
              <a:avLst/>
              <a:gdLst/>
              <a:ahLst/>
              <a:cxnLst/>
              <a:rect l="0" t="0" r="0" b="0"/>
              <a:pathLst>
                <a:path w="265459" h="290146">
                  <a:moveTo>
                    <a:pt x="41468" y="12380"/>
                  </a:moveTo>
                  <a:lnTo>
                    <a:pt x="45595" y="0"/>
                  </a:lnTo>
                  <a:lnTo>
                    <a:pt x="45947" y="672"/>
                  </a:lnTo>
                  <a:lnTo>
                    <a:pt x="36632" y="55132"/>
                  </a:lnTo>
                  <a:lnTo>
                    <a:pt x="27746" y="113162"/>
                  </a:lnTo>
                  <a:lnTo>
                    <a:pt x="15455" y="171227"/>
                  </a:lnTo>
                  <a:lnTo>
                    <a:pt x="2587" y="232968"/>
                  </a:lnTo>
                  <a:lnTo>
                    <a:pt x="0" y="242356"/>
                  </a:lnTo>
                  <a:lnTo>
                    <a:pt x="3" y="246887"/>
                  </a:lnTo>
                  <a:lnTo>
                    <a:pt x="1733" y="248181"/>
                  </a:lnTo>
                  <a:lnTo>
                    <a:pt x="4613" y="247316"/>
                  </a:lnTo>
                  <a:lnTo>
                    <a:pt x="10117" y="237142"/>
                  </a:lnTo>
                  <a:lnTo>
                    <a:pt x="31093" y="174734"/>
                  </a:lnTo>
                  <a:lnTo>
                    <a:pt x="51544" y="113914"/>
                  </a:lnTo>
                  <a:lnTo>
                    <a:pt x="63168" y="85650"/>
                  </a:lnTo>
                  <a:lnTo>
                    <a:pt x="77890" y="29657"/>
                  </a:lnTo>
                  <a:lnTo>
                    <a:pt x="80336" y="20153"/>
                  </a:lnTo>
                  <a:lnTo>
                    <a:pt x="58696" y="41793"/>
                  </a:lnTo>
                  <a:lnTo>
                    <a:pt x="39252" y="89569"/>
                  </a:lnTo>
                  <a:lnTo>
                    <a:pt x="25970" y="145823"/>
                  </a:lnTo>
                  <a:lnTo>
                    <a:pt x="19693" y="196609"/>
                  </a:lnTo>
                  <a:lnTo>
                    <a:pt x="22732" y="231170"/>
                  </a:lnTo>
                  <a:lnTo>
                    <a:pt x="31413" y="248104"/>
                  </a:lnTo>
                  <a:lnTo>
                    <a:pt x="58100" y="273050"/>
                  </a:lnTo>
                  <a:lnTo>
                    <a:pt x="84784" y="285201"/>
                  </a:lnTo>
                  <a:lnTo>
                    <a:pt x="114571" y="290145"/>
                  </a:lnTo>
                  <a:lnTo>
                    <a:pt x="145278" y="287483"/>
                  </a:lnTo>
                  <a:lnTo>
                    <a:pt x="176258" y="272971"/>
                  </a:lnTo>
                  <a:lnTo>
                    <a:pt x="199064" y="248134"/>
                  </a:lnTo>
                  <a:lnTo>
                    <a:pt x="228820" y="199168"/>
                  </a:lnTo>
                  <a:lnTo>
                    <a:pt x="247793" y="138337"/>
                  </a:lnTo>
                  <a:lnTo>
                    <a:pt x="257247" y="82413"/>
                  </a:lnTo>
                  <a:lnTo>
                    <a:pt x="265458" y="28651"/>
                  </a:lnTo>
                  <a:lnTo>
                    <a:pt x="265075" y="24091"/>
                  </a:lnTo>
                  <a:lnTo>
                    <a:pt x="263956" y="24506"/>
                  </a:lnTo>
                  <a:lnTo>
                    <a:pt x="246920" y="82958"/>
                  </a:lnTo>
                  <a:lnTo>
                    <a:pt x="238531" y="144811"/>
                  </a:lnTo>
                  <a:lnTo>
                    <a:pt x="236344" y="204214"/>
                  </a:lnTo>
                  <a:lnTo>
                    <a:pt x="236741" y="262370"/>
                  </a:lnTo>
                  <a:lnTo>
                    <a:pt x="243580" y="2844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A28B63E-4274-4803-959F-936578C426AA}"/>
                </a:ext>
              </a:extLst>
            </p:cNvPr>
            <p:cNvSpPr/>
            <p:nvPr/>
          </p:nvSpPr>
          <p:spPr>
            <a:xfrm>
              <a:off x="2281238" y="1386663"/>
              <a:ext cx="229612" cy="222256"/>
            </a:xfrm>
            <a:custGeom>
              <a:avLst/>
              <a:gdLst/>
              <a:ahLst/>
              <a:cxnLst/>
              <a:rect l="0" t="0" r="0" b="0"/>
              <a:pathLst>
                <a:path w="229612" h="222256">
                  <a:moveTo>
                    <a:pt x="27500" y="12572"/>
                  </a:moveTo>
                  <a:lnTo>
                    <a:pt x="31626" y="192"/>
                  </a:lnTo>
                  <a:lnTo>
                    <a:pt x="31978" y="0"/>
                  </a:lnTo>
                  <a:lnTo>
                    <a:pt x="19381" y="51129"/>
                  </a:lnTo>
                  <a:lnTo>
                    <a:pt x="9294" y="111455"/>
                  </a:lnTo>
                  <a:lnTo>
                    <a:pt x="4326" y="168317"/>
                  </a:lnTo>
                  <a:lnTo>
                    <a:pt x="0" y="195091"/>
                  </a:lnTo>
                  <a:lnTo>
                    <a:pt x="9041" y="142568"/>
                  </a:lnTo>
                  <a:lnTo>
                    <a:pt x="17903" y="83823"/>
                  </a:lnTo>
                  <a:lnTo>
                    <a:pt x="35318" y="25891"/>
                  </a:lnTo>
                  <a:lnTo>
                    <a:pt x="37894" y="16269"/>
                  </a:lnTo>
                  <a:lnTo>
                    <a:pt x="42203" y="10718"/>
                  </a:lnTo>
                  <a:lnTo>
                    <a:pt x="47667" y="7881"/>
                  </a:lnTo>
                  <a:lnTo>
                    <a:pt x="53900" y="6853"/>
                  </a:lnTo>
                  <a:lnTo>
                    <a:pt x="59783" y="9623"/>
                  </a:lnTo>
                  <a:lnTo>
                    <a:pt x="70927" y="21914"/>
                  </a:lnTo>
                  <a:lnTo>
                    <a:pt x="91769" y="67124"/>
                  </a:lnTo>
                  <a:lnTo>
                    <a:pt x="110387" y="128463"/>
                  </a:lnTo>
                  <a:lnTo>
                    <a:pt x="130857" y="185851"/>
                  </a:lnTo>
                  <a:lnTo>
                    <a:pt x="149740" y="217242"/>
                  </a:lnTo>
                  <a:lnTo>
                    <a:pt x="155634" y="220708"/>
                  </a:lnTo>
                  <a:lnTo>
                    <a:pt x="169093" y="222255"/>
                  </a:lnTo>
                  <a:lnTo>
                    <a:pt x="173719" y="218868"/>
                  </a:lnTo>
                  <a:lnTo>
                    <a:pt x="178859" y="205891"/>
                  </a:lnTo>
                  <a:lnTo>
                    <a:pt x="188364" y="156133"/>
                  </a:lnTo>
                  <a:lnTo>
                    <a:pt x="198559" y="93585"/>
                  </a:lnTo>
                  <a:lnTo>
                    <a:pt x="212342" y="38372"/>
                  </a:lnTo>
                  <a:lnTo>
                    <a:pt x="229611" y="479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BB4ED1E-094E-4119-A70A-E03744B3B82B}"/>
                </a:ext>
              </a:extLst>
            </p:cNvPr>
            <p:cNvSpPr/>
            <p:nvPr/>
          </p:nvSpPr>
          <p:spPr>
            <a:xfrm>
              <a:off x="2604132" y="1377090"/>
              <a:ext cx="138931" cy="263125"/>
            </a:xfrm>
            <a:custGeom>
              <a:avLst/>
              <a:gdLst/>
              <a:ahLst/>
              <a:cxnLst/>
              <a:rect l="0" t="0" r="0" b="0"/>
              <a:pathLst>
                <a:path w="138931" h="263125">
                  <a:moveTo>
                    <a:pt x="0" y="14371"/>
                  </a:moveTo>
                  <a:lnTo>
                    <a:pt x="31520" y="12068"/>
                  </a:lnTo>
                  <a:lnTo>
                    <a:pt x="88532" y="4775"/>
                  </a:lnTo>
                  <a:lnTo>
                    <a:pt x="133802" y="0"/>
                  </a:lnTo>
                  <a:lnTo>
                    <a:pt x="138434" y="472"/>
                  </a:lnTo>
                  <a:lnTo>
                    <a:pt x="138930" y="1650"/>
                  </a:lnTo>
                  <a:lnTo>
                    <a:pt x="132572" y="5263"/>
                  </a:lnTo>
                  <a:lnTo>
                    <a:pt x="121109" y="9747"/>
                  </a:lnTo>
                  <a:lnTo>
                    <a:pt x="111983" y="19226"/>
                  </a:lnTo>
                  <a:lnTo>
                    <a:pt x="105049" y="34667"/>
                  </a:lnTo>
                  <a:lnTo>
                    <a:pt x="95002" y="97403"/>
                  </a:lnTo>
                  <a:lnTo>
                    <a:pt x="91205" y="157477"/>
                  </a:lnTo>
                  <a:lnTo>
                    <a:pt x="83705" y="216762"/>
                  </a:lnTo>
                  <a:lnTo>
                    <a:pt x="77735" y="2631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32AC7AA-EDDC-4DCF-8A8A-BFC720CA2B1C}"/>
                </a:ext>
              </a:extLst>
            </p:cNvPr>
            <p:cNvSpPr/>
            <p:nvPr/>
          </p:nvSpPr>
          <p:spPr>
            <a:xfrm>
              <a:off x="2775149" y="1396016"/>
              <a:ext cx="170972" cy="236520"/>
            </a:xfrm>
            <a:custGeom>
              <a:avLst/>
              <a:gdLst/>
              <a:ahLst/>
              <a:cxnLst/>
              <a:rect l="0" t="0" r="0" b="0"/>
              <a:pathLst>
                <a:path w="170972" h="236520">
                  <a:moveTo>
                    <a:pt x="69962" y="34313"/>
                  </a:moveTo>
                  <a:lnTo>
                    <a:pt x="82342" y="38440"/>
                  </a:lnTo>
                  <a:lnTo>
                    <a:pt x="85989" y="43110"/>
                  </a:lnTo>
                  <a:lnTo>
                    <a:pt x="90041" y="57513"/>
                  </a:lnTo>
                  <a:lnTo>
                    <a:pt x="78247" y="113397"/>
                  </a:lnTo>
                  <a:lnTo>
                    <a:pt x="62233" y="172990"/>
                  </a:lnTo>
                  <a:lnTo>
                    <a:pt x="44053" y="235271"/>
                  </a:lnTo>
                  <a:lnTo>
                    <a:pt x="42325" y="236519"/>
                  </a:lnTo>
                  <a:lnTo>
                    <a:pt x="40404" y="226390"/>
                  </a:lnTo>
                  <a:lnTo>
                    <a:pt x="49822" y="169432"/>
                  </a:lnTo>
                  <a:lnTo>
                    <a:pt x="62266" y="112780"/>
                  </a:lnTo>
                  <a:lnTo>
                    <a:pt x="83895" y="52228"/>
                  </a:lnTo>
                  <a:lnTo>
                    <a:pt x="95108" y="29544"/>
                  </a:lnTo>
                  <a:lnTo>
                    <a:pt x="118499" y="2277"/>
                  </a:lnTo>
                  <a:lnTo>
                    <a:pt x="125640" y="0"/>
                  </a:lnTo>
                  <a:lnTo>
                    <a:pt x="132993" y="1073"/>
                  </a:lnTo>
                  <a:lnTo>
                    <a:pt x="140485" y="4379"/>
                  </a:lnTo>
                  <a:lnTo>
                    <a:pt x="151114" y="14963"/>
                  </a:lnTo>
                  <a:lnTo>
                    <a:pt x="164975" y="42871"/>
                  </a:lnTo>
                  <a:lnTo>
                    <a:pt x="169824" y="98160"/>
                  </a:lnTo>
                  <a:lnTo>
                    <a:pt x="170664" y="147857"/>
                  </a:lnTo>
                  <a:lnTo>
                    <a:pt x="170948" y="201911"/>
                  </a:lnTo>
                  <a:lnTo>
                    <a:pt x="170971" y="213416"/>
                  </a:lnTo>
                  <a:lnTo>
                    <a:pt x="169259" y="219358"/>
                  </a:lnTo>
                  <a:lnTo>
                    <a:pt x="166391" y="221592"/>
                  </a:lnTo>
                  <a:lnTo>
                    <a:pt x="162751" y="221354"/>
                  </a:lnTo>
                  <a:lnTo>
                    <a:pt x="159460" y="218604"/>
                  </a:lnTo>
                  <a:lnTo>
                    <a:pt x="126568" y="159378"/>
                  </a:lnTo>
                  <a:lnTo>
                    <a:pt x="109516" y="145752"/>
                  </a:lnTo>
                  <a:lnTo>
                    <a:pt x="88405" y="135665"/>
                  </a:lnTo>
                  <a:lnTo>
                    <a:pt x="57097" y="130850"/>
                  </a:lnTo>
                  <a:lnTo>
                    <a:pt x="20172" y="136523"/>
                  </a:lnTo>
                  <a:lnTo>
                    <a:pt x="0" y="1431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D31CB7B-B8F2-459C-A9F4-30F135AB810E}"/>
                </a:ext>
              </a:extLst>
            </p:cNvPr>
            <p:cNvSpPr/>
            <p:nvPr/>
          </p:nvSpPr>
          <p:spPr>
            <a:xfrm>
              <a:off x="3028839" y="1409991"/>
              <a:ext cx="181629" cy="183583"/>
            </a:xfrm>
            <a:custGeom>
              <a:avLst/>
              <a:gdLst/>
              <a:ahLst/>
              <a:cxnLst/>
              <a:rect l="0" t="0" r="0" b="0"/>
              <a:pathLst>
                <a:path w="181629" h="183583">
                  <a:moveTo>
                    <a:pt x="26157" y="82526"/>
                  </a:moveTo>
                  <a:lnTo>
                    <a:pt x="5524" y="78400"/>
                  </a:lnTo>
                  <a:lnTo>
                    <a:pt x="1173" y="74593"/>
                  </a:lnTo>
                  <a:lnTo>
                    <a:pt x="0" y="69464"/>
                  </a:lnTo>
                  <a:lnTo>
                    <a:pt x="6403" y="42614"/>
                  </a:lnTo>
                  <a:lnTo>
                    <a:pt x="17617" y="24155"/>
                  </a:lnTo>
                  <a:lnTo>
                    <a:pt x="31880" y="7746"/>
                  </a:lnTo>
                  <a:lnTo>
                    <a:pt x="46551" y="1785"/>
                  </a:lnTo>
                  <a:lnTo>
                    <a:pt x="63724" y="0"/>
                  </a:lnTo>
                  <a:lnTo>
                    <a:pt x="79994" y="2086"/>
                  </a:lnTo>
                  <a:lnTo>
                    <a:pt x="93559" y="10499"/>
                  </a:lnTo>
                  <a:lnTo>
                    <a:pt x="99595" y="16370"/>
                  </a:lnTo>
                  <a:lnTo>
                    <a:pt x="102755" y="24602"/>
                  </a:lnTo>
                  <a:lnTo>
                    <a:pt x="103962" y="45266"/>
                  </a:lnTo>
                  <a:lnTo>
                    <a:pt x="99317" y="61935"/>
                  </a:lnTo>
                  <a:lnTo>
                    <a:pt x="90631" y="75102"/>
                  </a:lnTo>
                  <a:lnTo>
                    <a:pt x="71172" y="91363"/>
                  </a:lnTo>
                  <a:lnTo>
                    <a:pt x="56529" y="98834"/>
                  </a:lnTo>
                  <a:lnTo>
                    <a:pt x="52451" y="103763"/>
                  </a:lnTo>
                  <a:lnTo>
                    <a:pt x="50596" y="109640"/>
                  </a:lnTo>
                  <a:lnTo>
                    <a:pt x="50223" y="116149"/>
                  </a:lnTo>
                  <a:lnTo>
                    <a:pt x="52566" y="122216"/>
                  </a:lnTo>
                  <a:lnTo>
                    <a:pt x="62079" y="133564"/>
                  </a:lnTo>
                  <a:lnTo>
                    <a:pt x="124344" y="169716"/>
                  </a:lnTo>
                  <a:lnTo>
                    <a:pt x="157741" y="180587"/>
                  </a:lnTo>
                  <a:lnTo>
                    <a:pt x="181628" y="1835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6D6E8CB-4758-4C55-9DAC-C5E42B5F4F7C}"/>
                </a:ext>
              </a:extLst>
            </p:cNvPr>
            <p:cNvSpPr/>
            <p:nvPr/>
          </p:nvSpPr>
          <p:spPr>
            <a:xfrm>
              <a:off x="3272655" y="1425531"/>
              <a:ext cx="162081" cy="199137"/>
            </a:xfrm>
            <a:custGeom>
              <a:avLst/>
              <a:gdLst/>
              <a:ahLst/>
              <a:cxnLst/>
              <a:rect l="0" t="0" r="0" b="0"/>
              <a:pathLst>
                <a:path w="162081" h="199137">
                  <a:moveTo>
                    <a:pt x="0" y="12572"/>
                  </a:moveTo>
                  <a:lnTo>
                    <a:pt x="4126" y="192"/>
                  </a:lnTo>
                  <a:lnTo>
                    <a:pt x="6206" y="0"/>
                  </a:lnTo>
                  <a:lnTo>
                    <a:pt x="42652" y="57731"/>
                  </a:lnTo>
                  <a:lnTo>
                    <a:pt x="70710" y="73443"/>
                  </a:lnTo>
                  <a:lnTo>
                    <a:pt x="78233" y="76473"/>
                  </a:lnTo>
                  <a:lnTo>
                    <a:pt x="93504" y="77537"/>
                  </a:lnTo>
                  <a:lnTo>
                    <a:pt x="101203" y="76611"/>
                  </a:lnTo>
                  <a:lnTo>
                    <a:pt x="116668" y="68673"/>
                  </a:lnTo>
                  <a:lnTo>
                    <a:pt x="131316" y="55644"/>
                  </a:lnTo>
                  <a:lnTo>
                    <a:pt x="160202" y="13296"/>
                  </a:lnTo>
                  <a:lnTo>
                    <a:pt x="162080" y="12191"/>
                  </a:lnTo>
                  <a:lnTo>
                    <a:pt x="150936" y="70479"/>
                  </a:lnTo>
                  <a:lnTo>
                    <a:pt x="146034" y="127561"/>
                  </a:lnTo>
                  <a:lnTo>
                    <a:pt x="140460" y="189099"/>
                  </a:lnTo>
                  <a:lnTo>
                    <a:pt x="139924" y="1991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5395CDE-23A1-4E9B-8244-D3746D31AA4A}"/>
                </a:ext>
              </a:extLst>
            </p:cNvPr>
            <p:cNvSpPr/>
            <p:nvPr/>
          </p:nvSpPr>
          <p:spPr>
            <a:xfrm>
              <a:off x="3000582" y="1461423"/>
              <a:ext cx="12190" cy="256528"/>
            </a:xfrm>
            <a:custGeom>
              <a:avLst/>
              <a:gdLst/>
              <a:ahLst/>
              <a:cxnLst/>
              <a:rect l="0" t="0" r="0" b="0"/>
              <a:pathLst>
                <a:path w="12190" h="256528">
                  <a:moveTo>
                    <a:pt x="0" y="0"/>
                  </a:moveTo>
                  <a:lnTo>
                    <a:pt x="6152" y="27671"/>
                  </a:lnTo>
                  <a:lnTo>
                    <a:pt x="9934" y="89740"/>
                  </a:lnTo>
                  <a:lnTo>
                    <a:pt x="12189" y="107255"/>
                  </a:lnTo>
                  <a:lnTo>
                    <a:pt x="8525" y="159870"/>
                  </a:lnTo>
                  <a:lnTo>
                    <a:pt x="1719" y="223026"/>
                  </a:lnTo>
                  <a:lnTo>
                    <a:pt x="0" y="2565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8A3E42-09ED-4072-AF01-37179F224154}"/>
                </a:ext>
              </a:extLst>
            </p:cNvPr>
            <p:cNvSpPr/>
            <p:nvPr/>
          </p:nvSpPr>
          <p:spPr>
            <a:xfrm>
              <a:off x="6745768" y="1453650"/>
              <a:ext cx="176501" cy="191746"/>
            </a:xfrm>
            <a:custGeom>
              <a:avLst/>
              <a:gdLst/>
              <a:ahLst/>
              <a:cxnLst/>
              <a:rect l="0" t="0" r="0" b="0"/>
              <a:pathLst>
                <a:path w="176501" h="191746">
                  <a:moveTo>
                    <a:pt x="118256" y="23320"/>
                  </a:moveTo>
                  <a:lnTo>
                    <a:pt x="114130" y="10940"/>
                  </a:lnTo>
                  <a:lnTo>
                    <a:pt x="110324" y="8157"/>
                  </a:lnTo>
                  <a:lnTo>
                    <a:pt x="105194" y="7165"/>
                  </a:lnTo>
                  <a:lnTo>
                    <a:pt x="99184" y="7368"/>
                  </a:lnTo>
                  <a:lnTo>
                    <a:pt x="78345" y="15906"/>
                  </a:lnTo>
                  <a:lnTo>
                    <a:pt x="27673" y="59673"/>
                  </a:lnTo>
                  <a:lnTo>
                    <a:pt x="12050" y="79293"/>
                  </a:lnTo>
                  <a:lnTo>
                    <a:pt x="607" y="109771"/>
                  </a:lnTo>
                  <a:lnTo>
                    <a:pt x="0" y="142026"/>
                  </a:lnTo>
                  <a:lnTo>
                    <a:pt x="7828" y="160723"/>
                  </a:lnTo>
                  <a:lnTo>
                    <a:pt x="13543" y="169337"/>
                  </a:lnTo>
                  <a:lnTo>
                    <a:pt x="31410" y="181211"/>
                  </a:lnTo>
                  <a:lnTo>
                    <a:pt x="54611" y="188504"/>
                  </a:lnTo>
                  <a:lnTo>
                    <a:pt x="94216" y="191745"/>
                  </a:lnTo>
                  <a:lnTo>
                    <a:pt x="124377" y="186756"/>
                  </a:lnTo>
                  <a:lnTo>
                    <a:pt x="144586" y="179164"/>
                  </a:lnTo>
                  <a:lnTo>
                    <a:pt x="160477" y="163122"/>
                  </a:lnTo>
                  <a:lnTo>
                    <a:pt x="171570" y="140733"/>
                  </a:lnTo>
                  <a:lnTo>
                    <a:pt x="176500" y="113507"/>
                  </a:lnTo>
                  <a:lnTo>
                    <a:pt x="174085" y="91043"/>
                  </a:lnTo>
                  <a:lnTo>
                    <a:pt x="159038" y="48233"/>
                  </a:lnTo>
                  <a:lnTo>
                    <a:pt x="144927" y="29742"/>
                  </a:lnTo>
                  <a:lnTo>
                    <a:pt x="123856" y="14187"/>
                  </a:lnTo>
                  <a:lnTo>
                    <a:pt x="7938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0C19F2-17FB-4939-BFAB-A213C275E892}"/>
                </a:ext>
              </a:extLst>
            </p:cNvPr>
            <p:cNvSpPr/>
            <p:nvPr/>
          </p:nvSpPr>
          <p:spPr>
            <a:xfrm>
              <a:off x="7038040" y="1470444"/>
              <a:ext cx="24450" cy="177545"/>
            </a:xfrm>
            <a:custGeom>
              <a:avLst/>
              <a:gdLst/>
              <a:ahLst/>
              <a:cxnLst/>
              <a:rect l="0" t="0" r="0" b="0"/>
              <a:pathLst>
                <a:path w="24450" h="177545">
                  <a:moveTo>
                    <a:pt x="20323" y="14300"/>
                  </a:moveTo>
                  <a:lnTo>
                    <a:pt x="24449" y="1920"/>
                  </a:lnTo>
                  <a:lnTo>
                    <a:pt x="23937" y="0"/>
                  </a:lnTo>
                  <a:lnTo>
                    <a:pt x="21868" y="448"/>
                  </a:lnTo>
                  <a:lnTo>
                    <a:pt x="18762" y="2474"/>
                  </a:lnTo>
                  <a:lnTo>
                    <a:pt x="10263" y="25959"/>
                  </a:lnTo>
                  <a:lnTo>
                    <a:pt x="517" y="78791"/>
                  </a:lnTo>
                  <a:lnTo>
                    <a:pt x="0" y="132221"/>
                  </a:lnTo>
                  <a:lnTo>
                    <a:pt x="4776" y="1775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952C1D5-DAC7-42B0-BB10-B040BE8B39F9}"/>
                </a:ext>
              </a:extLst>
            </p:cNvPr>
            <p:cNvSpPr/>
            <p:nvPr/>
          </p:nvSpPr>
          <p:spPr>
            <a:xfrm>
              <a:off x="6997255" y="1407138"/>
              <a:ext cx="255447" cy="93154"/>
            </a:xfrm>
            <a:custGeom>
              <a:avLst/>
              <a:gdLst/>
              <a:ahLst/>
              <a:cxnLst/>
              <a:rect l="0" t="0" r="0" b="0"/>
              <a:pathLst>
                <a:path w="255447" h="93154">
                  <a:moveTo>
                    <a:pt x="6693" y="93153"/>
                  </a:moveTo>
                  <a:lnTo>
                    <a:pt x="0" y="43181"/>
                  </a:lnTo>
                  <a:lnTo>
                    <a:pt x="4007" y="25166"/>
                  </a:lnTo>
                  <a:lnTo>
                    <a:pt x="7493" y="16734"/>
                  </a:lnTo>
                  <a:lnTo>
                    <a:pt x="15000" y="11113"/>
                  </a:lnTo>
                  <a:lnTo>
                    <a:pt x="37161" y="4867"/>
                  </a:lnTo>
                  <a:lnTo>
                    <a:pt x="91887" y="858"/>
                  </a:lnTo>
                  <a:lnTo>
                    <a:pt x="148483" y="0"/>
                  </a:lnTo>
                  <a:lnTo>
                    <a:pt x="199389" y="6040"/>
                  </a:lnTo>
                  <a:lnTo>
                    <a:pt x="255446" y="154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97553EB-FF4F-4D49-A592-06644D018794}"/>
                </a:ext>
              </a:extLst>
            </p:cNvPr>
            <p:cNvSpPr/>
            <p:nvPr/>
          </p:nvSpPr>
          <p:spPr>
            <a:xfrm>
              <a:off x="7029381" y="1523611"/>
              <a:ext cx="153359" cy="21601"/>
            </a:xfrm>
            <a:custGeom>
              <a:avLst/>
              <a:gdLst/>
              <a:ahLst/>
              <a:cxnLst/>
              <a:rect l="0" t="0" r="0" b="0"/>
              <a:pathLst>
                <a:path w="153359" h="21601">
                  <a:moveTo>
                    <a:pt x="13435" y="0"/>
                  </a:moveTo>
                  <a:lnTo>
                    <a:pt x="1055" y="8254"/>
                  </a:lnTo>
                  <a:lnTo>
                    <a:pt x="0" y="11549"/>
                  </a:lnTo>
                  <a:lnTo>
                    <a:pt x="1887" y="14609"/>
                  </a:lnTo>
                  <a:lnTo>
                    <a:pt x="5736" y="17513"/>
                  </a:lnTo>
                  <a:lnTo>
                    <a:pt x="31787" y="21600"/>
                  </a:lnTo>
                  <a:lnTo>
                    <a:pt x="86350" y="17639"/>
                  </a:lnTo>
                  <a:lnTo>
                    <a:pt x="138330" y="15961"/>
                  </a:lnTo>
                  <a:lnTo>
                    <a:pt x="153358" y="155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17F4C01-B84E-444B-A566-278BA6FE3409}"/>
                </a:ext>
              </a:extLst>
            </p:cNvPr>
            <p:cNvSpPr/>
            <p:nvPr/>
          </p:nvSpPr>
          <p:spPr>
            <a:xfrm>
              <a:off x="7633604" y="1399235"/>
              <a:ext cx="54415" cy="264301"/>
            </a:xfrm>
            <a:custGeom>
              <a:avLst/>
              <a:gdLst/>
              <a:ahLst/>
              <a:cxnLst/>
              <a:rect l="0" t="0" r="0" b="0"/>
              <a:pathLst>
                <a:path w="54415" h="264301">
                  <a:moveTo>
                    <a:pt x="54414" y="0"/>
                  </a:moveTo>
                  <a:lnTo>
                    <a:pt x="36141" y="62272"/>
                  </a:lnTo>
                  <a:lnTo>
                    <a:pt x="20717" y="119656"/>
                  </a:lnTo>
                  <a:lnTo>
                    <a:pt x="7771" y="175685"/>
                  </a:lnTo>
                  <a:lnTo>
                    <a:pt x="1024" y="235228"/>
                  </a:lnTo>
                  <a:lnTo>
                    <a:pt x="0" y="2643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029B961-9E0F-4B1E-85C7-F213E19A5EF6}"/>
                </a:ext>
              </a:extLst>
            </p:cNvPr>
            <p:cNvSpPr/>
            <p:nvPr/>
          </p:nvSpPr>
          <p:spPr>
            <a:xfrm>
              <a:off x="7773974" y="1438103"/>
              <a:ext cx="193893" cy="200538"/>
            </a:xfrm>
            <a:custGeom>
              <a:avLst/>
              <a:gdLst/>
              <a:ahLst/>
              <a:cxnLst/>
              <a:rect l="0" t="0" r="0" b="0"/>
              <a:pathLst>
                <a:path w="193893" h="200538">
                  <a:moveTo>
                    <a:pt x="7327" y="62188"/>
                  </a:moveTo>
                  <a:lnTo>
                    <a:pt x="15580" y="45681"/>
                  </a:lnTo>
                  <a:lnTo>
                    <a:pt x="18875" y="43410"/>
                  </a:lnTo>
                  <a:lnTo>
                    <a:pt x="21935" y="44487"/>
                  </a:lnTo>
                  <a:lnTo>
                    <a:pt x="24839" y="47796"/>
                  </a:lnTo>
                  <a:lnTo>
                    <a:pt x="25763" y="62989"/>
                  </a:lnTo>
                  <a:lnTo>
                    <a:pt x="17048" y="118595"/>
                  </a:lnTo>
                  <a:lnTo>
                    <a:pt x="2952" y="176716"/>
                  </a:lnTo>
                  <a:lnTo>
                    <a:pt x="560" y="200537"/>
                  </a:lnTo>
                  <a:lnTo>
                    <a:pt x="0" y="195078"/>
                  </a:lnTo>
                  <a:lnTo>
                    <a:pt x="12839" y="133179"/>
                  </a:lnTo>
                  <a:lnTo>
                    <a:pt x="25509" y="81037"/>
                  </a:lnTo>
                  <a:lnTo>
                    <a:pt x="40731" y="32552"/>
                  </a:lnTo>
                  <a:lnTo>
                    <a:pt x="45143" y="24293"/>
                  </a:lnTo>
                  <a:lnTo>
                    <a:pt x="50676" y="19650"/>
                  </a:lnTo>
                  <a:lnTo>
                    <a:pt x="56956" y="17418"/>
                  </a:lnTo>
                  <a:lnTo>
                    <a:pt x="63734" y="16794"/>
                  </a:lnTo>
                  <a:lnTo>
                    <a:pt x="75870" y="20708"/>
                  </a:lnTo>
                  <a:lnTo>
                    <a:pt x="81526" y="24170"/>
                  </a:lnTo>
                  <a:lnTo>
                    <a:pt x="90113" y="34926"/>
                  </a:lnTo>
                  <a:lnTo>
                    <a:pt x="110775" y="83742"/>
                  </a:lnTo>
                  <a:lnTo>
                    <a:pt x="126154" y="143881"/>
                  </a:lnTo>
                  <a:lnTo>
                    <a:pt x="143019" y="182516"/>
                  </a:lnTo>
                  <a:lnTo>
                    <a:pt x="152855" y="196569"/>
                  </a:lnTo>
                  <a:lnTo>
                    <a:pt x="157033" y="198416"/>
                  </a:lnTo>
                  <a:lnTo>
                    <a:pt x="160682" y="197057"/>
                  </a:lnTo>
                  <a:lnTo>
                    <a:pt x="163978" y="193559"/>
                  </a:lnTo>
                  <a:lnTo>
                    <a:pt x="175475" y="156052"/>
                  </a:lnTo>
                  <a:lnTo>
                    <a:pt x="183759" y="99635"/>
                  </a:lnTo>
                  <a:lnTo>
                    <a:pt x="191150" y="40887"/>
                  </a:lnTo>
                  <a:lnTo>
                    <a:pt x="19389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D9243A7-63D8-4770-A11A-13C101171BB7}"/>
                </a:ext>
              </a:extLst>
            </p:cNvPr>
            <p:cNvSpPr/>
            <p:nvPr/>
          </p:nvSpPr>
          <p:spPr>
            <a:xfrm>
              <a:off x="8045601" y="1461423"/>
              <a:ext cx="155472" cy="7775"/>
            </a:xfrm>
            <a:custGeom>
              <a:avLst/>
              <a:gdLst/>
              <a:ahLst/>
              <a:cxnLst/>
              <a:rect l="0" t="0" r="0" b="0"/>
              <a:pathLst>
                <a:path w="155472" h="7775">
                  <a:moveTo>
                    <a:pt x="0" y="7774"/>
                  </a:moveTo>
                  <a:lnTo>
                    <a:pt x="60693" y="5470"/>
                  </a:lnTo>
                  <a:lnTo>
                    <a:pt x="123307" y="480"/>
                  </a:lnTo>
                  <a:lnTo>
                    <a:pt x="15547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CA1CB53-39CA-4FC1-B98F-27BD195EDD3E}"/>
                </a:ext>
              </a:extLst>
            </p:cNvPr>
            <p:cNvSpPr/>
            <p:nvPr/>
          </p:nvSpPr>
          <p:spPr>
            <a:xfrm>
              <a:off x="8092722" y="1461423"/>
              <a:ext cx="7295" cy="194339"/>
            </a:xfrm>
            <a:custGeom>
              <a:avLst/>
              <a:gdLst/>
              <a:ahLst/>
              <a:cxnLst/>
              <a:rect l="0" t="0" r="0" b="0"/>
              <a:pathLst>
                <a:path w="7295" h="194339">
                  <a:moveTo>
                    <a:pt x="7294" y="0"/>
                  </a:moveTo>
                  <a:lnTo>
                    <a:pt x="1951" y="60107"/>
                  </a:lnTo>
                  <a:lnTo>
                    <a:pt x="0" y="115424"/>
                  </a:lnTo>
                  <a:lnTo>
                    <a:pt x="5715" y="178869"/>
                  </a:lnTo>
                  <a:lnTo>
                    <a:pt x="7294" y="1943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F2D46D7-5954-4091-B464-C0E5DB924B56}"/>
                </a:ext>
              </a:extLst>
            </p:cNvPr>
            <p:cNvSpPr/>
            <p:nvPr/>
          </p:nvSpPr>
          <p:spPr>
            <a:xfrm>
              <a:off x="8216627" y="1446621"/>
              <a:ext cx="116596" cy="213501"/>
            </a:xfrm>
            <a:custGeom>
              <a:avLst/>
              <a:gdLst/>
              <a:ahLst/>
              <a:cxnLst/>
              <a:rect l="0" t="0" r="0" b="0"/>
              <a:pathLst>
                <a:path w="116596" h="213501">
                  <a:moveTo>
                    <a:pt x="77726" y="53670"/>
                  </a:moveTo>
                  <a:lnTo>
                    <a:pt x="99366" y="27904"/>
                  </a:lnTo>
                  <a:lnTo>
                    <a:pt x="101654" y="20945"/>
                  </a:lnTo>
                  <a:lnTo>
                    <a:pt x="101893" y="6304"/>
                  </a:lnTo>
                  <a:lnTo>
                    <a:pt x="97293" y="2227"/>
                  </a:lnTo>
                  <a:lnTo>
                    <a:pt x="80664" y="0"/>
                  </a:lnTo>
                  <a:lnTo>
                    <a:pt x="51151" y="7729"/>
                  </a:lnTo>
                  <a:lnTo>
                    <a:pt x="24651" y="25087"/>
                  </a:lnTo>
                  <a:lnTo>
                    <a:pt x="15270" y="41542"/>
                  </a:lnTo>
                  <a:lnTo>
                    <a:pt x="11964" y="59508"/>
                  </a:lnTo>
                  <a:lnTo>
                    <a:pt x="13375" y="76130"/>
                  </a:lnTo>
                  <a:lnTo>
                    <a:pt x="19183" y="89852"/>
                  </a:lnTo>
                  <a:lnTo>
                    <a:pt x="23150" y="95929"/>
                  </a:lnTo>
                  <a:lnTo>
                    <a:pt x="36772" y="104985"/>
                  </a:lnTo>
                  <a:lnTo>
                    <a:pt x="55206" y="111026"/>
                  </a:lnTo>
                  <a:lnTo>
                    <a:pt x="82090" y="113562"/>
                  </a:lnTo>
                  <a:lnTo>
                    <a:pt x="81500" y="112600"/>
                  </a:lnTo>
                  <a:lnTo>
                    <a:pt x="77650" y="111095"/>
                  </a:lnTo>
                  <a:lnTo>
                    <a:pt x="51601" y="117230"/>
                  </a:lnTo>
                  <a:lnTo>
                    <a:pt x="24784" y="134115"/>
                  </a:lnTo>
                  <a:lnTo>
                    <a:pt x="4554" y="155528"/>
                  </a:lnTo>
                  <a:lnTo>
                    <a:pt x="1306" y="163898"/>
                  </a:lnTo>
                  <a:lnTo>
                    <a:pt x="0" y="182411"/>
                  </a:lnTo>
                  <a:lnTo>
                    <a:pt x="3453" y="190457"/>
                  </a:lnTo>
                  <a:lnTo>
                    <a:pt x="16501" y="204004"/>
                  </a:lnTo>
                  <a:lnTo>
                    <a:pt x="33817" y="211176"/>
                  </a:lnTo>
                  <a:lnTo>
                    <a:pt x="53892" y="213500"/>
                  </a:lnTo>
                  <a:lnTo>
                    <a:pt x="95060" y="207954"/>
                  </a:lnTo>
                  <a:lnTo>
                    <a:pt x="116595" y="2013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28DD32-4936-4275-8BC5-1E5A03B9B94F}"/>
                </a:ext>
              </a:extLst>
            </p:cNvPr>
            <p:cNvSpPr/>
            <p:nvPr/>
          </p:nvSpPr>
          <p:spPr>
            <a:xfrm>
              <a:off x="8387773" y="1476970"/>
              <a:ext cx="146547" cy="202113"/>
            </a:xfrm>
            <a:custGeom>
              <a:avLst/>
              <a:gdLst/>
              <a:ahLst/>
              <a:cxnLst/>
              <a:rect l="0" t="0" r="0" b="0"/>
              <a:pathLst>
                <a:path w="146547" h="202113">
                  <a:moveTo>
                    <a:pt x="93145" y="0"/>
                  </a:moveTo>
                  <a:lnTo>
                    <a:pt x="64409" y="61594"/>
                  </a:lnTo>
                  <a:lnTo>
                    <a:pt x="30792" y="119328"/>
                  </a:lnTo>
                  <a:lnTo>
                    <a:pt x="21383" y="134225"/>
                  </a:lnTo>
                  <a:lnTo>
                    <a:pt x="0" y="179905"/>
                  </a:lnTo>
                  <a:lnTo>
                    <a:pt x="17797" y="120696"/>
                  </a:lnTo>
                  <a:lnTo>
                    <a:pt x="46714" y="60319"/>
                  </a:lnTo>
                  <a:lnTo>
                    <a:pt x="67276" y="34852"/>
                  </a:lnTo>
                  <a:lnTo>
                    <a:pt x="91046" y="18484"/>
                  </a:lnTo>
                  <a:lnTo>
                    <a:pt x="107760" y="14837"/>
                  </a:lnTo>
                  <a:lnTo>
                    <a:pt x="123825" y="16959"/>
                  </a:lnTo>
                  <a:lnTo>
                    <a:pt x="139603" y="23660"/>
                  </a:lnTo>
                  <a:lnTo>
                    <a:pt x="143981" y="29593"/>
                  </a:lnTo>
                  <a:lnTo>
                    <a:pt x="146546" y="45398"/>
                  </a:lnTo>
                  <a:lnTo>
                    <a:pt x="144292" y="52722"/>
                  </a:lnTo>
                  <a:lnTo>
                    <a:pt x="134880" y="65467"/>
                  </a:lnTo>
                  <a:lnTo>
                    <a:pt x="73558" y="101462"/>
                  </a:lnTo>
                  <a:lnTo>
                    <a:pt x="67131" y="106509"/>
                  </a:lnTo>
                  <a:lnTo>
                    <a:pt x="59990" y="123633"/>
                  </a:lnTo>
                  <a:lnTo>
                    <a:pt x="58086" y="134246"/>
                  </a:lnTo>
                  <a:lnTo>
                    <a:pt x="60576" y="152947"/>
                  </a:lnTo>
                  <a:lnTo>
                    <a:pt x="68305" y="169032"/>
                  </a:lnTo>
                  <a:lnTo>
                    <a:pt x="80378" y="181940"/>
                  </a:lnTo>
                  <a:lnTo>
                    <a:pt x="101742" y="194791"/>
                  </a:lnTo>
                  <a:lnTo>
                    <a:pt x="124239" y="2021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DDB6187-29D9-4875-9F2C-728500BA100B}"/>
                </a:ext>
              </a:extLst>
            </p:cNvPr>
            <p:cNvSpPr/>
            <p:nvPr/>
          </p:nvSpPr>
          <p:spPr>
            <a:xfrm>
              <a:off x="8605386" y="1482043"/>
              <a:ext cx="202022" cy="148790"/>
            </a:xfrm>
            <a:custGeom>
              <a:avLst/>
              <a:gdLst/>
              <a:ahLst/>
              <a:cxnLst/>
              <a:rect l="0" t="0" r="0" b="0"/>
              <a:pathLst>
                <a:path w="202022" h="148790">
                  <a:moveTo>
                    <a:pt x="46550" y="33795"/>
                  </a:moveTo>
                  <a:lnTo>
                    <a:pt x="20895" y="79778"/>
                  </a:lnTo>
                  <a:lnTo>
                    <a:pt x="0" y="129678"/>
                  </a:lnTo>
                  <a:lnTo>
                    <a:pt x="833" y="130539"/>
                  </a:lnTo>
                  <a:lnTo>
                    <a:pt x="3116" y="129385"/>
                  </a:lnTo>
                  <a:lnTo>
                    <a:pt x="27727" y="73328"/>
                  </a:lnTo>
                  <a:lnTo>
                    <a:pt x="50969" y="16259"/>
                  </a:lnTo>
                  <a:lnTo>
                    <a:pt x="64060" y="1241"/>
                  </a:lnTo>
                  <a:lnTo>
                    <a:pt x="70315" y="0"/>
                  </a:lnTo>
                  <a:lnTo>
                    <a:pt x="76214" y="2628"/>
                  </a:lnTo>
                  <a:lnTo>
                    <a:pt x="81872" y="7834"/>
                  </a:lnTo>
                  <a:lnTo>
                    <a:pt x="88161" y="25136"/>
                  </a:lnTo>
                  <a:lnTo>
                    <a:pt x="92528" y="88413"/>
                  </a:lnTo>
                  <a:lnTo>
                    <a:pt x="97230" y="140433"/>
                  </a:lnTo>
                  <a:lnTo>
                    <a:pt x="101066" y="145482"/>
                  </a:lnTo>
                  <a:lnTo>
                    <a:pt x="106215" y="147984"/>
                  </a:lnTo>
                  <a:lnTo>
                    <a:pt x="112238" y="148789"/>
                  </a:lnTo>
                  <a:lnTo>
                    <a:pt x="123536" y="145076"/>
                  </a:lnTo>
                  <a:lnTo>
                    <a:pt x="128968" y="141668"/>
                  </a:lnTo>
                  <a:lnTo>
                    <a:pt x="170193" y="83077"/>
                  </a:lnTo>
                  <a:lnTo>
                    <a:pt x="197751" y="30782"/>
                  </a:lnTo>
                  <a:lnTo>
                    <a:pt x="202021" y="182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8C96EE1-3112-4F2C-B018-6B8AB533795D}"/>
                </a:ext>
              </a:extLst>
            </p:cNvPr>
            <p:cNvSpPr/>
            <p:nvPr/>
          </p:nvSpPr>
          <p:spPr>
            <a:xfrm>
              <a:off x="8814146" y="1471734"/>
              <a:ext cx="166284" cy="208355"/>
            </a:xfrm>
            <a:custGeom>
              <a:avLst/>
              <a:gdLst/>
              <a:ahLst/>
              <a:cxnLst/>
              <a:rect l="0" t="0" r="0" b="0"/>
              <a:pathLst>
                <a:path w="166284" h="208355">
                  <a:moveTo>
                    <a:pt x="86542" y="44104"/>
                  </a:moveTo>
                  <a:lnTo>
                    <a:pt x="67327" y="75624"/>
                  </a:lnTo>
                  <a:lnTo>
                    <a:pt x="27186" y="136331"/>
                  </a:lnTo>
                  <a:lnTo>
                    <a:pt x="0" y="183935"/>
                  </a:lnTo>
                  <a:lnTo>
                    <a:pt x="344" y="187421"/>
                  </a:lnTo>
                  <a:lnTo>
                    <a:pt x="3165" y="188017"/>
                  </a:lnTo>
                  <a:lnTo>
                    <a:pt x="7637" y="186687"/>
                  </a:lnTo>
                  <a:lnTo>
                    <a:pt x="17213" y="175996"/>
                  </a:lnTo>
                  <a:lnTo>
                    <a:pt x="63238" y="113579"/>
                  </a:lnTo>
                  <a:lnTo>
                    <a:pt x="104682" y="52722"/>
                  </a:lnTo>
                  <a:lnTo>
                    <a:pt x="150267" y="1268"/>
                  </a:lnTo>
                  <a:lnTo>
                    <a:pt x="155801" y="0"/>
                  </a:lnTo>
                  <a:lnTo>
                    <a:pt x="160354" y="1745"/>
                  </a:lnTo>
                  <a:lnTo>
                    <a:pt x="164253" y="5500"/>
                  </a:lnTo>
                  <a:lnTo>
                    <a:pt x="166283" y="21188"/>
                  </a:lnTo>
                  <a:lnTo>
                    <a:pt x="155998" y="74551"/>
                  </a:lnTo>
                  <a:lnTo>
                    <a:pt x="135755" y="137361"/>
                  </a:lnTo>
                  <a:lnTo>
                    <a:pt x="122816" y="180377"/>
                  </a:lnTo>
                  <a:lnTo>
                    <a:pt x="123299" y="206266"/>
                  </a:lnTo>
                  <a:lnTo>
                    <a:pt x="124867" y="208354"/>
                  </a:lnTo>
                  <a:lnTo>
                    <a:pt x="126776" y="206291"/>
                  </a:lnTo>
                  <a:lnTo>
                    <a:pt x="128912" y="201461"/>
                  </a:lnTo>
                  <a:lnTo>
                    <a:pt x="127791" y="178156"/>
                  </a:lnTo>
                  <a:lnTo>
                    <a:pt x="121862" y="163856"/>
                  </a:lnTo>
                  <a:lnTo>
                    <a:pt x="117862" y="157624"/>
                  </a:lnTo>
                  <a:lnTo>
                    <a:pt x="111741" y="153469"/>
                  </a:lnTo>
                  <a:lnTo>
                    <a:pt x="55449" y="1373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6922831-0985-4A51-9C63-EC83AC0D553D}"/>
                </a:ext>
              </a:extLst>
            </p:cNvPr>
            <p:cNvSpPr/>
            <p:nvPr/>
          </p:nvSpPr>
          <p:spPr>
            <a:xfrm>
              <a:off x="9100546" y="1462401"/>
              <a:ext cx="196594" cy="253167"/>
            </a:xfrm>
            <a:custGeom>
              <a:avLst/>
              <a:gdLst/>
              <a:ahLst/>
              <a:cxnLst/>
              <a:rect l="0" t="0" r="0" b="0"/>
              <a:pathLst>
                <a:path w="196594" h="253167">
                  <a:moveTo>
                    <a:pt x="48896" y="30116"/>
                  </a:moveTo>
                  <a:lnTo>
                    <a:pt x="71959" y="0"/>
                  </a:lnTo>
                  <a:lnTo>
                    <a:pt x="68935" y="2624"/>
                  </a:lnTo>
                  <a:lnTo>
                    <a:pt x="44273" y="37767"/>
                  </a:lnTo>
                  <a:lnTo>
                    <a:pt x="15174" y="100937"/>
                  </a:lnTo>
                  <a:lnTo>
                    <a:pt x="0" y="145638"/>
                  </a:lnTo>
                  <a:lnTo>
                    <a:pt x="243" y="177973"/>
                  </a:lnTo>
                  <a:lnTo>
                    <a:pt x="10574" y="200053"/>
                  </a:lnTo>
                  <a:lnTo>
                    <a:pt x="18165" y="210778"/>
                  </a:lnTo>
                  <a:lnTo>
                    <a:pt x="40419" y="227301"/>
                  </a:lnTo>
                  <a:lnTo>
                    <a:pt x="94260" y="250421"/>
                  </a:lnTo>
                  <a:lnTo>
                    <a:pt x="123566" y="253166"/>
                  </a:lnTo>
                  <a:lnTo>
                    <a:pt x="161726" y="244489"/>
                  </a:lnTo>
                  <a:lnTo>
                    <a:pt x="196593" y="23222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43FF44E-728D-4AF9-9168-B62542261723}"/>
                </a:ext>
              </a:extLst>
            </p:cNvPr>
            <p:cNvSpPr/>
            <p:nvPr/>
          </p:nvSpPr>
          <p:spPr>
            <a:xfrm>
              <a:off x="575300" y="1826313"/>
              <a:ext cx="213980" cy="257153"/>
            </a:xfrm>
            <a:custGeom>
              <a:avLst/>
              <a:gdLst/>
              <a:ahLst/>
              <a:cxnLst/>
              <a:rect l="0" t="0" r="0" b="0"/>
              <a:pathLst>
                <a:path w="213980" h="257153">
                  <a:moveTo>
                    <a:pt x="69903" y="54881"/>
                  </a:moveTo>
                  <a:lnTo>
                    <a:pt x="78156" y="63134"/>
                  </a:lnTo>
                  <a:lnTo>
                    <a:pt x="78860" y="69020"/>
                  </a:lnTo>
                  <a:lnTo>
                    <a:pt x="67297" y="108940"/>
                  </a:lnTo>
                  <a:lnTo>
                    <a:pt x="39288" y="171470"/>
                  </a:lnTo>
                  <a:lnTo>
                    <a:pt x="10181" y="234535"/>
                  </a:lnTo>
                  <a:lnTo>
                    <a:pt x="0" y="257152"/>
                  </a:lnTo>
                  <a:lnTo>
                    <a:pt x="844" y="257099"/>
                  </a:lnTo>
                  <a:lnTo>
                    <a:pt x="5525" y="250130"/>
                  </a:lnTo>
                  <a:lnTo>
                    <a:pt x="29438" y="193720"/>
                  </a:lnTo>
                  <a:lnTo>
                    <a:pt x="48745" y="132521"/>
                  </a:lnTo>
                  <a:lnTo>
                    <a:pt x="77866" y="70419"/>
                  </a:lnTo>
                  <a:lnTo>
                    <a:pt x="108787" y="18998"/>
                  </a:lnTo>
                  <a:lnTo>
                    <a:pt x="113964" y="12821"/>
                  </a:lnTo>
                  <a:lnTo>
                    <a:pt x="128929" y="3654"/>
                  </a:lnTo>
                  <a:lnTo>
                    <a:pt x="137756" y="0"/>
                  </a:lnTo>
                  <a:lnTo>
                    <a:pt x="147096" y="155"/>
                  </a:lnTo>
                  <a:lnTo>
                    <a:pt x="166687" y="7237"/>
                  </a:lnTo>
                  <a:lnTo>
                    <a:pt x="180001" y="19023"/>
                  </a:lnTo>
                  <a:lnTo>
                    <a:pt x="184760" y="25793"/>
                  </a:lnTo>
                  <a:lnTo>
                    <a:pt x="198605" y="80101"/>
                  </a:lnTo>
                  <a:lnTo>
                    <a:pt x="206117" y="130492"/>
                  </a:lnTo>
                  <a:lnTo>
                    <a:pt x="211397" y="189778"/>
                  </a:lnTo>
                  <a:lnTo>
                    <a:pt x="213979" y="205526"/>
                  </a:lnTo>
                  <a:lnTo>
                    <a:pt x="209713" y="192703"/>
                  </a:lnTo>
                  <a:lnTo>
                    <a:pt x="196165" y="175947"/>
                  </a:lnTo>
                  <a:lnTo>
                    <a:pt x="171038" y="156683"/>
                  </a:lnTo>
                  <a:lnTo>
                    <a:pt x="121395" y="138579"/>
                  </a:lnTo>
                  <a:lnTo>
                    <a:pt x="112868" y="138319"/>
                  </a:lnTo>
                  <a:lnTo>
                    <a:pt x="85450" y="1481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BA5BFC-30B2-4E6B-8869-B6D7959A1C08}"/>
                </a:ext>
              </a:extLst>
            </p:cNvPr>
            <p:cNvSpPr/>
            <p:nvPr/>
          </p:nvSpPr>
          <p:spPr>
            <a:xfrm>
              <a:off x="867161" y="1888487"/>
              <a:ext cx="182266" cy="206828"/>
            </a:xfrm>
            <a:custGeom>
              <a:avLst/>
              <a:gdLst/>
              <a:ahLst/>
              <a:cxnLst/>
              <a:rect l="0" t="0" r="0" b="0"/>
              <a:pathLst>
                <a:path w="182266" h="206828">
                  <a:moveTo>
                    <a:pt x="19021" y="8254"/>
                  </a:moveTo>
                  <a:lnTo>
                    <a:pt x="27275" y="0"/>
                  </a:lnTo>
                  <a:lnTo>
                    <a:pt x="28842" y="160"/>
                  </a:lnTo>
                  <a:lnTo>
                    <a:pt x="29023" y="2858"/>
                  </a:lnTo>
                  <a:lnTo>
                    <a:pt x="16105" y="62662"/>
                  </a:lnTo>
                  <a:lnTo>
                    <a:pt x="3431" y="120591"/>
                  </a:lnTo>
                  <a:lnTo>
                    <a:pt x="0" y="131598"/>
                  </a:lnTo>
                  <a:lnTo>
                    <a:pt x="3919" y="74599"/>
                  </a:lnTo>
                  <a:lnTo>
                    <a:pt x="14151" y="22223"/>
                  </a:lnTo>
                  <a:lnTo>
                    <a:pt x="18365" y="12384"/>
                  </a:lnTo>
                  <a:lnTo>
                    <a:pt x="23766" y="6689"/>
                  </a:lnTo>
                  <a:lnTo>
                    <a:pt x="29958" y="3755"/>
                  </a:lnTo>
                  <a:lnTo>
                    <a:pt x="36677" y="2664"/>
                  </a:lnTo>
                  <a:lnTo>
                    <a:pt x="43748" y="6254"/>
                  </a:lnTo>
                  <a:lnTo>
                    <a:pt x="58514" y="21761"/>
                  </a:lnTo>
                  <a:lnTo>
                    <a:pt x="76694" y="60698"/>
                  </a:lnTo>
                  <a:lnTo>
                    <a:pt x="88603" y="108568"/>
                  </a:lnTo>
                  <a:lnTo>
                    <a:pt x="101889" y="170057"/>
                  </a:lnTo>
                  <a:lnTo>
                    <a:pt x="107099" y="193890"/>
                  </a:lnTo>
                  <a:lnTo>
                    <a:pt x="112289" y="201109"/>
                  </a:lnTo>
                  <a:lnTo>
                    <a:pt x="119203" y="205058"/>
                  </a:lnTo>
                  <a:lnTo>
                    <a:pt x="127268" y="206827"/>
                  </a:lnTo>
                  <a:lnTo>
                    <a:pt x="133508" y="203688"/>
                  </a:lnTo>
                  <a:lnTo>
                    <a:pt x="142745" y="188683"/>
                  </a:lnTo>
                  <a:lnTo>
                    <a:pt x="161251" y="127161"/>
                  </a:lnTo>
                  <a:lnTo>
                    <a:pt x="174454" y="76290"/>
                  </a:lnTo>
                  <a:lnTo>
                    <a:pt x="182265" y="5489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91B5E82-F4BA-4102-AD3B-1C924A3D2897}"/>
                </a:ext>
              </a:extLst>
            </p:cNvPr>
            <p:cNvSpPr/>
            <p:nvPr/>
          </p:nvSpPr>
          <p:spPr>
            <a:xfrm>
              <a:off x="1119388" y="1867110"/>
              <a:ext cx="123114" cy="239514"/>
            </a:xfrm>
            <a:custGeom>
              <a:avLst/>
              <a:gdLst/>
              <a:ahLst/>
              <a:cxnLst/>
              <a:rect l="0" t="0" r="0" b="0"/>
              <a:pathLst>
                <a:path w="123114" h="239514">
                  <a:moveTo>
                    <a:pt x="7773" y="60725"/>
                  </a:moveTo>
                  <a:lnTo>
                    <a:pt x="11900" y="48345"/>
                  </a:lnTo>
                  <a:lnTo>
                    <a:pt x="13116" y="49017"/>
                  </a:lnTo>
                  <a:lnTo>
                    <a:pt x="15334" y="106068"/>
                  </a:lnTo>
                  <a:lnTo>
                    <a:pt x="13202" y="162132"/>
                  </a:lnTo>
                  <a:lnTo>
                    <a:pt x="7625" y="218129"/>
                  </a:lnTo>
                  <a:lnTo>
                    <a:pt x="3964" y="236920"/>
                  </a:lnTo>
                  <a:lnTo>
                    <a:pt x="2643" y="239513"/>
                  </a:lnTo>
                  <a:lnTo>
                    <a:pt x="1762" y="237786"/>
                  </a:lnTo>
                  <a:lnTo>
                    <a:pt x="1647" y="225792"/>
                  </a:lnTo>
                  <a:lnTo>
                    <a:pt x="10923" y="162426"/>
                  </a:lnTo>
                  <a:lnTo>
                    <a:pt x="20840" y="109541"/>
                  </a:lnTo>
                  <a:lnTo>
                    <a:pt x="31116" y="52773"/>
                  </a:lnTo>
                  <a:lnTo>
                    <a:pt x="37150" y="33870"/>
                  </a:lnTo>
                  <a:lnTo>
                    <a:pt x="55099" y="7659"/>
                  </a:lnTo>
                  <a:lnTo>
                    <a:pt x="60053" y="2027"/>
                  </a:lnTo>
                  <a:lnTo>
                    <a:pt x="65947" y="0"/>
                  </a:lnTo>
                  <a:lnTo>
                    <a:pt x="79406" y="2354"/>
                  </a:lnTo>
                  <a:lnTo>
                    <a:pt x="91722" y="16068"/>
                  </a:lnTo>
                  <a:lnTo>
                    <a:pt x="102090" y="37422"/>
                  </a:lnTo>
                  <a:lnTo>
                    <a:pt x="114521" y="100139"/>
                  </a:lnTo>
                  <a:lnTo>
                    <a:pt x="121534" y="153923"/>
                  </a:lnTo>
                  <a:lnTo>
                    <a:pt x="123113" y="177578"/>
                  </a:lnTo>
                  <a:lnTo>
                    <a:pt x="120943" y="181813"/>
                  </a:lnTo>
                  <a:lnTo>
                    <a:pt x="116905" y="181182"/>
                  </a:lnTo>
                  <a:lnTo>
                    <a:pt x="56524" y="124912"/>
                  </a:lnTo>
                  <a:lnTo>
                    <a:pt x="44123" y="114301"/>
                  </a:lnTo>
                  <a:lnTo>
                    <a:pt x="23438" y="104334"/>
                  </a:lnTo>
                  <a:lnTo>
                    <a:pt x="0" y="9959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DCF4C38-739C-4513-BABF-6644B2B3D942}"/>
                </a:ext>
              </a:extLst>
            </p:cNvPr>
            <p:cNvSpPr/>
            <p:nvPr/>
          </p:nvSpPr>
          <p:spPr>
            <a:xfrm>
              <a:off x="1313726" y="1865167"/>
              <a:ext cx="132151" cy="231935"/>
            </a:xfrm>
            <a:custGeom>
              <a:avLst/>
              <a:gdLst/>
              <a:ahLst/>
              <a:cxnLst/>
              <a:rect l="0" t="0" r="0" b="0"/>
              <a:pathLst>
                <a:path w="132151" h="231935">
                  <a:moveTo>
                    <a:pt x="0" y="8253"/>
                  </a:moveTo>
                  <a:lnTo>
                    <a:pt x="12380" y="0"/>
                  </a:lnTo>
                  <a:lnTo>
                    <a:pt x="15163" y="1887"/>
                  </a:lnTo>
                  <a:lnTo>
                    <a:pt x="15952" y="15501"/>
                  </a:lnTo>
                  <a:lnTo>
                    <a:pt x="4763" y="70875"/>
                  </a:lnTo>
                  <a:lnTo>
                    <a:pt x="941" y="131819"/>
                  </a:lnTo>
                  <a:lnTo>
                    <a:pt x="2006" y="176439"/>
                  </a:lnTo>
                  <a:lnTo>
                    <a:pt x="8377" y="197878"/>
                  </a:lnTo>
                  <a:lnTo>
                    <a:pt x="21574" y="213740"/>
                  </a:lnTo>
                  <a:lnTo>
                    <a:pt x="38955" y="224821"/>
                  </a:lnTo>
                  <a:lnTo>
                    <a:pt x="78265" y="231934"/>
                  </a:lnTo>
                  <a:lnTo>
                    <a:pt x="106683" y="230863"/>
                  </a:lnTo>
                  <a:lnTo>
                    <a:pt x="132150" y="2259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A2CCE86-349A-4A95-865A-DA2A19B2816C}"/>
                </a:ext>
              </a:extLst>
            </p:cNvPr>
            <p:cNvSpPr/>
            <p:nvPr/>
          </p:nvSpPr>
          <p:spPr>
            <a:xfrm>
              <a:off x="1976513" y="1840962"/>
              <a:ext cx="207849" cy="309929"/>
            </a:xfrm>
            <a:custGeom>
              <a:avLst/>
              <a:gdLst/>
              <a:ahLst/>
              <a:cxnLst/>
              <a:rect l="0" t="0" r="0" b="0"/>
              <a:pathLst>
                <a:path w="207849" h="309929">
                  <a:moveTo>
                    <a:pt x="207848" y="125740"/>
                  </a:moveTo>
                  <a:lnTo>
                    <a:pt x="203722" y="71642"/>
                  </a:lnTo>
                  <a:lnTo>
                    <a:pt x="192902" y="38502"/>
                  </a:lnTo>
                  <a:lnTo>
                    <a:pt x="181340" y="21900"/>
                  </a:lnTo>
                  <a:lnTo>
                    <a:pt x="174629" y="15055"/>
                  </a:lnTo>
                  <a:lnTo>
                    <a:pt x="144550" y="1294"/>
                  </a:lnTo>
                  <a:lnTo>
                    <a:pt x="108287" y="0"/>
                  </a:lnTo>
                  <a:lnTo>
                    <a:pt x="69756" y="8164"/>
                  </a:lnTo>
                  <a:lnTo>
                    <a:pt x="39496" y="25516"/>
                  </a:lnTo>
                  <a:lnTo>
                    <a:pt x="16628" y="45578"/>
                  </a:lnTo>
                  <a:lnTo>
                    <a:pt x="4837" y="65136"/>
                  </a:lnTo>
                  <a:lnTo>
                    <a:pt x="0" y="91469"/>
                  </a:lnTo>
                  <a:lnTo>
                    <a:pt x="3475" y="108781"/>
                  </a:lnTo>
                  <a:lnTo>
                    <a:pt x="6820" y="117025"/>
                  </a:lnTo>
                  <a:lnTo>
                    <a:pt x="19750" y="130792"/>
                  </a:lnTo>
                  <a:lnTo>
                    <a:pt x="52075" y="149579"/>
                  </a:lnTo>
                  <a:lnTo>
                    <a:pt x="108117" y="172791"/>
                  </a:lnTo>
                  <a:lnTo>
                    <a:pt x="141446" y="190353"/>
                  </a:lnTo>
                  <a:lnTo>
                    <a:pt x="157607" y="204553"/>
                  </a:lnTo>
                  <a:lnTo>
                    <a:pt x="167668" y="219502"/>
                  </a:lnTo>
                  <a:lnTo>
                    <a:pt x="170413" y="237086"/>
                  </a:lnTo>
                  <a:lnTo>
                    <a:pt x="167889" y="254690"/>
                  </a:lnTo>
                  <a:lnTo>
                    <a:pt x="161010" y="268272"/>
                  </a:lnTo>
                  <a:lnTo>
                    <a:pt x="143298" y="289757"/>
                  </a:lnTo>
                  <a:lnTo>
                    <a:pt x="121640" y="304281"/>
                  </a:lnTo>
                  <a:lnTo>
                    <a:pt x="94685" y="309928"/>
                  </a:lnTo>
                  <a:lnTo>
                    <a:pt x="64817" y="307474"/>
                  </a:lnTo>
                  <a:lnTo>
                    <a:pt x="38213" y="297150"/>
                  </a:lnTo>
                  <a:lnTo>
                    <a:pt x="26504" y="283401"/>
                  </a:lnTo>
                  <a:lnTo>
                    <a:pt x="20149" y="267501"/>
                  </a:lnTo>
                  <a:lnTo>
                    <a:pt x="21283" y="24234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09829AE-FD6C-469B-A6D6-664F6A57513A}"/>
                </a:ext>
              </a:extLst>
            </p:cNvPr>
            <p:cNvSpPr/>
            <p:nvPr/>
          </p:nvSpPr>
          <p:spPr>
            <a:xfrm>
              <a:off x="2280629" y="1857263"/>
              <a:ext cx="142505" cy="252786"/>
            </a:xfrm>
            <a:custGeom>
              <a:avLst/>
              <a:gdLst/>
              <a:ahLst/>
              <a:cxnLst/>
              <a:rect l="0" t="0" r="0" b="0"/>
              <a:pathLst>
                <a:path w="142505" h="252786">
                  <a:moveTo>
                    <a:pt x="12562" y="62798"/>
                  </a:moveTo>
                  <a:lnTo>
                    <a:pt x="20815" y="71052"/>
                  </a:lnTo>
                  <a:lnTo>
                    <a:pt x="21519" y="76938"/>
                  </a:lnTo>
                  <a:lnTo>
                    <a:pt x="9956" y="129237"/>
                  </a:lnTo>
                  <a:lnTo>
                    <a:pt x="467" y="182672"/>
                  </a:lnTo>
                  <a:lnTo>
                    <a:pt x="0" y="237629"/>
                  </a:lnTo>
                  <a:lnTo>
                    <a:pt x="1596" y="249314"/>
                  </a:lnTo>
                  <a:lnTo>
                    <a:pt x="3524" y="252785"/>
                  </a:lnTo>
                  <a:lnTo>
                    <a:pt x="5673" y="250781"/>
                  </a:lnTo>
                  <a:lnTo>
                    <a:pt x="9500" y="236174"/>
                  </a:lnTo>
                  <a:lnTo>
                    <a:pt x="14260" y="182266"/>
                  </a:lnTo>
                  <a:lnTo>
                    <a:pt x="19135" y="126032"/>
                  </a:lnTo>
                  <a:lnTo>
                    <a:pt x="31049" y="67220"/>
                  </a:lnTo>
                  <a:lnTo>
                    <a:pt x="47339" y="33441"/>
                  </a:lnTo>
                  <a:lnTo>
                    <a:pt x="62982" y="14849"/>
                  </a:lnTo>
                  <a:lnTo>
                    <a:pt x="76429" y="3771"/>
                  </a:lnTo>
                  <a:lnTo>
                    <a:pt x="93346" y="0"/>
                  </a:lnTo>
                  <a:lnTo>
                    <a:pt x="102695" y="203"/>
                  </a:lnTo>
                  <a:lnTo>
                    <a:pt x="110654" y="2930"/>
                  </a:lnTo>
                  <a:lnTo>
                    <a:pt x="124105" y="12870"/>
                  </a:lnTo>
                  <a:lnTo>
                    <a:pt x="137262" y="33033"/>
                  </a:lnTo>
                  <a:lnTo>
                    <a:pt x="142504" y="63672"/>
                  </a:lnTo>
                  <a:lnTo>
                    <a:pt x="135804" y="100101"/>
                  </a:lnTo>
                  <a:lnTo>
                    <a:pt x="118752" y="134120"/>
                  </a:lnTo>
                  <a:lnTo>
                    <a:pt x="97288" y="157827"/>
                  </a:lnTo>
                  <a:lnTo>
                    <a:pt x="79872" y="165494"/>
                  </a:lnTo>
                  <a:lnTo>
                    <a:pt x="70391" y="167539"/>
                  </a:lnTo>
                  <a:lnTo>
                    <a:pt x="63207" y="167174"/>
                  </a:lnTo>
                  <a:lnTo>
                    <a:pt x="57553" y="165204"/>
                  </a:lnTo>
                  <a:lnTo>
                    <a:pt x="43656" y="1560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4788F39-97BC-4F68-877F-F5DD8A253A67}"/>
                </a:ext>
              </a:extLst>
            </p:cNvPr>
            <p:cNvSpPr/>
            <p:nvPr/>
          </p:nvSpPr>
          <p:spPr>
            <a:xfrm>
              <a:off x="2487529" y="1878894"/>
              <a:ext cx="148419" cy="212186"/>
            </a:xfrm>
            <a:custGeom>
              <a:avLst/>
              <a:gdLst/>
              <a:ahLst/>
              <a:cxnLst/>
              <a:rect l="0" t="0" r="0" b="0"/>
              <a:pathLst>
                <a:path w="148419" h="212186">
                  <a:moveTo>
                    <a:pt x="0" y="17847"/>
                  </a:moveTo>
                  <a:lnTo>
                    <a:pt x="8253" y="9593"/>
                  </a:lnTo>
                  <a:lnTo>
                    <a:pt x="11548" y="9753"/>
                  </a:lnTo>
                  <a:lnTo>
                    <a:pt x="14609" y="12451"/>
                  </a:lnTo>
                  <a:lnTo>
                    <a:pt x="17512" y="16841"/>
                  </a:lnTo>
                  <a:lnTo>
                    <a:pt x="22173" y="54916"/>
                  </a:lnTo>
                  <a:lnTo>
                    <a:pt x="23094" y="106327"/>
                  </a:lnTo>
                  <a:lnTo>
                    <a:pt x="23290" y="169070"/>
                  </a:lnTo>
                  <a:lnTo>
                    <a:pt x="23307" y="190720"/>
                  </a:lnTo>
                  <a:lnTo>
                    <a:pt x="22448" y="194420"/>
                  </a:lnTo>
                  <a:lnTo>
                    <a:pt x="21011" y="193431"/>
                  </a:lnTo>
                  <a:lnTo>
                    <a:pt x="19190" y="189318"/>
                  </a:lnTo>
                  <a:lnTo>
                    <a:pt x="21772" y="175534"/>
                  </a:lnTo>
                  <a:lnTo>
                    <a:pt x="47621" y="124921"/>
                  </a:lnTo>
                  <a:lnTo>
                    <a:pt x="90628" y="68496"/>
                  </a:lnTo>
                  <a:lnTo>
                    <a:pt x="139440" y="8786"/>
                  </a:lnTo>
                  <a:lnTo>
                    <a:pt x="144784" y="1441"/>
                  </a:lnTo>
                  <a:lnTo>
                    <a:pt x="147482" y="0"/>
                  </a:lnTo>
                  <a:lnTo>
                    <a:pt x="148418" y="2494"/>
                  </a:lnTo>
                  <a:lnTo>
                    <a:pt x="146290" y="15342"/>
                  </a:lnTo>
                  <a:lnTo>
                    <a:pt x="133151" y="63385"/>
                  </a:lnTo>
                  <a:lnTo>
                    <a:pt x="121983" y="126458"/>
                  </a:lnTo>
                  <a:lnTo>
                    <a:pt x="123871" y="175546"/>
                  </a:lnTo>
                  <a:lnTo>
                    <a:pt x="132150" y="2121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E739C40-22D4-4536-BE42-C14C9882AB39}"/>
                </a:ext>
              </a:extLst>
            </p:cNvPr>
            <p:cNvSpPr/>
            <p:nvPr/>
          </p:nvSpPr>
          <p:spPr>
            <a:xfrm>
              <a:off x="2767376" y="1872940"/>
              <a:ext cx="36708" cy="210366"/>
            </a:xfrm>
            <a:custGeom>
              <a:avLst/>
              <a:gdLst/>
              <a:ahLst/>
              <a:cxnLst/>
              <a:rect l="0" t="0" r="0" b="0"/>
              <a:pathLst>
                <a:path w="36708" h="210366">
                  <a:moveTo>
                    <a:pt x="23320" y="8254"/>
                  </a:moveTo>
                  <a:lnTo>
                    <a:pt x="31574" y="0"/>
                  </a:lnTo>
                  <a:lnTo>
                    <a:pt x="34005" y="1024"/>
                  </a:lnTo>
                  <a:lnTo>
                    <a:pt x="36707" y="11374"/>
                  </a:lnTo>
                  <a:lnTo>
                    <a:pt x="32235" y="39964"/>
                  </a:lnTo>
                  <a:lnTo>
                    <a:pt x="20538" y="94803"/>
                  </a:lnTo>
                  <a:lnTo>
                    <a:pt x="7748" y="150873"/>
                  </a:lnTo>
                  <a:lnTo>
                    <a:pt x="0" y="2103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E885779-330A-4171-9C1E-20233805D040}"/>
                </a:ext>
              </a:extLst>
            </p:cNvPr>
            <p:cNvSpPr/>
            <p:nvPr/>
          </p:nvSpPr>
          <p:spPr>
            <a:xfrm>
              <a:off x="2916626" y="1838199"/>
              <a:ext cx="216106" cy="197101"/>
            </a:xfrm>
            <a:custGeom>
              <a:avLst/>
              <a:gdLst/>
              <a:ahLst/>
              <a:cxnLst/>
              <a:rect l="0" t="0" r="0" b="0"/>
              <a:pathLst>
                <a:path w="216106" h="197101">
                  <a:moveTo>
                    <a:pt x="21767" y="4127"/>
                  </a:moveTo>
                  <a:lnTo>
                    <a:pt x="34148" y="0"/>
                  </a:lnTo>
                  <a:lnTo>
                    <a:pt x="36931" y="3103"/>
                  </a:lnTo>
                  <a:lnTo>
                    <a:pt x="37720" y="18067"/>
                  </a:lnTo>
                  <a:lnTo>
                    <a:pt x="19837" y="72867"/>
                  </a:lnTo>
                  <a:lnTo>
                    <a:pt x="6307" y="129707"/>
                  </a:lnTo>
                  <a:lnTo>
                    <a:pt x="0" y="176438"/>
                  </a:lnTo>
                  <a:lnTo>
                    <a:pt x="2073" y="181190"/>
                  </a:lnTo>
                  <a:lnTo>
                    <a:pt x="6047" y="181766"/>
                  </a:lnTo>
                  <a:lnTo>
                    <a:pt x="11287" y="179559"/>
                  </a:lnTo>
                  <a:lnTo>
                    <a:pt x="19413" y="165590"/>
                  </a:lnTo>
                  <a:lnTo>
                    <a:pt x="34413" y="103765"/>
                  </a:lnTo>
                  <a:lnTo>
                    <a:pt x="47330" y="55607"/>
                  </a:lnTo>
                  <a:lnTo>
                    <a:pt x="51765" y="46220"/>
                  </a:lnTo>
                  <a:lnTo>
                    <a:pt x="57313" y="42554"/>
                  </a:lnTo>
                  <a:lnTo>
                    <a:pt x="63603" y="42701"/>
                  </a:lnTo>
                  <a:lnTo>
                    <a:pt x="70387" y="45390"/>
                  </a:lnTo>
                  <a:lnTo>
                    <a:pt x="82532" y="57591"/>
                  </a:lnTo>
                  <a:lnTo>
                    <a:pt x="92824" y="76257"/>
                  </a:lnTo>
                  <a:lnTo>
                    <a:pt x="109329" y="132980"/>
                  </a:lnTo>
                  <a:lnTo>
                    <a:pt x="129494" y="189321"/>
                  </a:lnTo>
                  <a:lnTo>
                    <a:pt x="135907" y="194097"/>
                  </a:lnTo>
                  <a:lnTo>
                    <a:pt x="152247" y="197100"/>
                  </a:lnTo>
                  <a:lnTo>
                    <a:pt x="158850" y="194100"/>
                  </a:lnTo>
                  <a:lnTo>
                    <a:pt x="168490" y="181554"/>
                  </a:lnTo>
                  <a:lnTo>
                    <a:pt x="191416" y="127904"/>
                  </a:lnTo>
                  <a:lnTo>
                    <a:pt x="210575" y="70592"/>
                  </a:lnTo>
                  <a:lnTo>
                    <a:pt x="216105" y="507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8E06A59-17E2-41A7-B23F-4325DF06FFF6}"/>
                </a:ext>
              </a:extLst>
            </p:cNvPr>
            <p:cNvSpPr/>
            <p:nvPr/>
          </p:nvSpPr>
          <p:spPr>
            <a:xfrm>
              <a:off x="3212283" y="1834552"/>
              <a:ext cx="122561" cy="192008"/>
            </a:xfrm>
            <a:custGeom>
              <a:avLst/>
              <a:gdLst/>
              <a:ahLst/>
              <a:cxnLst/>
              <a:rect l="0" t="0" r="0" b="0"/>
              <a:pathLst>
                <a:path w="122561" h="192008">
                  <a:moveTo>
                    <a:pt x="29278" y="0"/>
                  </a:moveTo>
                  <a:lnTo>
                    <a:pt x="10677" y="60954"/>
                  </a:lnTo>
                  <a:lnTo>
                    <a:pt x="0" y="122306"/>
                  </a:lnTo>
                  <a:lnTo>
                    <a:pt x="3597" y="143322"/>
                  </a:lnTo>
                  <a:lnTo>
                    <a:pt x="15335" y="167418"/>
                  </a:lnTo>
                  <a:lnTo>
                    <a:pt x="19983" y="173801"/>
                  </a:lnTo>
                  <a:lnTo>
                    <a:pt x="34360" y="183195"/>
                  </a:lnTo>
                  <a:lnTo>
                    <a:pt x="53129" y="189386"/>
                  </a:lnTo>
                  <a:lnTo>
                    <a:pt x="86249" y="192007"/>
                  </a:lnTo>
                  <a:lnTo>
                    <a:pt x="122560" y="1865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58BE33-B2F5-4A15-9375-0F8C7420A3F5}"/>
                </a:ext>
              </a:extLst>
            </p:cNvPr>
            <p:cNvSpPr/>
            <p:nvPr/>
          </p:nvSpPr>
          <p:spPr>
            <a:xfrm>
              <a:off x="3381484" y="1826779"/>
              <a:ext cx="147698" cy="13117"/>
            </a:xfrm>
            <a:custGeom>
              <a:avLst/>
              <a:gdLst/>
              <a:ahLst/>
              <a:cxnLst/>
              <a:rect l="0" t="0" r="0" b="0"/>
              <a:pathLst>
                <a:path w="147698" h="13117">
                  <a:moveTo>
                    <a:pt x="0" y="7773"/>
                  </a:moveTo>
                  <a:lnTo>
                    <a:pt x="20346" y="13116"/>
                  </a:lnTo>
                  <a:lnTo>
                    <a:pt x="76459" y="11100"/>
                  </a:lnTo>
                  <a:lnTo>
                    <a:pt x="127034" y="2059"/>
                  </a:lnTo>
                  <a:lnTo>
                    <a:pt x="14769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1CF5EDB-19C8-45E7-A549-AC9D5F52AB73}"/>
                </a:ext>
              </a:extLst>
            </p:cNvPr>
            <p:cNvSpPr/>
            <p:nvPr/>
          </p:nvSpPr>
          <p:spPr>
            <a:xfrm>
              <a:off x="3448574" y="1807105"/>
              <a:ext cx="80608" cy="214013"/>
            </a:xfrm>
            <a:custGeom>
              <a:avLst/>
              <a:gdLst/>
              <a:ahLst/>
              <a:cxnLst/>
              <a:rect l="0" t="0" r="0" b="0"/>
              <a:pathLst>
                <a:path w="80608" h="214013">
                  <a:moveTo>
                    <a:pt x="80607" y="4127"/>
                  </a:moveTo>
                  <a:lnTo>
                    <a:pt x="68227" y="0"/>
                  </a:lnTo>
                  <a:lnTo>
                    <a:pt x="55239" y="278"/>
                  </a:lnTo>
                  <a:lnTo>
                    <a:pt x="40830" y="4144"/>
                  </a:lnTo>
                  <a:lnTo>
                    <a:pt x="25788" y="11620"/>
                  </a:lnTo>
                  <a:lnTo>
                    <a:pt x="15073" y="23004"/>
                  </a:lnTo>
                  <a:lnTo>
                    <a:pt x="4184" y="46285"/>
                  </a:lnTo>
                  <a:lnTo>
                    <a:pt x="0" y="64323"/>
                  </a:lnTo>
                  <a:lnTo>
                    <a:pt x="8712" y="125193"/>
                  </a:lnTo>
                  <a:lnTo>
                    <a:pt x="21097" y="184220"/>
                  </a:lnTo>
                  <a:lnTo>
                    <a:pt x="33966" y="2140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B50126-624A-400F-A791-B517B47A6094}"/>
                </a:ext>
              </a:extLst>
            </p:cNvPr>
            <p:cNvSpPr/>
            <p:nvPr/>
          </p:nvSpPr>
          <p:spPr>
            <a:xfrm>
              <a:off x="3598786" y="1822652"/>
              <a:ext cx="109188" cy="225791"/>
            </a:xfrm>
            <a:custGeom>
              <a:avLst/>
              <a:gdLst/>
              <a:ahLst/>
              <a:cxnLst/>
              <a:rect l="0" t="0" r="0" b="0"/>
              <a:pathLst>
                <a:path w="109188" h="225791">
                  <a:moveTo>
                    <a:pt x="101413" y="4127"/>
                  </a:moveTo>
                  <a:lnTo>
                    <a:pt x="89033" y="0"/>
                  </a:lnTo>
                  <a:lnTo>
                    <a:pt x="76046" y="277"/>
                  </a:lnTo>
                  <a:lnTo>
                    <a:pt x="51862" y="7593"/>
                  </a:lnTo>
                  <a:lnTo>
                    <a:pt x="27422" y="20701"/>
                  </a:lnTo>
                  <a:lnTo>
                    <a:pt x="9240" y="37829"/>
                  </a:lnTo>
                  <a:lnTo>
                    <a:pt x="3688" y="44733"/>
                  </a:lnTo>
                  <a:lnTo>
                    <a:pt x="850" y="51927"/>
                  </a:lnTo>
                  <a:lnTo>
                    <a:pt x="0" y="66830"/>
                  </a:lnTo>
                  <a:lnTo>
                    <a:pt x="2710" y="73568"/>
                  </a:lnTo>
                  <a:lnTo>
                    <a:pt x="12631" y="85662"/>
                  </a:lnTo>
                  <a:lnTo>
                    <a:pt x="27981" y="92188"/>
                  </a:lnTo>
                  <a:lnTo>
                    <a:pt x="36911" y="93928"/>
                  </a:lnTo>
                  <a:lnTo>
                    <a:pt x="40274" y="97680"/>
                  </a:lnTo>
                  <a:lnTo>
                    <a:pt x="39924" y="102772"/>
                  </a:lnTo>
                  <a:lnTo>
                    <a:pt x="6991" y="160670"/>
                  </a:lnTo>
                  <a:lnTo>
                    <a:pt x="3305" y="179364"/>
                  </a:lnTo>
                  <a:lnTo>
                    <a:pt x="6274" y="194582"/>
                  </a:lnTo>
                  <a:lnTo>
                    <a:pt x="14215" y="207104"/>
                  </a:lnTo>
                  <a:lnTo>
                    <a:pt x="26382" y="218427"/>
                  </a:lnTo>
                  <a:lnTo>
                    <a:pt x="45033" y="224612"/>
                  </a:lnTo>
                  <a:lnTo>
                    <a:pt x="77511" y="225790"/>
                  </a:lnTo>
                  <a:lnTo>
                    <a:pt x="109187" y="2217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37A5D3F-B011-4E8A-8E98-0E1533F47588}"/>
              </a:ext>
            </a:extLst>
          </p:cNvPr>
          <p:cNvGrpSpPr/>
          <p:nvPr/>
        </p:nvGrpSpPr>
        <p:grpSpPr>
          <a:xfrm>
            <a:off x="3777934" y="1331782"/>
            <a:ext cx="2322390" cy="735977"/>
            <a:chOff x="3777934" y="1331782"/>
            <a:chExt cx="2322390" cy="735977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397FFB4-4477-486F-9B22-60F67593218E}"/>
                </a:ext>
              </a:extLst>
            </p:cNvPr>
            <p:cNvSpPr/>
            <p:nvPr/>
          </p:nvSpPr>
          <p:spPr>
            <a:xfrm>
              <a:off x="3840123" y="1383688"/>
              <a:ext cx="31095" cy="194339"/>
            </a:xfrm>
            <a:custGeom>
              <a:avLst/>
              <a:gdLst/>
              <a:ahLst/>
              <a:cxnLst/>
              <a:rect l="0" t="0" r="0" b="0"/>
              <a:pathLst>
                <a:path w="31095" h="194339">
                  <a:moveTo>
                    <a:pt x="31094" y="0"/>
                  </a:moveTo>
                  <a:lnTo>
                    <a:pt x="26967" y="54098"/>
                  </a:lnTo>
                  <a:lnTo>
                    <a:pt x="17835" y="107711"/>
                  </a:lnTo>
                  <a:lnTo>
                    <a:pt x="9268" y="162553"/>
                  </a:lnTo>
                  <a:lnTo>
                    <a:pt x="0" y="1943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E1C0A0E-8ADB-47D5-851F-B67FA2E27EE1}"/>
                </a:ext>
              </a:extLst>
            </p:cNvPr>
            <p:cNvSpPr/>
            <p:nvPr/>
          </p:nvSpPr>
          <p:spPr>
            <a:xfrm>
              <a:off x="3777934" y="1331782"/>
              <a:ext cx="231722" cy="261792"/>
            </a:xfrm>
            <a:custGeom>
              <a:avLst/>
              <a:gdLst/>
              <a:ahLst/>
              <a:cxnLst/>
              <a:rect l="0" t="0" r="0" b="0"/>
              <a:pathLst>
                <a:path w="231722" h="261792">
                  <a:moveTo>
                    <a:pt x="0" y="129641"/>
                  </a:moveTo>
                  <a:lnTo>
                    <a:pt x="10820" y="70410"/>
                  </a:lnTo>
                  <a:lnTo>
                    <a:pt x="22400" y="45009"/>
                  </a:lnTo>
                  <a:lnTo>
                    <a:pt x="45025" y="21071"/>
                  </a:lnTo>
                  <a:lnTo>
                    <a:pt x="81863" y="5822"/>
                  </a:lnTo>
                  <a:lnTo>
                    <a:pt x="139012" y="0"/>
                  </a:lnTo>
                  <a:lnTo>
                    <a:pt x="163127" y="2349"/>
                  </a:lnTo>
                  <a:lnTo>
                    <a:pt x="196127" y="16781"/>
                  </a:lnTo>
                  <a:lnTo>
                    <a:pt x="223659" y="41594"/>
                  </a:lnTo>
                  <a:lnTo>
                    <a:pt x="228569" y="51078"/>
                  </a:lnTo>
                  <a:lnTo>
                    <a:pt x="231721" y="70828"/>
                  </a:lnTo>
                  <a:lnTo>
                    <a:pt x="227939" y="86515"/>
                  </a:lnTo>
                  <a:lnTo>
                    <a:pt x="211436" y="110662"/>
                  </a:lnTo>
                  <a:lnTo>
                    <a:pt x="188951" y="132930"/>
                  </a:lnTo>
                  <a:lnTo>
                    <a:pt x="157522" y="152209"/>
                  </a:lnTo>
                  <a:lnTo>
                    <a:pt x="110514" y="165033"/>
                  </a:lnTo>
                  <a:lnTo>
                    <a:pt x="99588" y="166192"/>
                  </a:lnTo>
                  <a:lnTo>
                    <a:pt x="94895" y="167828"/>
                  </a:lnTo>
                  <a:lnTo>
                    <a:pt x="94358" y="169782"/>
                  </a:lnTo>
                  <a:lnTo>
                    <a:pt x="96590" y="171949"/>
                  </a:lnTo>
                  <a:lnTo>
                    <a:pt x="153193" y="209389"/>
                  </a:lnTo>
                  <a:lnTo>
                    <a:pt x="209114" y="251591"/>
                  </a:lnTo>
                  <a:lnTo>
                    <a:pt x="225432" y="2617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7705BC5-4E37-4945-82D9-C5E3DD182390}"/>
                </a:ext>
              </a:extLst>
            </p:cNvPr>
            <p:cNvSpPr/>
            <p:nvPr/>
          </p:nvSpPr>
          <p:spPr>
            <a:xfrm>
              <a:off x="4072850" y="1383283"/>
              <a:ext cx="124856" cy="209192"/>
            </a:xfrm>
            <a:custGeom>
              <a:avLst/>
              <a:gdLst/>
              <a:ahLst/>
              <a:cxnLst/>
              <a:rect l="0" t="0" r="0" b="0"/>
              <a:pathLst>
                <a:path w="124856" h="209192">
                  <a:moveTo>
                    <a:pt x="93761" y="15952"/>
                  </a:moveTo>
                  <a:lnTo>
                    <a:pt x="89634" y="3572"/>
                  </a:lnTo>
                  <a:lnTo>
                    <a:pt x="84100" y="789"/>
                  </a:lnTo>
                  <a:lnTo>
                    <a:pt x="66434" y="0"/>
                  </a:lnTo>
                  <a:lnTo>
                    <a:pt x="40462" y="8538"/>
                  </a:lnTo>
                  <a:lnTo>
                    <a:pt x="16356" y="26135"/>
                  </a:lnTo>
                  <a:lnTo>
                    <a:pt x="1056" y="47760"/>
                  </a:lnTo>
                  <a:lnTo>
                    <a:pt x="0" y="55296"/>
                  </a:lnTo>
                  <a:lnTo>
                    <a:pt x="3433" y="70578"/>
                  </a:lnTo>
                  <a:lnTo>
                    <a:pt x="13020" y="83704"/>
                  </a:lnTo>
                  <a:lnTo>
                    <a:pt x="26782" y="94433"/>
                  </a:lnTo>
                  <a:lnTo>
                    <a:pt x="69639" y="111241"/>
                  </a:lnTo>
                  <a:lnTo>
                    <a:pt x="71633" y="114891"/>
                  </a:lnTo>
                  <a:lnTo>
                    <a:pt x="69508" y="119051"/>
                  </a:lnTo>
                  <a:lnTo>
                    <a:pt x="27416" y="153404"/>
                  </a:lnTo>
                  <a:lnTo>
                    <a:pt x="21088" y="168309"/>
                  </a:lnTo>
                  <a:lnTo>
                    <a:pt x="19400" y="177120"/>
                  </a:lnTo>
                  <a:lnTo>
                    <a:pt x="20866" y="184722"/>
                  </a:lnTo>
                  <a:lnTo>
                    <a:pt x="29405" y="197775"/>
                  </a:lnTo>
                  <a:lnTo>
                    <a:pt x="44141" y="204728"/>
                  </a:lnTo>
                  <a:lnTo>
                    <a:pt x="85879" y="209191"/>
                  </a:lnTo>
                  <a:lnTo>
                    <a:pt x="124855" y="2025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4C2FCE2-5092-4795-A29A-275A32870686}"/>
                </a:ext>
              </a:extLst>
            </p:cNvPr>
            <p:cNvSpPr/>
            <p:nvPr/>
          </p:nvSpPr>
          <p:spPr>
            <a:xfrm>
              <a:off x="4260372" y="1391461"/>
              <a:ext cx="108351" cy="204025"/>
            </a:xfrm>
            <a:custGeom>
              <a:avLst/>
              <a:gdLst/>
              <a:ahLst/>
              <a:cxnLst/>
              <a:rect l="0" t="0" r="0" b="0"/>
              <a:pathLst>
                <a:path w="108351" h="204025">
                  <a:moveTo>
                    <a:pt x="38388" y="0"/>
                  </a:moveTo>
                  <a:lnTo>
                    <a:pt x="16487" y="59554"/>
                  </a:lnTo>
                  <a:lnTo>
                    <a:pt x="3163" y="102437"/>
                  </a:lnTo>
                  <a:lnTo>
                    <a:pt x="0" y="161518"/>
                  </a:lnTo>
                  <a:lnTo>
                    <a:pt x="4341" y="180039"/>
                  </a:lnTo>
                  <a:lnTo>
                    <a:pt x="7917" y="187397"/>
                  </a:lnTo>
                  <a:lnTo>
                    <a:pt x="18800" y="197875"/>
                  </a:lnTo>
                  <a:lnTo>
                    <a:pt x="25330" y="201879"/>
                  </a:lnTo>
                  <a:lnTo>
                    <a:pt x="44101" y="204024"/>
                  </a:lnTo>
                  <a:lnTo>
                    <a:pt x="65975" y="201234"/>
                  </a:lnTo>
                  <a:lnTo>
                    <a:pt x="108350" y="1865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C8739E6-102B-4893-BBA8-E953AF2A513D}"/>
                </a:ext>
              </a:extLst>
            </p:cNvPr>
            <p:cNvSpPr/>
            <p:nvPr/>
          </p:nvSpPr>
          <p:spPr>
            <a:xfrm>
              <a:off x="4411964" y="1375346"/>
              <a:ext cx="123816" cy="226960"/>
            </a:xfrm>
            <a:custGeom>
              <a:avLst/>
              <a:gdLst/>
              <a:ahLst/>
              <a:cxnLst/>
              <a:rect l="0" t="0" r="0" b="0"/>
              <a:pathLst>
                <a:path w="123816" h="226960">
                  <a:moveTo>
                    <a:pt x="42267" y="31662"/>
                  </a:moveTo>
                  <a:lnTo>
                    <a:pt x="39964" y="63183"/>
                  </a:lnTo>
                  <a:lnTo>
                    <a:pt x="20365" y="121741"/>
                  </a:lnTo>
                  <a:lnTo>
                    <a:pt x="6178" y="174939"/>
                  </a:lnTo>
                  <a:lnTo>
                    <a:pt x="0" y="201274"/>
                  </a:lnTo>
                  <a:lnTo>
                    <a:pt x="269" y="201743"/>
                  </a:lnTo>
                  <a:lnTo>
                    <a:pt x="2872" y="192763"/>
                  </a:lnTo>
                  <a:lnTo>
                    <a:pt x="14036" y="138642"/>
                  </a:lnTo>
                  <a:lnTo>
                    <a:pt x="33462" y="82471"/>
                  </a:lnTo>
                  <a:lnTo>
                    <a:pt x="61217" y="24997"/>
                  </a:lnTo>
                  <a:lnTo>
                    <a:pt x="71131" y="12577"/>
                  </a:lnTo>
                  <a:lnTo>
                    <a:pt x="90551" y="0"/>
                  </a:lnTo>
                  <a:lnTo>
                    <a:pt x="96049" y="1917"/>
                  </a:lnTo>
                  <a:lnTo>
                    <a:pt x="100579" y="7513"/>
                  </a:lnTo>
                  <a:lnTo>
                    <a:pt x="114054" y="39272"/>
                  </a:lnTo>
                  <a:lnTo>
                    <a:pt x="118240" y="66835"/>
                  </a:lnTo>
                  <a:lnTo>
                    <a:pt x="114312" y="124855"/>
                  </a:lnTo>
                  <a:lnTo>
                    <a:pt x="114943" y="182509"/>
                  </a:lnTo>
                  <a:lnTo>
                    <a:pt x="123815" y="226959"/>
                  </a:lnTo>
                  <a:lnTo>
                    <a:pt x="123407" y="226640"/>
                  </a:lnTo>
                  <a:lnTo>
                    <a:pt x="108039" y="196238"/>
                  </a:lnTo>
                  <a:lnTo>
                    <a:pt x="92753" y="177931"/>
                  </a:lnTo>
                  <a:lnTo>
                    <a:pt x="71334" y="162430"/>
                  </a:lnTo>
                  <a:lnTo>
                    <a:pt x="44354" y="152846"/>
                  </a:lnTo>
                  <a:lnTo>
                    <a:pt x="11173" y="1482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B2782C-F9A0-4192-94A9-6C1477872211}"/>
                </a:ext>
              </a:extLst>
            </p:cNvPr>
            <p:cNvSpPr/>
            <p:nvPr/>
          </p:nvSpPr>
          <p:spPr>
            <a:xfrm>
              <a:off x="4633022" y="1422556"/>
              <a:ext cx="147698" cy="202112"/>
            </a:xfrm>
            <a:custGeom>
              <a:avLst/>
              <a:gdLst/>
              <a:ahLst/>
              <a:cxnLst/>
              <a:rect l="0" t="0" r="0" b="0"/>
              <a:pathLst>
                <a:path w="147698" h="202112">
                  <a:moveTo>
                    <a:pt x="147697" y="0"/>
                  </a:moveTo>
                  <a:lnTo>
                    <a:pt x="104458" y="57385"/>
                  </a:lnTo>
                  <a:lnTo>
                    <a:pt x="50334" y="120327"/>
                  </a:lnTo>
                  <a:lnTo>
                    <a:pt x="10074" y="179968"/>
                  </a:lnTo>
                  <a:lnTo>
                    <a:pt x="0" y="20211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F4293A8-9290-470E-8152-CD04E0F3CA22}"/>
                </a:ext>
              </a:extLst>
            </p:cNvPr>
            <p:cNvSpPr/>
            <p:nvPr/>
          </p:nvSpPr>
          <p:spPr>
            <a:xfrm>
              <a:off x="4563061" y="1421372"/>
              <a:ext cx="155471" cy="179976"/>
            </a:xfrm>
            <a:custGeom>
              <a:avLst/>
              <a:gdLst/>
              <a:ahLst/>
              <a:cxnLst/>
              <a:rect l="0" t="0" r="0" b="0"/>
              <a:pathLst>
                <a:path w="155471" h="179976">
                  <a:moveTo>
                    <a:pt x="0" y="8957"/>
                  </a:moveTo>
                  <a:lnTo>
                    <a:pt x="8253" y="704"/>
                  </a:lnTo>
                  <a:lnTo>
                    <a:pt x="13276" y="0"/>
                  </a:lnTo>
                  <a:lnTo>
                    <a:pt x="25765" y="3825"/>
                  </a:lnTo>
                  <a:lnTo>
                    <a:pt x="51492" y="19816"/>
                  </a:lnTo>
                  <a:lnTo>
                    <a:pt x="64056" y="33649"/>
                  </a:lnTo>
                  <a:lnTo>
                    <a:pt x="108877" y="94982"/>
                  </a:lnTo>
                  <a:lnTo>
                    <a:pt x="139928" y="153458"/>
                  </a:lnTo>
                  <a:lnTo>
                    <a:pt x="155470" y="17997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D1BC9F-2A4B-4086-8A68-96B89CAFB9A1}"/>
                </a:ext>
              </a:extLst>
            </p:cNvPr>
            <p:cNvSpPr/>
            <p:nvPr/>
          </p:nvSpPr>
          <p:spPr>
            <a:xfrm>
              <a:off x="4824117" y="1406090"/>
              <a:ext cx="189766" cy="227190"/>
            </a:xfrm>
            <a:custGeom>
              <a:avLst/>
              <a:gdLst/>
              <a:ahLst/>
              <a:cxnLst/>
              <a:rect l="0" t="0" r="0" b="0"/>
              <a:pathLst>
                <a:path w="189766" h="227190">
                  <a:moveTo>
                    <a:pt x="49885" y="70880"/>
                  </a:moveTo>
                  <a:lnTo>
                    <a:pt x="34135" y="131574"/>
                  </a:lnTo>
                  <a:lnTo>
                    <a:pt x="9495" y="194088"/>
                  </a:lnTo>
                  <a:lnTo>
                    <a:pt x="969" y="218231"/>
                  </a:lnTo>
                  <a:lnTo>
                    <a:pt x="0" y="219210"/>
                  </a:lnTo>
                  <a:lnTo>
                    <a:pt x="11434" y="159364"/>
                  </a:lnTo>
                  <a:lnTo>
                    <a:pt x="28904" y="103856"/>
                  </a:lnTo>
                  <a:lnTo>
                    <a:pt x="62772" y="40723"/>
                  </a:lnTo>
                  <a:lnTo>
                    <a:pt x="77407" y="22693"/>
                  </a:lnTo>
                  <a:lnTo>
                    <a:pt x="98634" y="7274"/>
                  </a:lnTo>
                  <a:lnTo>
                    <a:pt x="116753" y="0"/>
                  </a:lnTo>
                  <a:lnTo>
                    <a:pt x="126422" y="306"/>
                  </a:lnTo>
                  <a:lnTo>
                    <a:pt x="146377" y="7556"/>
                  </a:lnTo>
                  <a:lnTo>
                    <a:pt x="159853" y="19416"/>
                  </a:lnTo>
                  <a:lnTo>
                    <a:pt x="175541" y="48142"/>
                  </a:lnTo>
                  <a:lnTo>
                    <a:pt x="186094" y="79632"/>
                  </a:lnTo>
                  <a:lnTo>
                    <a:pt x="189319" y="140736"/>
                  </a:lnTo>
                  <a:lnTo>
                    <a:pt x="189712" y="195939"/>
                  </a:lnTo>
                  <a:lnTo>
                    <a:pt x="189765" y="219169"/>
                  </a:lnTo>
                  <a:lnTo>
                    <a:pt x="188052" y="225018"/>
                  </a:lnTo>
                  <a:lnTo>
                    <a:pt x="185182" y="227189"/>
                  </a:lnTo>
                  <a:lnTo>
                    <a:pt x="181542" y="226910"/>
                  </a:lnTo>
                  <a:lnTo>
                    <a:pt x="172890" y="219689"/>
                  </a:lnTo>
                  <a:lnTo>
                    <a:pt x="145578" y="191948"/>
                  </a:lnTo>
                  <a:lnTo>
                    <a:pt x="104520" y="168116"/>
                  </a:lnTo>
                  <a:lnTo>
                    <a:pt x="67011" y="154579"/>
                  </a:lnTo>
                  <a:lnTo>
                    <a:pt x="38452" y="154509"/>
                  </a:lnTo>
                  <a:lnTo>
                    <a:pt x="3243" y="1641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37A2B39-7328-40A3-9DCB-A0914B2BFA29}"/>
                </a:ext>
              </a:extLst>
            </p:cNvPr>
            <p:cNvSpPr/>
            <p:nvPr/>
          </p:nvSpPr>
          <p:spPr>
            <a:xfrm>
              <a:off x="5146075" y="1414782"/>
              <a:ext cx="209886" cy="23322"/>
            </a:xfrm>
            <a:custGeom>
              <a:avLst/>
              <a:gdLst/>
              <a:ahLst/>
              <a:cxnLst/>
              <a:rect l="0" t="0" r="0" b="0"/>
              <a:pathLst>
                <a:path w="209886" h="23322">
                  <a:moveTo>
                    <a:pt x="0" y="23321"/>
                  </a:moveTo>
                  <a:lnTo>
                    <a:pt x="62352" y="19194"/>
                  </a:lnTo>
                  <a:lnTo>
                    <a:pt x="114588" y="15404"/>
                  </a:lnTo>
                  <a:lnTo>
                    <a:pt x="173531" y="7233"/>
                  </a:lnTo>
                  <a:lnTo>
                    <a:pt x="20988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3FF879D-C009-4E6C-A28C-920EC03B09B2}"/>
                </a:ext>
              </a:extLst>
            </p:cNvPr>
            <p:cNvSpPr/>
            <p:nvPr/>
          </p:nvSpPr>
          <p:spPr>
            <a:xfrm>
              <a:off x="5208263" y="1422556"/>
              <a:ext cx="46642" cy="194339"/>
            </a:xfrm>
            <a:custGeom>
              <a:avLst/>
              <a:gdLst/>
              <a:ahLst/>
              <a:cxnLst/>
              <a:rect l="0" t="0" r="0" b="0"/>
              <a:pathLst>
                <a:path w="46642" h="194339">
                  <a:moveTo>
                    <a:pt x="0" y="0"/>
                  </a:moveTo>
                  <a:lnTo>
                    <a:pt x="8254" y="8253"/>
                  </a:lnTo>
                  <a:lnTo>
                    <a:pt x="12306" y="23821"/>
                  </a:lnTo>
                  <a:lnTo>
                    <a:pt x="21415" y="81703"/>
                  </a:lnTo>
                  <a:lnTo>
                    <a:pt x="29276" y="141309"/>
                  </a:lnTo>
                  <a:lnTo>
                    <a:pt x="46641" y="1943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1AC0D1B-D4E5-4AF5-91C5-A30C0A669A6D}"/>
                </a:ext>
              </a:extLst>
            </p:cNvPr>
            <p:cNvSpPr/>
            <p:nvPr/>
          </p:nvSpPr>
          <p:spPr>
            <a:xfrm>
              <a:off x="5480337" y="1406529"/>
              <a:ext cx="21601" cy="202592"/>
            </a:xfrm>
            <a:custGeom>
              <a:avLst/>
              <a:gdLst/>
              <a:ahLst/>
              <a:cxnLst/>
              <a:rect l="0" t="0" r="0" b="0"/>
              <a:pathLst>
                <a:path w="21601" h="202592">
                  <a:moveTo>
                    <a:pt x="0" y="8253"/>
                  </a:moveTo>
                  <a:lnTo>
                    <a:pt x="8253" y="0"/>
                  </a:lnTo>
                  <a:lnTo>
                    <a:pt x="11548" y="160"/>
                  </a:lnTo>
                  <a:lnTo>
                    <a:pt x="14609" y="2857"/>
                  </a:lnTo>
                  <a:lnTo>
                    <a:pt x="17513" y="7247"/>
                  </a:lnTo>
                  <a:lnTo>
                    <a:pt x="21600" y="34059"/>
                  </a:lnTo>
                  <a:lnTo>
                    <a:pt x="14638" y="89824"/>
                  </a:lnTo>
                  <a:lnTo>
                    <a:pt x="3335" y="149001"/>
                  </a:lnTo>
                  <a:lnTo>
                    <a:pt x="0" y="2025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7B6F64A-80A1-435C-AEAB-0DBF16BECF56}"/>
                </a:ext>
              </a:extLst>
            </p:cNvPr>
            <p:cNvSpPr/>
            <p:nvPr/>
          </p:nvSpPr>
          <p:spPr>
            <a:xfrm>
              <a:off x="5568945" y="1399235"/>
              <a:ext cx="165215" cy="199424"/>
            </a:xfrm>
            <a:custGeom>
              <a:avLst/>
              <a:gdLst/>
              <a:ahLst/>
              <a:cxnLst/>
              <a:rect l="0" t="0" r="0" b="0"/>
              <a:pathLst>
                <a:path w="165215" h="199424">
                  <a:moveTo>
                    <a:pt x="105730" y="0"/>
                  </a:moveTo>
                  <a:lnTo>
                    <a:pt x="87975" y="7070"/>
                  </a:lnTo>
                  <a:lnTo>
                    <a:pt x="71294" y="21193"/>
                  </a:lnTo>
                  <a:lnTo>
                    <a:pt x="23137" y="78682"/>
                  </a:lnTo>
                  <a:lnTo>
                    <a:pt x="7362" y="109590"/>
                  </a:lnTo>
                  <a:lnTo>
                    <a:pt x="0" y="146099"/>
                  </a:lnTo>
                  <a:lnTo>
                    <a:pt x="5188" y="166852"/>
                  </a:lnTo>
                  <a:lnTo>
                    <a:pt x="10199" y="176014"/>
                  </a:lnTo>
                  <a:lnTo>
                    <a:pt x="27283" y="188497"/>
                  </a:lnTo>
                  <a:lnTo>
                    <a:pt x="49271" y="196061"/>
                  </a:lnTo>
                  <a:lnTo>
                    <a:pt x="73439" y="199423"/>
                  </a:lnTo>
                  <a:lnTo>
                    <a:pt x="111326" y="193062"/>
                  </a:lnTo>
                  <a:lnTo>
                    <a:pt x="141649" y="176110"/>
                  </a:lnTo>
                  <a:lnTo>
                    <a:pt x="154228" y="162052"/>
                  </a:lnTo>
                  <a:lnTo>
                    <a:pt x="158791" y="154676"/>
                  </a:lnTo>
                  <a:lnTo>
                    <a:pt x="165214" y="123661"/>
                  </a:lnTo>
                  <a:lnTo>
                    <a:pt x="162990" y="95373"/>
                  </a:lnTo>
                  <a:lnTo>
                    <a:pt x="152734" y="70581"/>
                  </a:lnTo>
                  <a:lnTo>
                    <a:pt x="134628" y="46825"/>
                  </a:lnTo>
                  <a:lnTo>
                    <a:pt x="90183" y="155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07F30CC-A0E8-479B-94DD-D2C1E1A97CF5}"/>
                </a:ext>
              </a:extLst>
            </p:cNvPr>
            <p:cNvSpPr/>
            <p:nvPr/>
          </p:nvSpPr>
          <p:spPr>
            <a:xfrm>
              <a:off x="5843170" y="1368141"/>
              <a:ext cx="257154" cy="229118"/>
            </a:xfrm>
            <a:custGeom>
              <a:avLst/>
              <a:gdLst/>
              <a:ahLst/>
              <a:cxnLst/>
              <a:rect l="0" t="0" r="0" b="0"/>
              <a:pathLst>
                <a:path w="257154" h="229118">
                  <a:moveTo>
                    <a:pt x="33617" y="62188"/>
                  </a:moveTo>
                  <a:lnTo>
                    <a:pt x="41870" y="74568"/>
                  </a:lnTo>
                  <a:lnTo>
                    <a:pt x="42574" y="81670"/>
                  </a:lnTo>
                  <a:lnTo>
                    <a:pt x="35311" y="108172"/>
                  </a:lnTo>
                  <a:lnTo>
                    <a:pt x="12428" y="162443"/>
                  </a:lnTo>
                  <a:lnTo>
                    <a:pt x="0" y="194372"/>
                  </a:lnTo>
                  <a:lnTo>
                    <a:pt x="4602" y="142333"/>
                  </a:lnTo>
                  <a:lnTo>
                    <a:pt x="12099" y="81188"/>
                  </a:lnTo>
                  <a:lnTo>
                    <a:pt x="14090" y="72264"/>
                  </a:lnTo>
                  <a:lnTo>
                    <a:pt x="18870" y="67178"/>
                  </a:lnTo>
                  <a:lnTo>
                    <a:pt x="25514" y="64651"/>
                  </a:lnTo>
                  <a:lnTo>
                    <a:pt x="33397" y="63830"/>
                  </a:lnTo>
                  <a:lnTo>
                    <a:pt x="40380" y="65874"/>
                  </a:lnTo>
                  <a:lnTo>
                    <a:pt x="52745" y="75055"/>
                  </a:lnTo>
                  <a:lnTo>
                    <a:pt x="96735" y="137086"/>
                  </a:lnTo>
                  <a:lnTo>
                    <a:pt x="130668" y="195703"/>
                  </a:lnTo>
                  <a:lnTo>
                    <a:pt x="151337" y="219407"/>
                  </a:lnTo>
                  <a:lnTo>
                    <a:pt x="168567" y="227073"/>
                  </a:lnTo>
                  <a:lnTo>
                    <a:pt x="177998" y="229117"/>
                  </a:lnTo>
                  <a:lnTo>
                    <a:pt x="186014" y="228753"/>
                  </a:lnTo>
                  <a:lnTo>
                    <a:pt x="199525" y="223741"/>
                  </a:lnTo>
                  <a:lnTo>
                    <a:pt x="211289" y="211149"/>
                  </a:lnTo>
                  <a:lnTo>
                    <a:pt x="231967" y="171184"/>
                  </a:lnTo>
                  <a:lnTo>
                    <a:pt x="253821" y="108836"/>
                  </a:lnTo>
                  <a:lnTo>
                    <a:pt x="257153" y="60846"/>
                  </a:lnTo>
                  <a:lnTo>
                    <a:pt x="254464" y="37983"/>
                  </a:lnTo>
                  <a:lnTo>
                    <a:pt x="245783" y="20912"/>
                  </a:lnTo>
                  <a:lnTo>
                    <a:pt x="22795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CA30354-75FA-4449-AF53-05D61472AB4A}"/>
                </a:ext>
              </a:extLst>
            </p:cNvPr>
            <p:cNvSpPr/>
            <p:nvPr/>
          </p:nvSpPr>
          <p:spPr>
            <a:xfrm>
              <a:off x="3816802" y="1793262"/>
              <a:ext cx="264301" cy="274497"/>
            </a:xfrm>
            <a:custGeom>
              <a:avLst/>
              <a:gdLst/>
              <a:ahLst/>
              <a:cxnLst/>
              <a:rect l="0" t="0" r="0" b="0"/>
              <a:pathLst>
                <a:path w="264301" h="274497">
                  <a:moveTo>
                    <a:pt x="0" y="33517"/>
                  </a:moveTo>
                  <a:lnTo>
                    <a:pt x="8253" y="41770"/>
                  </a:lnTo>
                  <a:lnTo>
                    <a:pt x="17513" y="67536"/>
                  </a:lnTo>
                  <a:lnTo>
                    <a:pt x="22556" y="129829"/>
                  </a:lnTo>
                  <a:lnTo>
                    <a:pt x="19043" y="185459"/>
                  </a:lnTo>
                  <a:lnTo>
                    <a:pt x="12456" y="220860"/>
                  </a:lnTo>
                  <a:lnTo>
                    <a:pt x="10895" y="224055"/>
                  </a:lnTo>
                  <a:lnTo>
                    <a:pt x="9854" y="221867"/>
                  </a:lnTo>
                  <a:lnTo>
                    <a:pt x="10693" y="195850"/>
                  </a:lnTo>
                  <a:lnTo>
                    <a:pt x="21978" y="143410"/>
                  </a:lnTo>
                  <a:lnTo>
                    <a:pt x="48486" y="80751"/>
                  </a:lnTo>
                  <a:lnTo>
                    <a:pt x="86037" y="18668"/>
                  </a:lnTo>
                  <a:lnTo>
                    <a:pt x="96972" y="8779"/>
                  </a:lnTo>
                  <a:lnTo>
                    <a:pt x="110469" y="1505"/>
                  </a:lnTo>
                  <a:lnTo>
                    <a:pt x="125105" y="0"/>
                  </a:lnTo>
                  <a:lnTo>
                    <a:pt x="132636" y="807"/>
                  </a:lnTo>
                  <a:lnTo>
                    <a:pt x="147913" y="8615"/>
                  </a:lnTo>
                  <a:lnTo>
                    <a:pt x="155614" y="14324"/>
                  </a:lnTo>
                  <a:lnTo>
                    <a:pt x="166475" y="32185"/>
                  </a:lnTo>
                  <a:lnTo>
                    <a:pt x="170580" y="42993"/>
                  </a:lnTo>
                  <a:lnTo>
                    <a:pt x="170535" y="66520"/>
                  </a:lnTo>
                  <a:lnTo>
                    <a:pt x="160798" y="99438"/>
                  </a:lnTo>
                  <a:lnTo>
                    <a:pt x="142032" y="129648"/>
                  </a:lnTo>
                  <a:lnTo>
                    <a:pt x="122698" y="146837"/>
                  </a:lnTo>
                  <a:lnTo>
                    <a:pt x="73461" y="171869"/>
                  </a:lnTo>
                  <a:lnTo>
                    <a:pt x="72295" y="175848"/>
                  </a:lnTo>
                  <a:lnTo>
                    <a:pt x="76699" y="179364"/>
                  </a:lnTo>
                  <a:lnTo>
                    <a:pt x="138782" y="199244"/>
                  </a:lnTo>
                  <a:lnTo>
                    <a:pt x="201324" y="225401"/>
                  </a:lnTo>
                  <a:lnTo>
                    <a:pt x="236749" y="248944"/>
                  </a:lnTo>
                  <a:lnTo>
                    <a:pt x="264300" y="27449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6371FD1-5361-443A-A215-B124F1D82666}"/>
                </a:ext>
              </a:extLst>
            </p:cNvPr>
            <p:cNvSpPr/>
            <p:nvPr/>
          </p:nvSpPr>
          <p:spPr>
            <a:xfrm>
              <a:off x="4695684" y="1953372"/>
              <a:ext cx="427071" cy="104383"/>
            </a:xfrm>
            <a:custGeom>
              <a:avLst/>
              <a:gdLst/>
              <a:ahLst/>
              <a:cxnLst/>
              <a:rect l="0" t="0" r="0" b="0"/>
              <a:pathLst>
                <a:path w="427071" h="104383">
                  <a:moveTo>
                    <a:pt x="100583" y="98839"/>
                  </a:moveTo>
                  <a:lnTo>
                    <a:pt x="128915" y="77200"/>
                  </a:lnTo>
                  <a:lnTo>
                    <a:pt x="134768" y="62734"/>
                  </a:lnTo>
                  <a:lnTo>
                    <a:pt x="136328" y="54040"/>
                  </a:lnTo>
                  <a:lnTo>
                    <a:pt x="133456" y="39773"/>
                  </a:lnTo>
                  <a:lnTo>
                    <a:pt x="125558" y="27674"/>
                  </a:lnTo>
                  <a:lnTo>
                    <a:pt x="113410" y="16538"/>
                  </a:lnTo>
                  <a:lnTo>
                    <a:pt x="87877" y="4684"/>
                  </a:lnTo>
                  <a:lnTo>
                    <a:pt x="68448" y="3154"/>
                  </a:lnTo>
                  <a:lnTo>
                    <a:pt x="48296" y="6216"/>
                  </a:lnTo>
                  <a:lnTo>
                    <a:pt x="27824" y="13336"/>
                  </a:lnTo>
                  <a:lnTo>
                    <a:pt x="11815" y="26864"/>
                  </a:lnTo>
                  <a:lnTo>
                    <a:pt x="5128" y="35309"/>
                  </a:lnTo>
                  <a:lnTo>
                    <a:pt x="0" y="53905"/>
                  </a:lnTo>
                  <a:lnTo>
                    <a:pt x="1465" y="71959"/>
                  </a:lnTo>
                  <a:lnTo>
                    <a:pt x="7873" y="85741"/>
                  </a:lnTo>
                  <a:lnTo>
                    <a:pt x="21087" y="95321"/>
                  </a:lnTo>
                  <a:lnTo>
                    <a:pt x="38475" y="101594"/>
                  </a:lnTo>
                  <a:lnTo>
                    <a:pt x="57720" y="104382"/>
                  </a:lnTo>
                  <a:lnTo>
                    <a:pt x="87978" y="97698"/>
                  </a:lnTo>
                  <a:lnTo>
                    <a:pt x="114698" y="80651"/>
                  </a:lnTo>
                  <a:lnTo>
                    <a:pt x="126434" y="66571"/>
                  </a:lnTo>
                  <a:lnTo>
                    <a:pt x="133665" y="50812"/>
                  </a:lnTo>
                  <a:lnTo>
                    <a:pt x="136873" y="23381"/>
                  </a:lnTo>
                  <a:lnTo>
                    <a:pt x="134562" y="6569"/>
                  </a:lnTo>
                  <a:lnTo>
                    <a:pt x="131872" y="2776"/>
                  </a:lnTo>
                  <a:lnTo>
                    <a:pt x="128352" y="1976"/>
                  </a:lnTo>
                  <a:lnTo>
                    <a:pt x="124278" y="3170"/>
                  </a:lnTo>
                  <a:lnTo>
                    <a:pt x="122425" y="6557"/>
                  </a:lnTo>
                  <a:lnTo>
                    <a:pt x="122671" y="17230"/>
                  </a:lnTo>
                  <a:lnTo>
                    <a:pt x="136071" y="49673"/>
                  </a:lnTo>
                  <a:lnTo>
                    <a:pt x="145434" y="62880"/>
                  </a:lnTo>
                  <a:lnTo>
                    <a:pt x="168671" y="80027"/>
                  </a:lnTo>
                  <a:lnTo>
                    <a:pt x="193310" y="91922"/>
                  </a:lnTo>
                  <a:lnTo>
                    <a:pt x="209165" y="93461"/>
                  </a:lnTo>
                  <a:lnTo>
                    <a:pt x="217021" y="92663"/>
                  </a:lnTo>
                  <a:lnTo>
                    <a:pt x="230356" y="84866"/>
                  </a:lnTo>
                  <a:lnTo>
                    <a:pt x="241177" y="72763"/>
                  </a:lnTo>
                  <a:lnTo>
                    <a:pt x="248866" y="58747"/>
                  </a:lnTo>
                  <a:lnTo>
                    <a:pt x="250556" y="41577"/>
                  </a:lnTo>
                  <a:lnTo>
                    <a:pt x="244602" y="2403"/>
                  </a:lnTo>
                  <a:lnTo>
                    <a:pt x="243237" y="0"/>
                  </a:lnTo>
                  <a:lnTo>
                    <a:pt x="242326" y="2716"/>
                  </a:lnTo>
                  <a:lnTo>
                    <a:pt x="240665" y="59466"/>
                  </a:lnTo>
                  <a:lnTo>
                    <a:pt x="241440" y="74430"/>
                  </a:lnTo>
                  <a:lnTo>
                    <a:pt x="242856" y="74793"/>
                  </a:lnTo>
                  <a:lnTo>
                    <a:pt x="273729" y="33132"/>
                  </a:lnTo>
                  <a:lnTo>
                    <a:pt x="299678" y="16415"/>
                  </a:lnTo>
                  <a:lnTo>
                    <a:pt x="319204" y="12686"/>
                  </a:lnTo>
                  <a:lnTo>
                    <a:pt x="339399" y="14771"/>
                  </a:lnTo>
                  <a:lnTo>
                    <a:pt x="399469" y="38960"/>
                  </a:lnTo>
                  <a:lnTo>
                    <a:pt x="427070" y="5219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4EC3AA4-EB56-4339-BB89-22ECB3F0C0B6}"/>
                </a:ext>
              </a:extLst>
            </p:cNvPr>
            <p:cNvSpPr/>
            <p:nvPr/>
          </p:nvSpPr>
          <p:spPr>
            <a:xfrm>
              <a:off x="5126067" y="1775615"/>
              <a:ext cx="118707" cy="266174"/>
            </a:xfrm>
            <a:custGeom>
              <a:avLst/>
              <a:gdLst/>
              <a:ahLst/>
              <a:cxnLst/>
              <a:rect l="0" t="0" r="0" b="0"/>
              <a:pathLst>
                <a:path w="118707" h="266174">
                  <a:moveTo>
                    <a:pt x="113290" y="175540"/>
                  </a:moveTo>
                  <a:lnTo>
                    <a:pt x="106220" y="152444"/>
                  </a:lnTo>
                  <a:lnTo>
                    <a:pt x="98344" y="140515"/>
                  </a:lnTo>
                  <a:lnTo>
                    <a:pt x="92097" y="137507"/>
                  </a:lnTo>
                  <a:lnTo>
                    <a:pt x="75945" y="136468"/>
                  </a:lnTo>
                  <a:lnTo>
                    <a:pt x="47427" y="144865"/>
                  </a:lnTo>
                  <a:lnTo>
                    <a:pt x="25348" y="158294"/>
                  </a:lnTo>
                  <a:lnTo>
                    <a:pt x="7867" y="181467"/>
                  </a:lnTo>
                  <a:lnTo>
                    <a:pt x="0" y="214341"/>
                  </a:lnTo>
                  <a:lnTo>
                    <a:pt x="2766" y="234244"/>
                  </a:lnTo>
                  <a:lnTo>
                    <a:pt x="5922" y="243179"/>
                  </a:lnTo>
                  <a:lnTo>
                    <a:pt x="16339" y="255410"/>
                  </a:lnTo>
                  <a:lnTo>
                    <a:pt x="22744" y="259881"/>
                  </a:lnTo>
                  <a:lnTo>
                    <a:pt x="39075" y="264849"/>
                  </a:lnTo>
                  <a:lnTo>
                    <a:pt x="48267" y="266173"/>
                  </a:lnTo>
                  <a:lnTo>
                    <a:pt x="67692" y="260736"/>
                  </a:lnTo>
                  <a:lnTo>
                    <a:pt x="86115" y="248817"/>
                  </a:lnTo>
                  <a:lnTo>
                    <a:pt x="100061" y="232004"/>
                  </a:lnTo>
                  <a:lnTo>
                    <a:pt x="113497" y="198988"/>
                  </a:lnTo>
                  <a:lnTo>
                    <a:pt x="118706" y="144664"/>
                  </a:lnTo>
                  <a:lnTo>
                    <a:pt x="107674" y="82892"/>
                  </a:lnTo>
                  <a:lnTo>
                    <a:pt x="90969" y="28642"/>
                  </a:lnTo>
                  <a:lnTo>
                    <a:pt x="76542" y="3416"/>
                  </a:lnTo>
                  <a:lnTo>
                    <a:pt x="71517" y="330"/>
                  </a:lnTo>
                  <a:lnTo>
                    <a:pt x="66440" y="0"/>
                  </a:lnTo>
                  <a:lnTo>
                    <a:pt x="61327" y="1508"/>
                  </a:lnTo>
                  <a:lnTo>
                    <a:pt x="57055" y="6831"/>
                  </a:lnTo>
                  <a:lnTo>
                    <a:pt x="41180" y="58357"/>
                  </a:lnTo>
                  <a:lnTo>
                    <a:pt x="33993" y="117541"/>
                  </a:lnTo>
                  <a:lnTo>
                    <a:pt x="29009" y="172241"/>
                  </a:lnTo>
                  <a:lnTo>
                    <a:pt x="21790" y="226119"/>
                  </a:lnTo>
                  <a:lnTo>
                    <a:pt x="20008" y="2377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94708A4-8127-4C79-A193-49D1BF1E4FBB}"/>
              </a:ext>
            </a:extLst>
          </p:cNvPr>
          <p:cNvGrpSpPr/>
          <p:nvPr/>
        </p:nvGrpSpPr>
        <p:grpSpPr>
          <a:xfrm>
            <a:off x="575241" y="2324285"/>
            <a:ext cx="8574202" cy="1004093"/>
            <a:chOff x="575241" y="2324285"/>
            <a:chExt cx="8574202" cy="1004093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613DC6A-4B0C-4A79-BAD4-4EF00F3E0834}"/>
                </a:ext>
              </a:extLst>
            </p:cNvPr>
            <p:cNvSpPr/>
            <p:nvPr/>
          </p:nvSpPr>
          <p:spPr>
            <a:xfrm>
              <a:off x="575241" y="2324285"/>
              <a:ext cx="240980" cy="211666"/>
            </a:xfrm>
            <a:custGeom>
              <a:avLst/>
              <a:gdLst/>
              <a:ahLst/>
              <a:cxnLst/>
              <a:rect l="0" t="0" r="0" b="0"/>
              <a:pathLst>
                <a:path w="240980" h="211666">
                  <a:moveTo>
                    <a:pt x="0" y="69961"/>
                  </a:moveTo>
                  <a:lnTo>
                    <a:pt x="62723" y="128558"/>
                  </a:lnTo>
                  <a:lnTo>
                    <a:pt x="125471" y="176174"/>
                  </a:lnTo>
                  <a:lnTo>
                    <a:pt x="187674" y="211260"/>
                  </a:lnTo>
                  <a:lnTo>
                    <a:pt x="194214" y="211665"/>
                  </a:lnTo>
                  <a:lnTo>
                    <a:pt x="206087" y="207509"/>
                  </a:lnTo>
                  <a:lnTo>
                    <a:pt x="209944" y="202255"/>
                  </a:lnTo>
                  <a:lnTo>
                    <a:pt x="214230" y="187204"/>
                  </a:lnTo>
                  <a:lnTo>
                    <a:pt x="217845" y="136115"/>
                  </a:lnTo>
                  <a:lnTo>
                    <a:pt x="225981" y="73304"/>
                  </a:lnTo>
                  <a:lnTo>
                    <a:pt x="238724" y="14038"/>
                  </a:lnTo>
                  <a:lnTo>
                    <a:pt x="24097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BD6EA1E-D17F-4101-AB7B-457DB6223D9C}"/>
                </a:ext>
              </a:extLst>
            </p:cNvPr>
            <p:cNvSpPr/>
            <p:nvPr/>
          </p:nvSpPr>
          <p:spPr>
            <a:xfrm>
              <a:off x="914911" y="2346810"/>
              <a:ext cx="137902" cy="181238"/>
            </a:xfrm>
            <a:custGeom>
              <a:avLst/>
              <a:gdLst/>
              <a:ahLst/>
              <a:cxnLst/>
              <a:rect l="0" t="0" r="0" b="0"/>
              <a:pathLst>
                <a:path w="137902" h="181238">
                  <a:moveTo>
                    <a:pt x="64553" y="55210"/>
                  </a:moveTo>
                  <a:lnTo>
                    <a:pt x="60427" y="42830"/>
                  </a:lnTo>
                  <a:lnTo>
                    <a:pt x="57484" y="40911"/>
                  </a:lnTo>
                  <a:lnTo>
                    <a:pt x="53794" y="41358"/>
                  </a:lnTo>
                  <a:lnTo>
                    <a:pt x="44225" y="47326"/>
                  </a:lnTo>
                  <a:lnTo>
                    <a:pt x="25133" y="66118"/>
                  </a:lnTo>
                  <a:lnTo>
                    <a:pt x="1578" y="108843"/>
                  </a:lnTo>
                  <a:lnTo>
                    <a:pt x="0" y="127128"/>
                  </a:lnTo>
                  <a:lnTo>
                    <a:pt x="3041" y="145907"/>
                  </a:lnTo>
                  <a:lnTo>
                    <a:pt x="10151" y="162890"/>
                  </a:lnTo>
                  <a:lnTo>
                    <a:pt x="17057" y="169319"/>
                  </a:lnTo>
                  <a:lnTo>
                    <a:pt x="36246" y="178766"/>
                  </a:lnTo>
                  <a:lnTo>
                    <a:pt x="54564" y="181237"/>
                  </a:lnTo>
                  <a:lnTo>
                    <a:pt x="73069" y="177729"/>
                  </a:lnTo>
                  <a:lnTo>
                    <a:pt x="106040" y="160322"/>
                  </a:lnTo>
                  <a:lnTo>
                    <a:pt x="124451" y="143097"/>
                  </a:lnTo>
                  <a:lnTo>
                    <a:pt x="134361" y="121622"/>
                  </a:lnTo>
                  <a:lnTo>
                    <a:pt x="137901" y="99410"/>
                  </a:lnTo>
                  <a:lnTo>
                    <a:pt x="133137" y="64037"/>
                  </a:lnTo>
                  <a:lnTo>
                    <a:pt x="127857" y="48768"/>
                  </a:lnTo>
                  <a:lnTo>
                    <a:pt x="119752" y="36224"/>
                  </a:lnTo>
                  <a:lnTo>
                    <a:pt x="93403" y="14096"/>
                  </a:lnTo>
                  <a:lnTo>
                    <a:pt x="75360" y="3540"/>
                  </a:lnTo>
                  <a:lnTo>
                    <a:pt x="55825" y="0"/>
                  </a:lnTo>
                  <a:lnTo>
                    <a:pt x="25686" y="79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0F19911-FB51-4ED3-9B55-A06074D4CE11}"/>
                </a:ext>
              </a:extLst>
            </p:cNvPr>
            <p:cNvSpPr/>
            <p:nvPr/>
          </p:nvSpPr>
          <p:spPr>
            <a:xfrm>
              <a:off x="1158379" y="2386473"/>
              <a:ext cx="178669" cy="219873"/>
            </a:xfrm>
            <a:custGeom>
              <a:avLst/>
              <a:gdLst/>
              <a:ahLst/>
              <a:cxnLst/>
              <a:rect l="0" t="0" r="0" b="0"/>
              <a:pathLst>
                <a:path w="178669" h="219873">
                  <a:moveTo>
                    <a:pt x="15424" y="0"/>
                  </a:moveTo>
                  <a:lnTo>
                    <a:pt x="11297" y="45845"/>
                  </a:lnTo>
                  <a:lnTo>
                    <a:pt x="810" y="108943"/>
                  </a:lnTo>
                  <a:lnTo>
                    <a:pt x="61" y="162499"/>
                  </a:lnTo>
                  <a:lnTo>
                    <a:pt x="0" y="175703"/>
                  </a:lnTo>
                  <a:lnTo>
                    <a:pt x="6841" y="197284"/>
                  </a:lnTo>
                  <a:lnTo>
                    <a:pt x="12293" y="206667"/>
                  </a:lnTo>
                  <a:lnTo>
                    <a:pt x="20246" y="212922"/>
                  </a:lnTo>
                  <a:lnTo>
                    <a:pt x="40600" y="219872"/>
                  </a:lnTo>
                  <a:lnTo>
                    <a:pt x="76338" y="219658"/>
                  </a:lnTo>
                  <a:lnTo>
                    <a:pt x="135359" y="207015"/>
                  </a:lnTo>
                  <a:lnTo>
                    <a:pt x="178668" y="1943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C0D9BA4-72CF-4196-8D38-D00DCDDE994E}"/>
                </a:ext>
              </a:extLst>
            </p:cNvPr>
            <p:cNvSpPr/>
            <p:nvPr/>
          </p:nvSpPr>
          <p:spPr>
            <a:xfrm>
              <a:off x="1314110" y="2425341"/>
              <a:ext cx="186729" cy="205234"/>
            </a:xfrm>
            <a:custGeom>
              <a:avLst/>
              <a:gdLst/>
              <a:ahLst/>
              <a:cxnLst/>
              <a:rect l="0" t="0" r="0" b="0"/>
              <a:pathLst>
                <a:path w="186729" h="205234">
                  <a:moveTo>
                    <a:pt x="15163" y="0"/>
                  </a:moveTo>
                  <a:lnTo>
                    <a:pt x="2783" y="8253"/>
                  </a:lnTo>
                  <a:lnTo>
                    <a:pt x="0" y="15003"/>
                  </a:lnTo>
                  <a:lnTo>
                    <a:pt x="210" y="45136"/>
                  </a:lnTo>
                  <a:lnTo>
                    <a:pt x="12852" y="107104"/>
                  </a:lnTo>
                  <a:lnTo>
                    <a:pt x="22156" y="132502"/>
                  </a:lnTo>
                  <a:lnTo>
                    <a:pt x="57076" y="180457"/>
                  </a:lnTo>
                  <a:lnTo>
                    <a:pt x="70931" y="195078"/>
                  </a:lnTo>
                  <a:lnTo>
                    <a:pt x="90333" y="203304"/>
                  </a:lnTo>
                  <a:lnTo>
                    <a:pt x="111624" y="205233"/>
                  </a:lnTo>
                  <a:lnTo>
                    <a:pt x="129724" y="200331"/>
                  </a:lnTo>
                  <a:lnTo>
                    <a:pt x="154482" y="183734"/>
                  </a:lnTo>
                  <a:lnTo>
                    <a:pt x="174101" y="162405"/>
                  </a:lnTo>
                  <a:lnTo>
                    <a:pt x="186728" y="127294"/>
                  </a:lnTo>
                  <a:lnTo>
                    <a:pt x="186321" y="68138"/>
                  </a:lnTo>
                  <a:lnTo>
                    <a:pt x="180226" y="15250"/>
                  </a:lnTo>
                  <a:lnTo>
                    <a:pt x="17840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F21BCF0-DECE-4A69-AF91-8571DD435B94}"/>
                </a:ext>
              </a:extLst>
            </p:cNvPr>
            <p:cNvSpPr/>
            <p:nvPr/>
          </p:nvSpPr>
          <p:spPr>
            <a:xfrm>
              <a:off x="1601723" y="2386473"/>
              <a:ext cx="201736" cy="217130"/>
            </a:xfrm>
            <a:custGeom>
              <a:avLst/>
              <a:gdLst/>
              <a:ahLst/>
              <a:cxnLst/>
              <a:rect l="0" t="0" r="0" b="0"/>
              <a:pathLst>
                <a:path w="201736" h="217130">
                  <a:moveTo>
                    <a:pt x="22944" y="93282"/>
                  </a:moveTo>
                  <a:lnTo>
                    <a:pt x="14691" y="101535"/>
                  </a:lnTo>
                  <a:lnTo>
                    <a:pt x="10639" y="114801"/>
                  </a:lnTo>
                  <a:lnTo>
                    <a:pt x="1529" y="171542"/>
                  </a:lnTo>
                  <a:lnTo>
                    <a:pt x="0" y="212580"/>
                  </a:lnTo>
                  <a:lnTo>
                    <a:pt x="2466" y="216864"/>
                  </a:lnTo>
                  <a:lnTo>
                    <a:pt x="6701" y="217129"/>
                  </a:lnTo>
                  <a:lnTo>
                    <a:pt x="12115" y="214714"/>
                  </a:lnTo>
                  <a:lnTo>
                    <a:pt x="20434" y="200515"/>
                  </a:lnTo>
                  <a:lnTo>
                    <a:pt x="32813" y="147957"/>
                  </a:lnTo>
                  <a:lnTo>
                    <a:pt x="40935" y="97006"/>
                  </a:lnTo>
                  <a:lnTo>
                    <a:pt x="51418" y="39763"/>
                  </a:lnTo>
                  <a:lnTo>
                    <a:pt x="56617" y="19400"/>
                  </a:lnTo>
                  <a:lnTo>
                    <a:pt x="60940" y="15524"/>
                  </a:lnTo>
                  <a:lnTo>
                    <a:pt x="66413" y="15532"/>
                  </a:lnTo>
                  <a:lnTo>
                    <a:pt x="78540" y="21586"/>
                  </a:lnTo>
                  <a:lnTo>
                    <a:pt x="89688" y="30036"/>
                  </a:lnTo>
                  <a:lnTo>
                    <a:pt x="101550" y="48631"/>
                  </a:lnTo>
                  <a:lnTo>
                    <a:pt x="123933" y="108907"/>
                  </a:lnTo>
                  <a:lnTo>
                    <a:pt x="141844" y="167783"/>
                  </a:lnTo>
                  <a:lnTo>
                    <a:pt x="146261" y="176634"/>
                  </a:lnTo>
                  <a:lnTo>
                    <a:pt x="150933" y="179944"/>
                  </a:lnTo>
                  <a:lnTo>
                    <a:pt x="155775" y="179560"/>
                  </a:lnTo>
                  <a:lnTo>
                    <a:pt x="160730" y="176712"/>
                  </a:lnTo>
                  <a:lnTo>
                    <a:pt x="168539" y="162032"/>
                  </a:lnTo>
                  <a:lnTo>
                    <a:pt x="182456" y="99712"/>
                  </a:lnTo>
                  <a:lnTo>
                    <a:pt x="189823" y="42103"/>
                  </a:lnTo>
                  <a:lnTo>
                    <a:pt x="20173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EBED9BB-2DB6-4A3A-8C64-457A4F36CEF1}"/>
                </a:ext>
              </a:extLst>
            </p:cNvPr>
            <p:cNvSpPr/>
            <p:nvPr/>
          </p:nvSpPr>
          <p:spPr>
            <a:xfrm>
              <a:off x="2031123" y="2383034"/>
              <a:ext cx="128139" cy="252193"/>
            </a:xfrm>
            <a:custGeom>
              <a:avLst/>
              <a:gdLst/>
              <a:ahLst/>
              <a:cxnLst/>
              <a:rect l="0" t="0" r="0" b="0"/>
              <a:pathLst>
                <a:path w="128139" h="252193">
                  <a:moveTo>
                    <a:pt x="36635" y="50080"/>
                  </a:moveTo>
                  <a:lnTo>
                    <a:pt x="20129" y="45953"/>
                  </a:lnTo>
                  <a:lnTo>
                    <a:pt x="19585" y="43010"/>
                  </a:lnTo>
                  <a:lnTo>
                    <a:pt x="30497" y="35134"/>
                  </a:lnTo>
                  <a:lnTo>
                    <a:pt x="89032" y="16675"/>
                  </a:lnTo>
                  <a:lnTo>
                    <a:pt x="127248" y="6085"/>
                  </a:lnTo>
                  <a:lnTo>
                    <a:pt x="128138" y="3476"/>
                  </a:lnTo>
                  <a:lnTo>
                    <a:pt x="126140" y="872"/>
                  </a:lnTo>
                  <a:lnTo>
                    <a:pt x="122217" y="0"/>
                  </a:lnTo>
                  <a:lnTo>
                    <a:pt x="81783" y="6942"/>
                  </a:lnTo>
                  <a:lnTo>
                    <a:pt x="49916" y="22327"/>
                  </a:lnTo>
                  <a:lnTo>
                    <a:pt x="26847" y="39170"/>
                  </a:lnTo>
                  <a:lnTo>
                    <a:pt x="9071" y="67481"/>
                  </a:lnTo>
                  <a:lnTo>
                    <a:pt x="0" y="128149"/>
                  </a:lnTo>
                  <a:lnTo>
                    <a:pt x="512" y="189142"/>
                  </a:lnTo>
                  <a:lnTo>
                    <a:pt x="13315" y="25219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1A66D71-6E68-4A12-BCCD-4AF4A8C0CEA4}"/>
                </a:ext>
              </a:extLst>
            </p:cNvPr>
            <p:cNvSpPr/>
            <p:nvPr/>
          </p:nvSpPr>
          <p:spPr>
            <a:xfrm>
              <a:off x="2240215" y="2444103"/>
              <a:ext cx="195450" cy="181135"/>
            </a:xfrm>
            <a:custGeom>
              <a:avLst/>
              <a:gdLst/>
              <a:ahLst/>
              <a:cxnLst/>
              <a:rect l="0" t="0" r="0" b="0"/>
              <a:pathLst>
                <a:path w="195450" h="181135">
                  <a:moveTo>
                    <a:pt x="6334" y="82293"/>
                  </a:moveTo>
                  <a:lnTo>
                    <a:pt x="14588" y="90547"/>
                  </a:lnTo>
                  <a:lnTo>
                    <a:pt x="16155" y="96433"/>
                  </a:lnTo>
                  <a:lnTo>
                    <a:pt x="8195" y="155793"/>
                  </a:lnTo>
                  <a:lnTo>
                    <a:pt x="1799" y="181134"/>
                  </a:lnTo>
                  <a:lnTo>
                    <a:pt x="720" y="180145"/>
                  </a:lnTo>
                  <a:lnTo>
                    <a:pt x="0" y="176031"/>
                  </a:lnTo>
                  <a:lnTo>
                    <a:pt x="18958" y="113536"/>
                  </a:lnTo>
                  <a:lnTo>
                    <a:pt x="36329" y="67960"/>
                  </a:lnTo>
                  <a:lnTo>
                    <a:pt x="71201" y="18609"/>
                  </a:lnTo>
                  <a:lnTo>
                    <a:pt x="81517" y="7636"/>
                  </a:lnTo>
                  <a:lnTo>
                    <a:pt x="96467" y="1607"/>
                  </a:lnTo>
                  <a:lnTo>
                    <a:pt x="105290" y="0"/>
                  </a:lnTo>
                  <a:lnTo>
                    <a:pt x="124307" y="5123"/>
                  </a:lnTo>
                  <a:lnTo>
                    <a:pt x="134215" y="10117"/>
                  </a:lnTo>
                  <a:lnTo>
                    <a:pt x="149831" y="27183"/>
                  </a:lnTo>
                  <a:lnTo>
                    <a:pt x="179242" y="89571"/>
                  </a:lnTo>
                  <a:lnTo>
                    <a:pt x="192807" y="143478"/>
                  </a:lnTo>
                  <a:lnTo>
                    <a:pt x="195429" y="154177"/>
                  </a:lnTo>
                  <a:lnTo>
                    <a:pt x="195449" y="159583"/>
                  </a:lnTo>
                  <a:lnTo>
                    <a:pt x="193735" y="161459"/>
                  </a:lnTo>
                  <a:lnTo>
                    <a:pt x="190865" y="160982"/>
                  </a:lnTo>
                  <a:lnTo>
                    <a:pt x="134806" y="103793"/>
                  </a:lnTo>
                  <a:lnTo>
                    <a:pt x="81218" y="71398"/>
                  </a:lnTo>
                  <a:lnTo>
                    <a:pt x="68523" y="6674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528D71A-4BE2-4BD6-9EF1-0A330EAD74DC}"/>
                </a:ext>
              </a:extLst>
            </p:cNvPr>
            <p:cNvSpPr/>
            <p:nvPr/>
          </p:nvSpPr>
          <p:spPr>
            <a:xfrm>
              <a:off x="2495344" y="2456823"/>
              <a:ext cx="225392" cy="172857"/>
            </a:xfrm>
            <a:custGeom>
              <a:avLst/>
              <a:gdLst/>
              <a:ahLst/>
              <a:cxnLst/>
              <a:rect l="0" t="0" r="0" b="0"/>
              <a:pathLst>
                <a:path w="225392" h="172857">
                  <a:moveTo>
                    <a:pt x="38826" y="7385"/>
                  </a:moveTo>
                  <a:lnTo>
                    <a:pt x="16924" y="70382"/>
                  </a:lnTo>
                  <a:lnTo>
                    <a:pt x="2386" y="131833"/>
                  </a:lnTo>
                  <a:lnTo>
                    <a:pt x="1037" y="145613"/>
                  </a:lnTo>
                  <a:lnTo>
                    <a:pt x="678" y="144450"/>
                  </a:lnTo>
                  <a:lnTo>
                    <a:pt x="0" y="85099"/>
                  </a:lnTo>
                  <a:lnTo>
                    <a:pt x="7036" y="46920"/>
                  </a:lnTo>
                  <a:lnTo>
                    <a:pt x="14908" y="27259"/>
                  </a:lnTo>
                  <a:lnTo>
                    <a:pt x="28772" y="11612"/>
                  </a:lnTo>
                  <a:lnTo>
                    <a:pt x="37305" y="5021"/>
                  </a:lnTo>
                  <a:lnTo>
                    <a:pt x="58304" y="0"/>
                  </a:lnTo>
                  <a:lnTo>
                    <a:pt x="79441" y="1512"/>
                  </a:lnTo>
                  <a:lnTo>
                    <a:pt x="94593" y="7942"/>
                  </a:lnTo>
                  <a:lnTo>
                    <a:pt x="104782" y="21164"/>
                  </a:lnTo>
                  <a:lnTo>
                    <a:pt x="108709" y="29527"/>
                  </a:lnTo>
                  <a:lnTo>
                    <a:pt x="110768" y="45729"/>
                  </a:lnTo>
                  <a:lnTo>
                    <a:pt x="108962" y="101304"/>
                  </a:lnTo>
                  <a:lnTo>
                    <a:pt x="110592" y="120816"/>
                  </a:lnTo>
                  <a:lnTo>
                    <a:pt x="117075" y="138125"/>
                  </a:lnTo>
                  <a:lnTo>
                    <a:pt x="134564" y="158311"/>
                  </a:lnTo>
                  <a:lnTo>
                    <a:pt x="160283" y="171106"/>
                  </a:lnTo>
                  <a:lnTo>
                    <a:pt x="179755" y="172856"/>
                  </a:lnTo>
                  <a:lnTo>
                    <a:pt x="205535" y="168986"/>
                  </a:lnTo>
                  <a:lnTo>
                    <a:pt x="225391" y="1628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0988D37-F041-4320-8992-9286392C7C57}"/>
                </a:ext>
              </a:extLst>
            </p:cNvPr>
            <p:cNvSpPr/>
            <p:nvPr/>
          </p:nvSpPr>
          <p:spPr>
            <a:xfrm>
              <a:off x="2705445" y="2455955"/>
              <a:ext cx="174623" cy="210366"/>
            </a:xfrm>
            <a:custGeom>
              <a:avLst/>
              <a:gdLst/>
              <a:ahLst/>
              <a:cxnLst/>
              <a:rect l="0" t="0" r="0" b="0"/>
              <a:pathLst>
                <a:path w="174623" h="210366">
                  <a:moveTo>
                    <a:pt x="23063" y="8253"/>
                  </a:moveTo>
                  <a:lnTo>
                    <a:pt x="14810" y="0"/>
                  </a:lnTo>
                  <a:lnTo>
                    <a:pt x="10651" y="160"/>
                  </a:lnTo>
                  <a:lnTo>
                    <a:pt x="1424" y="7247"/>
                  </a:lnTo>
                  <a:lnTo>
                    <a:pt x="0" y="13629"/>
                  </a:lnTo>
                  <a:lnTo>
                    <a:pt x="3024" y="29932"/>
                  </a:lnTo>
                  <a:lnTo>
                    <a:pt x="18565" y="58535"/>
                  </a:lnTo>
                  <a:lnTo>
                    <a:pt x="43707" y="80637"/>
                  </a:lnTo>
                  <a:lnTo>
                    <a:pt x="68911" y="94000"/>
                  </a:lnTo>
                  <a:lnTo>
                    <a:pt x="94112" y="93580"/>
                  </a:lnTo>
                  <a:lnTo>
                    <a:pt x="122011" y="86771"/>
                  </a:lnTo>
                  <a:lnTo>
                    <a:pt x="143048" y="75108"/>
                  </a:lnTo>
                  <a:lnTo>
                    <a:pt x="158731" y="56681"/>
                  </a:lnTo>
                  <a:lnTo>
                    <a:pt x="169732" y="34959"/>
                  </a:lnTo>
                  <a:lnTo>
                    <a:pt x="174622" y="13788"/>
                  </a:lnTo>
                  <a:lnTo>
                    <a:pt x="173335" y="7625"/>
                  </a:lnTo>
                  <a:lnTo>
                    <a:pt x="169886" y="4379"/>
                  </a:lnTo>
                  <a:lnTo>
                    <a:pt x="164995" y="3079"/>
                  </a:lnTo>
                  <a:lnTo>
                    <a:pt x="160871" y="4804"/>
                  </a:lnTo>
                  <a:lnTo>
                    <a:pt x="153985" y="13630"/>
                  </a:lnTo>
                  <a:lnTo>
                    <a:pt x="137194" y="70313"/>
                  </a:lnTo>
                  <a:lnTo>
                    <a:pt x="126438" y="132954"/>
                  </a:lnTo>
                  <a:lnTo>
                    <a:pt x="124424" y="193133"/>
                  </a:lnTo>
                  <a:lnTo>
                    <a:pt x="124119" y="2103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396F787-816C-494B-B069-3754CC7F2B10}"/>
                </a:ext>
              </a:extLst>
            </p:cNvPr>
            <p:cNvSpPr/>
            <p:nvPr/>
          </p:nvSpPr>
          <p:spPr>
            <a:xfrm>
              <a:off x="3568049" y="2479147"/>
              <a:ext cx="46642" cy="132759"/>
            </a:xfrm>
            <a:custGeom>
              <a:avLst/>
              <a:gdLst/>
              <a:ahLst/>
              <a:cxnLst/>
              <a:rect l="0" t="0" r="0" b="0"/>
              <a:pathLst>
                <a:path w="46642" h="132759">
                  <a:moveTo>
                    <a:pt x="46641" y="16155"/>
                  </a:moveTo>
                  <a:lnTo>
                    <a:pt x="42515" y="3775"/>
                  </a:lnTo>
                  <a:lnTo>
                    <a:pt x="38708" y="992"/>
                  </a:lnTo>
                  <a:lnTo>
                    <a:pt x="33578" y="0"/>
                  </a:lnTo>
                  <a:lnTo>
                    <a:pt x="27568" y="203"/>
                  </a:lnTo>
                  <a:lnTo>
                    <a:pt x="22697" y="2929"/>
                  </a:lnTo>
                  <a:lnTo>
                    <a:pt x="14982" y="12868"/>
                  </a:lnTo>
                  <a:lnTo>
                    <a:pt x="3855" y="52774"/>
                  </a:lnTo>
                  <a:lnTo>
                    <a:pt x="508" y="110880"/>
                  </a:lnTo>
                  <a:lnTo>
                    <a:pt x="0" y="1327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3488BB2-23B0-4106-82BF-F107BD2B053F}"/>
                </a:ext>
              </a:extLst>
            </p:cNvPr>
            <p:cNvSpPr/>
            <p:nvPr/>
          </p:nvSpPr>
          <p:spPr>
            <a:xfrm>
              <a:off x="3415010" y="2336941"/>
              <a:ext cx="425114" cy="313833"/>
            </a:xfrm>
            <a:custGeom>
              <a:avLst/>
              <a:gdLst/>
              <a:ahLst/>
              <a:cxnLst/>
              <a:rect l="0" t="0" r="0" b="0"/>
              <a:pathLst>
                <a:path w="425114" h="313833">
                  <a:moveTo>
                    <a:pt x="5342" y="267191"/>
                  </a:moveTo>
                  <a:lnTo>
                    <a:pt x="0" y="215655"/>
                  </a:lnTo>
                  <a:lnTo>
                    <a:pt x="2016" y="156832"/>
                  </a:lnTo>
                  <a:lnTo>
                    <a:pt x="12610" y="124991"/>
                  </a:lnTo>
                  <a:lnTo>
                    <a:pt x="38736" y="88622"/>
                  </a:lnTo>
                  <a:lnTo>
                    <a:pt x="67252" y="60922"/>
                  </a:lnTo>
                  <a:lnTo>
                    <a:pt x="127773" y="25493"/>
                  </a:lnTo>
                  <a:lnTo>
                    <a:pt x="179078" y="7388"/>
                  </a:lnTo>
                  <a:lnTo>
                    <a:pt x="217856" y="0"/>
                  </a:lnTo>
                  <a:lnTo>
                    <a:pt x="278476" y="6466"/>
                  </a:lnTo>
                  <a:lnTo>
                    <a:pt x="314094" y="16905"/>
                  </a:lnTo>
                  <a:lnTo>
                    <a:pt x="327114" y="25242"/>
                  </a:lnTo>
                  <a:lnTo>
                    <a:pt x="336356" y="37009"/>
                  </a:lnTo>
                  <a:lnTo>
                    <a:pt x="340030" y="43774"/>
                  </a:lnTo>
                  <a:lnTo>
                    <a:pt x="341074" y="78056"/>
                  </a:lnTo>
                  <a:lnTo>
                    <a:pt x="332824" y="117450"/>
                  </a:lnTo>
                  <a:lnTo>
                    <a:pt x="306643" y="173789"/>
                  </a:lnTo>
                  <a:lnTo>
                    <a:pt x="284079" y="218966"/>
                  </a:lnTo>
                  <a:lnTo>
                    <a:pt x="280377" y="239136"/>
                  </a:lnTo>
                  <a:lnTo>
                    <a:pt x="285642" y="257313"/>
                  </a:lnTo>
                  <a:lnTo>
                    <a:pt x="306008" y="285969"/>
                  </a:lnTo>
                  <a:lnTo>
                    <a:pt x="333872" y="302889"/>
                  </a:lnTo>
                  <a:lnTo>
                    <a:pt x="396175" y="312391"/>
                  </a:lnTo>
                  <a:lnTo>
                    <a:pt x="425113" y="3138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E06E3C6-BB5E-427C-BFC3-C8D15A43747B}"/>
                </a:ext>
              </a:extLst>
            </p:cNvPr>
            <p:cNvSpPr/>
            <p:nvPr/>
          </p:nvSpPr>
          <p:spPr>
            <a:xfrm>
              <a:off x="3883976" y="2415338"/>
              <a:ext cx="103844" cy="188795"/>
            </a:xfrm>
            <a:custGeom>
              <a:avLst/>
              <a:gdLst/>
              <a:ahLst/>
              <a:cxnLst/>
              <a:rect l="0" t="0" r="0" b="0"/>
              <a:pathLst>
                <a:path w="103844" h="188795">
                  <a:moveTo>
                    <a:pt x="103843" y="10003"/>
                  </a:moveTo>
                  <a:lnTo>
                    <a:pt x="91464" y="1749"/>
                  </a:lnTo>
                  <a:lnTo>
                    <a:pt x="76173" y="0"/>
                  </a:lnTo>
                  <a:lnTo>
                    <a:pt x="57860" y="2966"/>
                  </a:lnTo>
                  <a:lnTo>
                    <a:pt x="11842" y="23738"/>
                  </a:lnTo>
                  <a:lnTo>
                    <a:pt x="6233" y="30388"/>
                  </a:lnTo>
                  <a:lnTo>
                    <a:pt x="0" y="46990"/>
                  </a:lnTo>
                  <a:lnTo>
                    <a:pt x="65" y="54526"/>
                  </a:lnTo>
                  <a:lnTo>
                    <a:pt x="4745" y="67507"/>
                  </a:lnTo>
                  <a:lnTo>
                    <a:pt x="17189" y="76731"/>
                  </a:lnTo>
                  <a:lnTo>
                    <a:pt x="35100" y="82846"/>
                  </a:lnTo>
                  <a:lnTo>
                    <a:pt x="57456" y="85563"/>
                  </a:lnTo>
                  <a:lnTo>
                    <a:pt x="60827" y="87152"/>
                  </a:lnTo>
                  <a:lnTo>
                    <a:pt x="58755" y="89075"/>
                  </a:lnTo>
                  <a:lnTo>
                    <a:pt x="47527" y="94378"/>
                  </a:lnTo>
                  <a:lnTo>
                    <a:pt x="16890" y="120901"/>
                  </a:lnTo>
                  <a:lnTo>
                    <a:pt x="9055" y="137602"/>
                  </a:lnTo>
                  <a:lnTo>
                    <a:pt x="6966" y="146892"/>
                  </a:lnTo>
                  <a:lnTo>
                    <a:pt x="7301" y="154813"/>
                  </a:lnTo>
                  <a:lnTo>
                    <a:pt x="12279" y="168221"/>
                  </a:lnTo>
                  <a:lnTo>
                    <a:pt x="24856" y="177635"/>
                  </a:lnTo>
                  <a:lnTo>
                    <a:pt x="43690" y="183834"/>
                  </a:lnTo>
                  <a:lnTo>
                    <a:pt x="96070" y="1887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E0AA2A6-2F43-4219-9A2D-FCEF9D965FA9}"/>
                </a:ext>
              </a:extLst>
            </p:cNvPr>
            <p:cNvSpPr/>
            <p:nvPr/>
          </p:nvSpPr>
          <p:spPr>
            <a:xfrm>
              <a:off x="4066956" y="2437656"/>
              <a:ext cx="146297" cy="168645"/>
            </a:xfrm>
            <a:custGeom>
              <a:avLst/>
              <a:gdLst/>
              <a:ahLst/>
              <a:cxnLst/>
              <a:rect l="0" t="0" r="0" b="0"/>
              <a:pathLst>
                <a:path w="146297" h="168645">
                  <a:moveTo>
                    <a:pt x="14146" y="18779"/>
                  </a:moveTo>
                  <a:lnTo>
                    <a:pt x="14145" y="2272"/>
                  </a:lnTo>
                  <a:lnTo>
                    <a:pt x="13282" y="0"/>
                  </a:lnTo>
                  <a:lnTo>
                    <a:pt x="11843" y="1078"/>
                  </a:lnTo>
                  <a:lnTo>
                    <a:pt x="7940" y="10912"/>
                  </a:lnTo>
                  <a:lnTo>
                    <a:pt x="0" y="64522"/>
                  </a:lnTo>
                  <a:lnTo>
                    <a:pt x="7240" y="123224"/>
                  </a:lnTo>
                  <a:lnTo>
                    <a:pt x="9541" y="132459"/>
                  </a:lnTo>
                  <a:lnTo>
                    <a:pt x="21313" y="147327"/>
                  </a:lnTo>
                  <a:lnTo>
                    <a:pt x="38060" y="158829"/>
                  </a:lnTo>
                  <a:lnTo>
                    <a:pt x="57020" y="166820"/>
                  </a:lnTo>
                  <a:lnTo>
                    <a:pt x="74660" y="168644"/>
                  </a:lnTo>
                  <a:lnTo>
                    <a:pt x="92001" y="165712"/>
                  </a:lnTo>
                  <a:lnTo>
                    <a:pt x="111224" y="158651"/>
                  </a:lnTo>
                  <a:lnTo>
                    <a:pt x="126678" y="147451"/>
                  </a:lnTo>
                  <a:lnTo>
                    <a:pt x="146296" y="1276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BC240E9-1031-4539-BDD1-84301B3D3836}"/>
                </a:ext>
              </a:extLst>
            </p:cNvPr>
            <p:cNvSpPr/>
            <p:nvPr/>
          </p:nvSpPr>
          <p:spPr>
            <a:xfrm>
              <a:off x="4259893" y="2386366"/>
              <a:ext cx="158053" cy="242562"/>
            </a:xfrm>
            <a:custGeom>
              <a:avLst/>
              <a:gdLst/>
              <a:ahLst/>
              <a:cxnLst/>
              <a:rect l="0" t="0" r="0" b="0"/>
              <a:pathLst>
                <a:path w="158053" h="242562">
                  <a:moveTo>
                    <a:pt x="15547" y="124483"/>
                  </a:moveTo>
                  <a:lnTo>
                    <a:pt x="23800" y="136863"/>
                  </a:lnTo>
                  <a:lnTo>
                    <a:pt x="28933" y="161069"/>
                  </a:lnTo>
                  <a:lnTo>
                    <a:pt x="28506" y="208071"/>
                  </a:lnTo>
                  <a:lnTo>
                    <a:pt x="20218" y="240707"/>
                  </a:lnTo>
                  <a:lnTo>
                    <a:pt x="18661" y="242561"/>
                  </a:lnTo>
                  <a:lnTo>
                    <a:pt x="17623" y="240342"/>
                  </a:lnTo>
                  <a:lnTo>
                    <a:pt x="17334" y="228663"/>
                  </a:lnTo>
                  <a:lnTo>
                    <a:pt x="26488" y="170747"/>
                  </a:lnTo>
                  <a:lnTo>
                    <a:pt x="38944" y="110251"/>
                  </a:lnTo>
                  <a:lnTo>
                    <a:pt x="57010" y="47280"/>
                  </a:lnTo>
                  <a:lnTo>
                    <a:pt x="68235" y="16623"/>
                  </a:lnTo>
                  <a:lnTo>
                    <a:pt x="76680" y="4280"/>
                  </a:lnTo>
                  <a:lnTo>
                    <a:pt x="82214" y="1162"/>
                  </a:lnTo>
                  <a:lnTo>
                    <a:pt x="95273" y="0"/>
                  </a:lnTo>
                  <a:lnTo>
                    <a:pt x="101519" y="4354"/>
                  </a:lnTo>
                  <a:lnTo>
                    <a:pt x="117700" y="29388"/>
                  </a:lnTo>
                  <a:lnTo>
                    <a:pt x="131343" y="68847"/>
                  </a:lnTo>
                  <a:lnTo>
                    <a:pt x="145000" y="124866"/>
                  </a:lnTo>
                  <a:lnTo>
                    <a:pt x="158048" y="187266"/>
                  </a:lnTo>
                  <a:lnTo>
                    <a:pt x="158052" y="191386"/>
                  </a:lnTo>
                  <a:lnTo>
                    <a:pt x="156328" y="190679"/>
                  </a:lnTo>
                  <a:lnTo>
                    <a:pt x="111301" y="135103"/>
                  </a:lnTo>
                  <a:lnTo>
                    <a:pt x="83458" y="119376"/>
                  </a:lnTo>
                  <a:lnTo>
                    <a:pt x="47857" y="112030"/>
                  </a:lnTo>
                  <a:lnTo>
                    <a:pt x="0" y="11671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BB4F62A-514C-4AAB-8ECB-6F6F7D176330}"/>
                </a:ext>
              </a:extLst>
            </p:cNvPr>
            <p:cNvSpPr/>
            <p:nvPr/>
          </p:nvSpPr>
          <p:spPr>
            <a:xfrm>
              <a:off x="4454231" y="2347605"/>
              <a:ext cx="147698" cy="202113"/>
            </a:xfrm>
            <a:custGeom>
              <a:avLst/>
              <a:gdLst/>
              <a:ahLst/>
              <a:cxnLst/>
              <a:rect l="0" t="0" r="0" b="0"/>
              <a:pathLst>
                <a:path w="147698" h="202113">
                  <a:moveTo>
                    <a:pt x="147697" y="0"/>
                  </a:moveTo>
                  <a:lnTo>
                    <a:pt x="127064" y="4127"/>
                  </a:lnTo>
                  <a:lnTo>
                    <a:pt x="119258" y="9661"/>
                  </a:lnTo>
                  <a:lnTo>
                    <a:pt x="78036" y="72129"/>
                  </a:lnTo>
                  <a:lnTo>
                    <a:pt x="45190" y="131822"/>
                  </a:lnTo>
                  <a:lnTo>
                    <a:pt x="13043" y="191734"/>
                  </a:lnTo>
                  <a:lnTo>
                    <a:pt x="0" y="2021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B7DA356-5556-48A0-8C56-689AAFB87C1C}"/>
                </a:ext>
              </a:extLst>
            </p:cNvPr>
            <p:cNvSpPr/>
            <p:nvPr/>
          </p:nvSpPr>
          <p:spPr>
            <a:xfrm>
              <a:off x="4407590" y="2378294"/>
              <a:ext cx="186566" cy="202518"/>
            </a:xfrm>
            <a:custGeom>
              <a:avLst/>
              <a:gdLst/>
              <a:ahLst/>
              <a:cxnLst/>
              <a:rect l="0" t="0" r="0" b="0"/>
              <a:pathLst>
                <a:path w="186566" h="202518">
                  <a:moveTo>
                    <a:pt x="0" y="15952"/>
                  </a:moveTo>
                  <a:lnTo>
                    <a:pt x="8253" y="3572"/>
                  </a:lnTo>
                  <a:lnTo>
                    <a:pt x="13276" y="789"/>
                  </a:lnTo>
                  <a:lnTo>
                    <a:pt x="25766" y="0"/>
                  </a:lnTo>
                  <a:lnTo>
                    <a:pt x="37651" y="4832"/>
                  </a:lnTo>
                  <a:lnTo>
                    <a:pt x="59357" y="22009"/>
                  </a:lnTo>
                  <a:lnTo>
                    <a:pt x="101046" y="80680"/>
                  </a:lnTo>
                  <a:lnTo>
                    <a:pt x="134453" y="132096"/>
                  </a:lnTo>
                  <a:lnTo>
                    <a:pt x="181816" y="195596"/>
                  </a:lnTo>
                  <a:lnTo>
                    <a:pt x="186565" y="2025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41F4C70-8624-41BF-85D2-88BA717D9771}"/>
                </a:ext>
              </a:extLst>
            </p:cNvPr>
            <p:cNvSpPr/>
            <p:nvPr/>
          </p:nvSpPr>
          <p:spPr>
            <a:xfrm>
              <a:off x="4695211" y="2403933"/>
              <a:ext cx="158089" cy="236145"/>
            </a:xfrm>
            <a:custGeom>
              <a:avLst/>
              <a:gdLst/>
              <a:ahLst/>
              <a:cxnLst/>
              <a:rect l="0" t="0" r="0" b="0"/>
              <a:pathLst>
                <a:path w="158089" h="236145">
                  <a:moveTo>
                    <a:pt x="0" y="60275"/>
                  </a:moveTo>
                  <a:lnTo>
                    <a:pt x="4126" y="47895"/>
                  </a:lnTo>
                  <a:lnTo>
                    <a:pt x="5342" y="47703"/>
                  </a:lnTo>
                  <a:lnTo>
                    <a:pt x="7293" y="74523"/>
                  </a:lnTo>
                  <a:lnTo>
                    <a:pt x="1578" y="136350"/>
                  </a:lnTo>
                  <a:lnTo>
                    <a:pt x="312" y="189506"/>
                  </a:lnTo>
                  <a:lnTo>
                    <a:pt x="925" y="234683"/>
                  </a:lnTo>
                  <a:lnTo>
                    <a:pt x="2344" y="236144"/>
                  </a:lnTo>
                  <a:lnTo>
                    <a:pt x="4154" y="234527"/>
                  </a:lnTo>
                  <a:lnTo>
                    <a:pt x="10827" y="219871"/>
                  </a:lnTo>
                  <a:lnTo>
                    <a:pt x="25952" y="156479"/>
                  </a:lnTo>
                  <a:lnTo>
                    <a:pt x="41462" y="96353"/>
                  </a:lnTo>
                  <a:lnTo>
                    <a:pt x="56718" y="53158"/>
                  </a:lnTo>
                  <a:lnTo>
                    <a:pt x="76151" y="14584"/>
                  </a:lnTo>
                  <a:lnTo>
                    <a:pt x="88259" y="2252"/>
                  </a:lnTo>
                  <a:lnTo>
                    <a:pt x="94252" y="0"/>
                  </a:lnTo>
                  <a:lnTo>
                    <a:pt x="99975" y="226"/>
                  </a:lnTo>
                  <a:lnTo>
                    <a:pt x="105517" y="2104"/>
                  </a:lnTo>
                  <a:lnTo>
                    <a:pt x="110076" y="7675"/>
                  </a:lnTo>
                  <a:lnTo>
                    <a:pt x="126449" y="51376"/>
                  </a:lnTo>
                  <a:lnTo>
                    <a:pt x="135776" y="109864"/>
                  </a:lnTo>
                  <a:lnTo>
                    <a:pt x="147833" y="171380"/>
                  </a:lnTo>
                  <a:lnTo>
                    <a:pt x="158088" y="211013"/>
                  </a:lnTo>
                  <a:lnTo>
                    <a:pt x="158079" y="216045"/>
                  </a:lnTo>
                  <a:lnTo>
                    <a:pt x="156346" y="217673"/>
                  </a:lnTo>
                  <a:lnTo>
                    <a:pt x="153463" y="217031"/>
                  </a:lnTo>
                  <a:lnTo>
                    <a:pt x="113177" y="187526"/>
                  </a:lnTo>
                  <a:lnTo>
                    <a:pt x="56571" y="136482"/>
                  </a:lnTo>
                  <a:lnTo>
                    <a:pt x="20437" y="112004"/>
                  </a:lnTo>
                  <a:lnTo>
                    <a:pt x="7773" y="1069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2C735BB-6BE7-46D8-AF48-006DD26F76C3}"/>
                </a:ext>
              </a:extLst>
            </p:cNvPr>
            <p:cNvSpPr/>
            <p:nvPr/>
          </p:nvSpPr>
          <p:spPr>
            <a:xfrm>
              <a:off x="4920643" y="2417567"/>
              <a:ext cx="155471" cy="31095"/>
            </a:xfrm>
            <a:custGeom>
              <a:avLst/>
              <a:gdLst/>
              <a:ahLst/>
              <a:cxnLst/>
              <a:rect l="0" t="0" r="0" b="0"/>
              <a:pathLst>
                <a:path w="155471" h="31095">
                  <a:moveTo>
                    <a:pt x="0" y="31094"/>
                  </a:moveTo>
                  <a:lnTo>
                    <a:pt x="32459" y="13581"/>
                  </a:lnTo>
                  <a:lnTo>
                    <a:pt x="95368" y="4157"/>
                  </a:lnTo>
                  <a:lnTo>
                    <a:pt x="15547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98920F1-7DA8-460D-8CFF-3E7A2718EC4A}"/>
                </a:ext>
              </a:extLst>
            </p:cNvPr>
            <p:cNvSpPr/>
            <p:nvPr/>
          </p:nvSpPr>
          <p:spPr>
            <a:xfrm>
              <a:off x="4985159" y="2394246"/>
              <a:ext cx="36541" cy="209887"/>
            </a:xfrm>
            <a:custGeom>
              <a:avLst/>
              <a:gdLst/>
              <a:ahLst/>
              <a:cxnLst/>
              <a:rect l="0" t="0" r="0" b="0"/>
              <a:pathLst>
                <a:path w="36541" h="209887">
                  <a:moveTo>
                    <a:pt x="36540" y="0"/>
                  </a:moveTo>
                  <a:lnTo>
                    <a:pt x="24991" y="19482"/>
                  </a:lnTo>
                  <a:lnTo>
                    <a:pt x="8161" y="72103"/>
                  </a:lnTo>
                  <a:lnTo>
                    <a:pt x="0" y="128638"/>
                  </a:lnTo>
                  <a:lnTo>
                    <a:pt x="2259" y="185392"/>
                  </a:lnTo>
                  <a:lnTo>
                    <a:pt x="5446" y="2098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177F849-9025-4DA5-8EF7-5441FAAD2AF1}"/>
                </a:ext>
              </a:extLst>
            </p:cNvPr>
            <p:cNvSpPr/>
            <p:nvPr/>
          </p:nvSpPr>
          <p:spPr>
            <a:xfrm>
              <a:off x="5140089" y="2402020"/>
              <a:ext cx="25661" cy="202113"/>
            </a:xfrm>
            <a:custGeom>
              <a:avLst/>
              <a:gdLst/>
              <a:ahLst/>
              <a:cxnLst/>
              <a:rect l="0" t="0" r="0" b="0"/>
              <a:pathLst>
                <a:path w="25661" h="202113">
                  <a:moveTo>
                    <a:pt x="21533" y="0"/>
                  </a:moveTo>
                  <a:lnTo>
                    <a:pt x="25660" y="12380"/>
                  </a:lnTo>
                  <a:lnTo>
                    <a:pt x="24100" y="40712"/>
                  </a:lnTo>
                  <a:lnTo>
                    <a:pt x="7262" y="101640"/>
                  </a:lnTo>
                  <a:lnTo>
                    <a:pt x="0" y="148868"/>
                  </a:lnTo>
                  <a:lnTo>
                    <a:pt x="5986" y="2021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A1F7ECF-02AF-4ED5-9B60-EB85311EF093}"/>
                </a:ext>
              </a:extLst>
            </p:cNvPr>
            <p:cNvSpPr/>
            <p:nvPr/>
          </p:nvSpPr>
          <p:spPr>
            <a:xfrm>
              <a:off x="5225626" y="2440888"/>
              <a:ext cx="93214" cy="157428"/>
            </a:xfrm>
            <a:custGeom>
              <a:avLst/>
              <a:gdLst/>
              <a:ahLst/>
              <a:cxnLst/>
              <a:rect l="0" t="0" r="0" b="0"/>
              <a:pathLst>
                <a:path w="93214" h="157428">
                  <a:moveTo>
                    <a:pt x="29278" y="15547"/>
                  </a:moveTo>
                  <a:lnTo>
                    <a:pt x="18519" y="47067"/>
                  </a:lnTo>
                  <a:lnTo>
                    <a:pt x="4313" y="81946"/>
                  </a:lnTo>
                  <a:lnTo>
                    <a:pt x="0" y="116027"/>
                  </a:lnTo>
                  <a:lnTo>
                    <a:pt x="3598" y="133909"/>
                  </a:lnTo>
                  <a:lnTo>
                    <a:pt x="6976" y="141096"/>
                  </a:lnTo>
                  <a:lnTo>
                    <a:pt x="17639" y="151385"/>
                  </a:lnTo>
                  <a:lnTo>
                    <a:pt x="24110" y="155338"/>
                  </a:lnTo>
                  <a:lnTo>
                    <a:pt x="42816" y="157427"/>
                  </a:lnTo>
                  <a:lnTo>
                    <a:pt x="53851" y="156775"/>
                  </a:lnTo>
                  <a:lnTo>
                    <a:pt x="70718" y="149140"/>
                  </a:lnTo>
                  <a:lnTo>
                    <a:pt x="77634" y="143477"/>
                  </a:lnTo>
                  <a:lnTo>
                    <a:pt x="87622" y="125667"/>
                  </a:lnTo>
                  <a:lnTo>
                    <a:pt x="93213" y="104220"/>
                  </a:lnTo>
                  <a:lnTo>
                    <a:pt x="89764" y="64604"/>
                  </a:lnTo>
                  <a:lnTo>
                    <a:pt x="84664" y="48578"/>
                  </a:lnTo>
                  <a:lnTo>
                    <a:pt x="65011" y="21912"/>
                  </a:lnTo>
                  <a:lnTo>
                    <a:pt x="4482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2A47B6E-2396-414F-9916-6D73074BF6CC}"/>
                </a:ext>
              </a:extLst>
            </p:cNvPr>
            <p:cNvSpPr/>
            <p:nvPr/>
          </p:nvSpPr>
          <p:spPr>
            <a:xfrm>
              <a:off x="5423619" y="2433114"/>
              <a:ext cx="212189" cy="147658"/>
            </a:xfrm>
            <a:custGeom>
              <a:avLst/>
              <a:gdLst/>
              <a:ahLst/>
              <a:cxnLst/>
              <a:rect l="0" t="0" r="0" b="0"/>
              <a:pathLst>
                <a:path w="212189" h="147658">
                  <a:moveTo>
                    <a:pt x="56718" y="23321"/>
                  </a:moveTo>
                  <a:lnTo>
                    <a:pt x="15943" y="85778"/>
                  </a:lnTo>
                  <a:lnTo>
                    <a:pt x="143" y="124412"/>
                  </a:lnTo>
                  <a:lnTo>
                    <a:pt x="0" y="127855"/>
                  </a:lnTo>
                  <a:lnTo>
                    <a:pt x="1631" y="128423"/>
                  </a:lnTo>
                  <a:lnTo>
                    <a:pt x="4446" y="127074"/>
                  </a:lnTo>
                  <a:lnTo>
                    <a:pt x="9877" y="116362"/>
                  </a:lnTo>
                  <a:lnTo>
                    <a:pt x="25607" y="55332"/>
                  </a:lnTo>
                  <a:lnTo>
                    <a:pt x="35985" y="17264"/>
                  </a:lnTo>
                  <a:lnTo>
                    <a:pt x="40304" y="12373"/>
                  </a:lnTo>
                  <a:lnTo>
                    <a:pt x="45776" y="9976"/>
                  </a:lnTo>
                  <a:lnTo>
                    <a:pt x="52014" y="9242"/>
                  </a:lnTo>
                  <a:lnTo>
                    <a:pt x="57901" y="12207"/>
                  </a:lnTo>
                  <a:lnTo>
                    <a:pt x="69048" y="24715"/>
                  </a:lnTo>
                  <a:lnTo>
                    <a:pt x="103814" y="84017"/>
                  </a:lnTo>
                  <a:lnTo>
                    <a:pt x="121344" y="113858"/>
                  </a:lnTo>
                  <a:lnTo>
                    <a:pt x="146355" y="143028"/>
                  </a:lnTo>
                  <a:lnTo>
                    <a:pt x="152753" y="146312"/>
                  </a:lnTo>
                  <a:lnTo>
                    <a:pt x="166770" y="147657"/>
                  </a:lnTo>
                  <a:lnTo>
                    <a:pt x="172408" y="145079"/>
                  </a:lnTo>
                  <a:lnTo>
                    <a:pt x="180977" y="135305"/>
                  </a:lnTo>
                  <a:lnTo>
                    <a:pt x="198994" y="79491"/>
                  </a:lnTo>
                  <a:lnTo>
                    <a:pt x="208065" y="17862"/>
                  </a:lnTo>
                  <a:lnTo>
                    <a:pt x="21218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5E3DE57-4667-444E-B553-B640A5F951A7}"/>
                </a:ext>
              </a:extLst>
            </p:cNvPr>
            <p:cNvSpPr/>
            <p:nvPr/>
          </p:nvSpPr>
          <p:spPr>
            <a:xfrm>
              <a:off x="6038474" y="2456435"/>
              <a:ext cx="189805" cy="200115"/>
            </a:xfrm>
            <a:custGeom>
              <a:avLst/>
              <a:gdLst/>
              <a:ahLst/>
              <a:cxnLst/>
              <a:rect l="0" t="0" r="0" b="0"/>
              <a:pathLst>
                <a:path w="189805" h="200115">
                  <a:moveTo>
                    <a:pt x="63745" y="0"/>
                  </a:moveTo>
                  <a:lnTo>
                    <a:pt x="24831" y="46847"/>
                  </a:lnTo>
                  <a:lnTo>
                    <a:pt x="836" y="98694"/>
                  </a:lnTo>
                  <a:lnTo>
                    <a:pt x="0" y="131930"/>
                  </a:lnTo>
                  <a:lnTo>
                    <a:pt x="5472" y="149614"/>
                  </a:lnTo>
                  <a:lnTo>
                    <a:pt x="23059" y="175043"/>
                  </a:lnTo>
                  <a:lnTo>
                    <a:pt x="42189" y="187277"/>
                  </a:lnTo>
                  <a:lnTo>
                    <a:pt x="68395" y="196373"/>
                  </a:lnTo>
                  <a:lnTo>
                    <a:pt x="123364" y="200114"/>
                  </a:lnTo>
                  <a:lnTo>
                    <a:pt x="144657" y="197481"/>
                  </a:lnTo>
                  <a:lnTo>
                    <a:pt x="175339" y="182889"/>
                  </a:lnTo>
                  <a:lnTo>
                    <a:pt x="182191" y="174613"/>
                  </a:lnTo>
                  <a:lnTo>
                    <a:pt x="189804" y="153901"/>
                  </a:lnTo>
                  <a:lnTo>
                    <a:pt x="188582" y="134907"/>
                  </a:lnTo>
                  <a:lnTo>
                    <a:pt x="182280" y="118692"/>
                  </a:lnTo>
                  <a:lnTo>
                    <a:pt x="155063" y="84589"/>
                  </a:lnTo>
                  <a:lnTo>
                    <a:pt x="120204" y="61302"/>
                  </a:lnTo>
                  <a:lnTo>
                    <a:pt x="63864" y="39119"/>
                  </a:lnTo>
                  <a:lnTo>
                    <a:pt x="24877" y="310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ED79C82-AB34-4FE2-83CE-63272EF90CDD}"/>
                </a:ext>
              </a:extLst>
            </p:cNvPr>
            <p:cNvSpPr/>
            <p:nvPr/>
          </p:nvSpPr>
          <p:spPr>
            <a:xfrm>
              <a:off x="6273236" y="2471982"/>
              <a:ext cx="62190" cy="202112"/>
            </a:xfrm>
            <a:custGeom>
              <a:avLst/>
              <a:gdLst/>
              <a:ahLst/>
              <a:cxnLst/>
              <a:rect l="0" t="0" r="0" b="0"/>
              <a:pathLst>
                <a:path w="62190" h="202112">
                  <a:moveTo>
                    <a:pt x="62189" y="0"/>
                  </a:moveTo>
                  <a:lnTo>
                    <a:pt x="40287" y="59553"/>
                  </a:lnTo>
                  <a:lnTo>
                    <a:pt x="23446" y="114750"/>
                  </a:lnTo>
                  <a:lnTo>
                    <a:pt x="7784" y="167687"/>
                  </a:lnTo>
                  <a:lnTo>
                    <a:pt x="0" y="20211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EB29771-0986-4793-B723-765C8E2DDD96}"/>
                </a:ext>
              </a:extLst>
            </p:cNvPr>
            <p:cNvSpPr/>
            <p:nvPr/>
          </p:nvSpPr>
          <p:spPr>
            <a:xfrm>
              <a:off x="6245789" y="2411511"/>
              <a:ext cx="252881" cy="29378"/>
            </a:xfrm>
            <a:custGeom>
              <a:avLst/>
              <a:gdLst/>
              <a:ahLst/>
              <a:cxnLst/>
              <a:rect l="0" t="0" r="0" b="0"/>
              <a:pathLst>
                <a:path w="252881" h="29378">
                  <a:moveTo>
                    <a:pt x="4127" y="29377"/>
                  </a:moveTo>
                  <a:lnTo>
                    <a:pt x="0" y="12870"/>
                  </a:lnTo>
                  <a:lnTo>
                    <a:pt x="3967" y="8008"/>
                  </a:lnTo>
                  <a:lnTo>
                    <a:pt x="22194" y="2605"/>
                  </a:lnTo>
                  <a:lnTo>
                    <a:pt x="75258" y="0"/>
                  </a:lnTo>
                  <a:lnTo>
                    <a:pt x="137145" y="5088"/>
                  </a:lnTo>
                  <a:lnTo>
                    <a:pt x="190465" y="5928"/>
                  </a:lnTo>
                  <a:lnTo>
                    <a:pt x="252880" y="60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FFC9ED4-C723-45B3-BBE4-43F3D36F5D43}"/>
                </a:ext>
              </a:extLst>
            </p:cNvPr>
            <p:cNvSpPr/>
            <p:nvPr/>
          </p:nvSpPr>
          <p:spPr>
            <a:xfrm>
              <a:off x="6218822" y="2541943"/>
              <a:ext cx="248754" cy="62190"/>
            </a:xfrm>
            <a:custGeom>
              <a:avLst/>
              <a:gdLst/>
              <a:ahLst/>
              <a:cxnLst/>
              <a:rect l="0" t="0" r="0" b="0"/>
              <a:pathLst>
                <a:path w="248754" h="62190">
                  <a:moveTo>
                    <a:pt x="0" y="0"/>
                  </a:moveTo>
                  <a:lnTo>
                    <a:pt x="8253" y="12381"/>
                  </a:lnTo>
                  <a:lnTo>
                    <a:pt x="19215" y="20762"/>
                  </a:lnTo>
                  <a:lnTo>
                    <a:pt x="35316" y="27366"/>
                  </a:lnTo>
                  <a:lnTo>
                    <a:pt x="90181" y="38644"/>
                  </a:lnTo>
                  <a:lnTo>
                    <a:pt x="146604" y="45062"/>
                  </a:lnTo>
                  <a:lnTo>
                    <a:pt x="206233" y="54890"/>
                  </a:lnTo>
                  <a:lnTo>
                    <a:pt x="248753" y="6218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410713C-E285-42C5-981C-727E045A63D5}"/>
                </a:ext>
              </a:extLst>
            </p:cNvPr>
            <p:cNvSpPr/>
            <p:nvPr/>
          </p:nvSpPr>
          <p:spPr>
            <a:xfrm>
              <a:off x="6966710" y="2379500"/>
              <a:ext cx="200483" cy="293020"/>
            </a:xfrm>
            <a:custGeom>
              <a:avLst/>
              <a:gdLst/>
              <a:ahLst/>
              <a:cxnLst/>
              <a:rect l="0" t="0" r="0" b="0"/>
              <a:pathLst>
                <a:path w="200483" h="293020">
                  <a:moveTo>
                    <a:pt x="76106" y="69161"/>
                  </a:moveTo>
                  <a:lnTo>
                    <a:pt x="111131" y="47522"/>
                  </a:lnTo>
                  <a:lnTo>
                    <a:pt x="131685" y="28488"/>
                  </a:lnTo>
                  <a:lnTo>
                    <a:pt x="135615" y="21317"/>
                  </a:lnTo>
                  <a:lnTo>
                    <a:pt x="137680" y="6438"/>
                  </a:lnTo>
                  <a:lnTo>
                    <a:pt x="134430" y="2298"/>
                  </a:lnTo>
                  <a:lnTo>
                    <a:pt x="128808" y="401"/>
                  </a:lnTo>
                  <a:lnTo>
                    <a:pt x="121605" y="0"/>
                  </a:lnTo>
                  <a:lnTo>
                    <a:pt x="106692" y="4162"/>
                  </a:lnTo>
                  <a:lnTo>
                    <a:pt x="86032" y="16217"/>
                  </a:lnTo>
                  <a:lnTo>
                    <a:pt x="23848" y="63729"/>
                  </a:lnTo>
                  <a:lnTo>
                    <a:pt x="6784" y="90009"/>
                  </a:lnTo>
                  <a:lnTo>
                    <a:pt x="1388" y="101197"/>
                  </a:lnTo>
                  <a:lnTo>
                    <a:pt x="0" y="122843"/>
                  </a:lnTo>
                  <a:lnTo>
                    <a:pt x="2048" y="133452"/>
                  </a:lnTo>
                  <a:lnTo>
                    <a:pt x="7732" y="142252"/>
                  </a:lnTo>
                  <a:lnTo>
                    <a:pt x="34638" y="162027"/>
                  </a:lnTo>
                  <a:lnTo>
                    <a:pt x="61515" y="172877"/>
                  </a:lnTo>
                  <a:lnTo>
                    <a:pt x="121399" y="178405"/>
                  </a:lnTo>
                  <a:lnTo>
                    <a:pt x="121848" y="179994"/>
                  </a:lnTo>
                  <a:lnTo>
                    <a:pt x="115438" y="184063"/>
                  </a:lnTo>
                  <a:lnTo>
                    <a:pt x="52020" y="212191"/>
                  </a:lnTo>
                  <a:lnTo>
                    <a:pt x="15514" y="237452"/>
                  </a:lnTo>
                  <a:lnTo>
                    <a:pt x="8936" y="246135"/>
                  </a:lnTo>
                  <a:lnTo>
                    <a:pt x="6278" y="254514"/>
                  </a:lnTo>
                  <a:lnTo>
                    <a:pt x="6233" y="262692"/>
                  </a:lnTo>
                  <a:lnTo>
                    <a:pt x="10522" y="269871"/>
                  </a:lnTo>
                  <a:lnTo>
                    <a:pt x="26804" y="282454"/>
                  </a:lnTo>
                  <a:lnTo>
                    <a:pt x="56123" y="290996"/>
                  </a:lnTo>
                  <a:lnTo>
                    <a:pt x="96984" y="293019"/>
                  </a:lnTo>
                  <a:lnTo>
                    <a:pt x="159036" y="281272"/>
                  </a:lnTo>
                  <a:lnTo>
                    <a:pt x="200482" y="2712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049354E-DE41-479F-BAFF-1E80D0CB59A0}"/>
                </a:ext>
              </a:extLst>
            </p:cNvPr>
            <p:cNvSpPr/>
            <p:nvPr/>
          </p:nvSpPr>
          <p:spPr>
            <a:xfrm>
              <a:off x="7206060" y="2448661"/>
              <a:ext cx="206240" cy="233207"/>
            </a:xfrm>
            <a:custGeom>
              <a:avLst/>
              <a:gdLst/>
              <a:ahLst/>
              <a:cxnLst/>
              <a:rect l="0" t="0" r="0" b="0"/>
              <a:pathLst>
                <a:path w="206240" h="233207">
                  <a:moveTo>
                    <a:pt x="202112" y="0"/>
                  </a:moveTo>
                  <a:lnTo>
                    <a:pt x="206239" y="12380"/>
                  </a:lnTo>
                  <a:lnTo>
                    <a:pt x="201355" y="27671"/>
                  </a:lnTo>
                  <a:lnTo>
                    <a:pt x="161665" y="85309"/>
                  </a:lnTo>
                  <a:lnTo>
                    <a:pt x="100995" y="147689"/>
                  </a:lnTo>
                  <a:lnTo>
                    <a:pt x="43343" y="203679"/>
                  </a:lnTo>
                  <a:lnTo>
                    <a:pt x="0" y="2332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E561403-0D0F-4D3A-9CAE-8036311B0D6C}"/>
                </a:ext>
              </a:extLst>
            </p:cNvPr>
            <p:cNvSpPr/>
            <p:nvPr/>
          </p:nvSpPr>
          <p:spPr>
            <a:xfrm>
              <a:off x="7182739" y="2501860"/>
              <a:ext cx="139925" cy="148914"/>
            </a:xfrm>
            <a:custGeom>
              <a:avLst/>
              <a:gdLst/>
              <a:ahLst/>
              <a:cxnLst/>
              <a:rect l="0" t="0" r="0" b="0"/>
              <a:pathLst>
                <a:path w="139925" h="148914">
                  <a:moveTo>
                    <a:pt x="0" y="32310"/>
                  </a:moveTo>
                  <a:lnTo>
                    <a:pt x="4127" y="7550"/>
                  </a:lnTo>
                  <a:lnTo>
                    <a:pt x="8798" y="1983"/>
                  </a:lnTo>
                  <a:lnTo>
                    <a:pt x="15367" y="0"/>
                  </a:lnTo>
                  <a:lnTo>
                    <a:pt x="23200" y="405"/>
                  </a:lnTo>
                  <a:lnTo>
                    <a:pt x="31014" y="4994"/>
                  </a:lnTo>
                  <a:lnTo>
                    <a:pt x="77049" y="63019"/>
                  </a:lnTo>
                  <a:lnTo>
                    <a:pt x="119167" y="124714"/>
                  </a:lnTo>
                  <a:lnTo>
                    <a:pt x="139924" y="14891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11975DF-5F49-4096-A3A5-A13A8DD2E7CC}"/>
                </a:ext>
              </a:extLst>
            </p:cNvPr>
            <p:cNvSpPr/>
            <p:nvPr/>
          </p:nvSpPr>
          <p:spPr>
            <a:xfrm>
              <a:off x="7454812" y="2463024"/>
              <a:ext cx="225434" cy="8959"/>
            </a:xfrm>
            <a:custGeom>
              <a:avLst/>
              <a:gdLst/>
              <a:ahLst/>
              <a:cxnLst/>
              <a:rect l="0" t="0" r="0" b="0"/>
              <a:pathLst>
                <a:path w="225434" h="8959">
                  <a:moveTo>
                    <a:pt x="0" y="8958"/>
                  </a:moveTo>
                  <a:lnTo>
                    <a:pt x="8254" y="704"/>
                  </a:lnTo>
                  <a:lnTo>
                    <a:pt x="14141" y="0"/>
                  </a:lnTo>
                  <a:lnTo>
                    <a:pt x="75228" y="7944"/>
                  </a:lnTo>
                  <a:lnTo>
                    <a:pt x="133190" y="8758"/>
                  </a:lnTo>
                  <a:lnTo>
                    <a:pt x="191405" y="3589"/>
                  </a:lnTo>
                  <a:lnTo>
                    <a:pt x="225433" y="11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0AD1581-21CB-4264-B257-E816DB058609}"/>
                </a:ext>
              </a:extLst>
            </p:cNvPr>
            <p:cNvSpPr/>
            <p:nvPr/>
          </p:nvSpPr>
          <p:spPr>
            <a:xfrm>
              <a:off x="7557489" y="2456435"/>
              <a:ext cx="21701" cy="163245"/>
            </a:xfrm>
            <a:custGeom>
              <a:avLst/>
              <a:gdLst/>
              <a:ahLst/>
              <a:cxnLst/>
              <a:rect l="0" t="0" r="0" b="0"/>
              <a:pathLst>
                <a:path w="21701" h="163245">
                  <a:moveTo>
                    <a:pt x="6153" y="0"/>
                  </a:moveTo>
                  <a:lnTo>
                    <a:pt x="0" y="27671"/>
                  </a:lnTo>
                  <a:lnTo>
                    <a:pt x="1163" y="55703"/>
                  </a:lnTo>
                  <a:lnTo>
                    <a:pt x="14171" y="112866"/>
                  </a:lnTo>
                  <a:lnTo>
                    <a:pt x="21700" y="1632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53A22E9-2E8C-42DC-A0A9-61112D297E51}"/>
                </a:ext>
              </a:extLst>
            </p:cNvPr>
            <p:cNvSpPr/>
            <p:nvPr/>
          </p:nvSpPr>
          <p:spPr>
            <a:xfrm>
              <a:off x="7679403" y="2410349"/>
              <a:ext cx="140766" cy="248198"/>
            </a:xfrm>
            <a:custGeom>
              <a:avLst/>
              <a:gdLst/>
              <a:ahLst/>
              <a:cxnLst/>
              <a:rect l="0" t="0" r="0" b="0"/>
              <a:pathLst>
                <a:path w="140766" h="248198">
                  <a:moveTo>
                    <a:pt x="117445" y="38312"/>
                  </a:moveTo>
                  <a:lnTo>
                    <a:pt x="121571" y="25932"/>
                  </a:lnTo>
                  <a:lnTo>
                    <a:pt x="121294" y="12944"/>
                  </a:lnTo>
                  <a:lnTo>
                    <a:pt x="120011" y="5853"/>
                  </a:lnTo>
                  <a:lnTo>
                    <a:pt x="114838" y="1989"/>
                  </a:lnTo>
                  <a:lnTo>
                    <a:pt x="97572" y="0"/>
                  </a:lnTo>
                  <a:lnTo>
                    <a:pt x="71825" y="3735"/>
                  </a:lnTo>
                  <a:lnTo>
                    <a:pt x="51912" y="14439"/>
                  </a:lnTo>
                  <a:lnTo>
                    <a:pt x="19142" y="43673"/>
                  </a:lnTo>
                  <a:lnTo>
                    <a:pt x="3481" y="67348"/>
                  </a:lnTo>
                  <a:lnTo>
                    <a:pt x="0" y="84039"/>
                  </a:lnTo>
                  <a:lnTo>
                    <a:pt x="280" y="92117"/>
                  </a:lnTo>
                  <a:lnTo>
                    <a:pt x="3058" y="99230"/>
                  </a:lnTo>
                  <a:lnTo>
                    <a:pt x="13055" y="111740"/>
                  </a:lnTo>
                  <a:lnTo>
                    <a:pt x="33252" y="124368"/>
                  </a:lnTo>
                  <a:lnTo>
                    <a:pt x="96205" y="135087"/>
                  </a:lnTo>
                  <a:lnTo>
                    <a:pt x="101558" y="138241"/>
                  </a:lnTo>
                  <a:lnTo>
                    <a:pt x="103399" y="142072"/>
                  </a:lnTo>
                  <a:lnTo>
                    <a:pt x="102899" y="146353"/>
                  </a:lnTo>
                  <a:lnTo>
                    <a:pt x="93130" y="158019"/>
                  </a:lnTo>
                  <a:lnTo>
                    <a:pt x="62834" y="190749"/>
                  </a:lnTo>
                  <a:lnTo>
                    <a:pt x="56609" y="207982"/>
                  </a:lnTo>
                  <a:lnTo>
                    <a:pt x="56157" y="216205"/>
                  </a:lnTo>
                  <a:lnTo>
                    <a:pt x="58449" y="222550"/>
                  </a:lnTo>
                  <a:lnTo>
                    <a:pt x="67904" y="231904"/>
                  </a:lnTo>
                  <a:lnTo>
                    <a:pt x="96048" y="242026"/>
                  </a:lnTo>
                  <a:lnTo>
                    <a:pt x="140765" y="2481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CCA8AC7-847E-48D0-8345-60D87F614A08}"/>
                </a:ext>
              </a:extLst>
            </p:cNvPr>
            <p:cNvSpPr/>
            <p:nvPr/>
          </p:nvSpPr>
          <p:spPr>
            <a:xfrm>
              <a:off x="7899804" y="2465456"/>
              <a:ext cx="75836" cy="208638"/>
            </a:xfrm>
            <a:custGeom>
              <a:avLst/>
              <a:gdLst/>
              <a:ahLst/>
              <a:cxnLst/>
              <a:rect l="0" t="0" r="0" b="0"/>
              <a:pathLst>
                <a:path w="75836" h="208638">
                  <a:moveTo>
                    <a:pt x="75835" y="14299"/>
                  </a:moveTo>
                  <a:lnTo>
                    <a:pt x="71708" y="1919"/>
                  </a:lnTo>
                  <a:lnTo>
                    <a:pt x="68765" y="0"/>
                  </a:lnTo>
                  <a:lnTo>
                    <a:pt x="65076" y="448"/>
                  </a:lnTo>
                  <a:lnTo>
                    <a:pt x="60888" y="2474"/>
                  </a:lnTo>
                  <a:lnTo>
                    <a:pt x="42616" y="21832"/>
                  </a:lnTo>
                  <a:lnTo>
                    <a:pt x="22505" y="60908"/>
                  </a:lnTo>
                  <a:lnTo>
                    <a:pt x="3346" y="115353"/>
                  </a:lnTo>
                  <a:lnTo>
                    <a:pt x="0" y="157134"/>
                  </a:lnTo>
                  <a:lnTo>
                    <a:pt x="2687" y="175382"/>
                  </a:lnTo>
                  <a:lnTo>
                    <a:pt x="9064" y="189826"/>
                  </a:lnTo>
                  <a:lnTo>
                    <a:pt x="13183" y="196097"/>
                  </a:lnTo>
                  <a:lnTo>
                    <a:pt x="22366" y="203064"/>
                  </a:lnTo>
                  <a:lnTo>
                    <a:pt x="36967" y="2086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F95723-404F-46FA-BB74-1BAE1A400767}"/>
                </a:ext>
              </a:extLst>
            </p:cNvPr>
            <p:cNvSpPr/>
            <p:nvPr/>
          </p:nvSpPr>
          <p:spPr>
            <a:xfrm>
              <a:off x="7952318" y="2443296"/>
              <a:ext cx="209886" cy="207478"/>
            </a:xfrm>
            <a:custGeom>
              <a:avLst/>
              <a:gdLst/>
              <a:ahLst/>
              <a:cxnLst/>
              <a:rect l="0" t="0" r="0" b="0"/>
              <a:pathLst>
                <a:path w="209886" h="207478">
                  <a:moveTo>
                    <a:pt x="0" y="145289"/>
                  </a:moveTo>
                  <a:lnTo>
                    <a:pt x="15750" y="83454"/>
                  </a:lnTo>
                  <a:lnTo>
                    <a:pt x="34205" y="43823"/>
                  </a:lnTo>
                  <a:lnTo>
                    <a:pt x="51211" y="19447"/>
                  </a:lnTo>
                  <a:lnTo>
                    <a:pt x="66523" y="9321"/>
                  </a:lnTo>
                  <a:lnTo>
                    <a:pt x="85708" y="2804"/>
                  </a:lnTo>
                  <a:lnTo>
                    <a:pt x="119061" y="0"/>
                  </a:lnTo>
                  <a:lnTo>
                    <a:pt x="137562" y="2405"/>
                  </a:lnTo>
                  <a:lnTo>
                    <a:pt x="154421" y="10959"/>
                  </a:lnTo>
                  <a:lnTo>
                    <a:pt x="176177" y="30343"/>
                  </a:lnTo>
                  <a:lnTo>
                    <a:pt x="182231" y="37564"/>
                  </a:lnTo>
                  <a:lnTo>
                    <a:pt x="185403" y="44970"/>
                  </a:lnTo>
                  <a:lnTo>
                    <a:pt x="186625" y="60107"/>
                  </a:lnTo>
                  <a:lnTo>
                    <a:pt x="181985" y="73169"/>
                  </a:lnTo>
                  <a:lnTo>
                    <a:pt x="160804" y="99757"/>
                  </a:lnTo>
                  <a:lnTo>
                    <a:pt x="128662" y="131508"/>
                  </a:lnTo>
                  <a:lnTo>
                    <a:pt x="124642" y="138693"/>
                  </a:lnTo>
                  <a:lnTo>
                    <a:pt x="122479" y="153586"/>
                  </a:lnTo>
                  <a:lnTo>
                    <a:pt x="123112" y="161185"/>
                  </a:lnTo>
                  <a:lnTo>
                    <a:pt x="130724" y="176538"/>
                  </a:lnTo>
                  <a:lnTo>
                    <a:pt x="136382" y="184260"/>
                  </a:lnTo>
                  <a:lnTo>
                    <a:pt x="154185" y="195143"/>
                  </a:lnTo>
                  <a:lnTo>
                    <a:pt x="183881" y="203822"/>
                  </a:lnTo>
                  <a:lnTo>
                    <a:pt x="209885" y="2074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6BE734C-2243-4C14-BBB1-E97361867F61}"/>
                </a:ext>
              </a:extLst>
            </p:cNvPr>
            <p:cNvSpPr/>
            <p:nvPr/>
          </p:nvSpPr>
          <p:spPr>
            <a:xfrm>
              <a:off x="8318798" y="2445568"/>
              <a:ext cx="224309" cy="189242"/>
            </a:xfrm>
            <a:custGeom>
              <a:avLst/>
              <a:gdLst/>
              <a:ahLst/>
              <a:cxnLst/>
              <a:rect l="0" t="0" r="0" b="0"/>
              <a:pathLst>
                <a:path w="224309" h="189242">
                  <a:moveTo>
                    <a:pt x="37744" y="41961"/>
                  </a:moveTo>
                  <a:lnTo>
                    <a:pt x="41871" y="29581"/>
                  </a:lnTo>
                  <a:lnTo>
                    <a:pt x="40495" y="28525"/>
                  </a:lnTo>
                  <a:lnTo>
                    <a:pt x="32057" y="34262"/>
                  </a:lnTo>
                  <a:lnTo>
                    <a:pt x="24276" y="47752"/>
                  </a:lnTo>
                  <a:lnTo>
                    <a:pt x="10378" y="100753"/>
                  </a:lnTo>
                  <a:lnTo>
                    <a:pt x="7140" y="159855"/>
                  </a:lnTo>
                  <a:lnTo>
                    <a:pt x="2669" y="187737"/>
                  </a:lnTo>
                  <a:lnTo>
                    <a:pt x="1405" y="189241"/>
                  </a:lnTo>
                  <a:lnTo>
                    <a:pt x="0" y="179396"/>
                  </a:lnTo>
                  <a:lnTo>
                    <a:pt x="9794" y="117512"/>
                  </a:lnTo>
                  <a:lnTo>
                    <a:pt x="22270" y="55333"/>
                  </a:lnTo>
                  <a:lnTo>
                    <a:pt x="28275" y="37539"/>
                  </a:lnTo>
                  <a:lnTo>
                    <a:pt x="51159" y="2340"/>
                  </a:lnTo>
                  <a:lnTo>
                    <a:pt x="57052" y="0"/>
                  </a:lnTo>
                  <a:lnTo>
                    <a:pt x="63571" y="1031"/>
                  </a:lnTo>
                  <a:lnTo>
                    <a:pt x="82825" y="12559"/>
                  </a:lnTo>
                  <a:lnTo>
                    <a:pt x="88527" y="17177"/>
                  </a:lnTo>
                  <a:lnTo>
                    <a:pt x="104806" y="44310"/>
                  </a:lnTo>
                  <a:lnTo>
                    <a:pt x="128683" y="106346"/>
                  </a:lnTo>
                  <a:lnTo>
                    <a:pt x="148670" y="161924"/>
                  </a:lnTo>
                  <a:lnTo>
                    <a:pt x="153154" y="168577"/>
                  </a:lnTo>
                  <a:lnTo>
                    <a:pt x="158733" y="171285"/>
                  </a:lnTo>
                  <a:lnTo>
                    <a:pt x="165045" y="171364"/>
                  </a:lnTo>
                  <a:lnTo>
                    <a:pt x="171843" y="169688"/>
                  </a:lnTo>
                  <a:lnTo>
                    <a:pt x="177240" y="165980"/>
                  </a:lnTo>
                  <a:lnTo>
                    <a:pt x="185539" y="154950"/>
                  </a:lnTo>
                  <a:lnTo>
                    <a:pt x="206888" y="99619"/>
                  </a:lnTo>
                  <a:lnTo>
                    <a:pt x="220355" y="44553"/>
                  </a:lnTo>
                  <a:lnTo>
                    <a:pt x="224308" y="1864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6898627-3747-4860-BDA9-2EC86AA21FE1}"/>
                </a:ext>
              </a:extLst>
            </p:cNvPr>
            <p:cNvSpPr/>
            <p:nvPr/>
          </p:nvSpPr>
          <p:spPr>
            <a:xfrm>
              <a:off x="8649441" y="2395269"/>
              <a:ext cx="193754" cy="243121"/>
            </a:xfrm>
            <a:custGeom>
              <a:avLst/>
              <a:gdLst/>
              <a:ahLst/>
              <a:cxnLst/>
              <a:rect l="0" t="0" r="0" b="0"/>
              <a:pathLst>
                <a:path w="193754" h="243121">
                  <a:moveTo>
                    <a:pt x="64683" y="115580"/>
                  </a:moveTo>
                  <a:lnTo>
                    <a:pt x="64683" y="132087"/>
                  </a:lnTo>
                  <a:lnTo>
                    <a:pt x="56429" y="154732"/>
                  </a:lnTo>
                  <a:lnTo>
                    <a:pt x="17921" y="213203"/>
                  </a:lnTo>
                  <a:lnTo>
                    <a:pt x="4763" y="233469"/>
                  </a:lnTo>
                  <a:lnTo>
                    <a:pt x="48" y="243120"/>
                  </a:lnTo>
                  <a:lnTo>
                    <a:pt x="0" y="242065"/>
                  </a:lnTo>
                  <a:lnTo>
                    <a:pt x="832" y="238771"/>
                  </a:lnTo>
                  <a:lnTo>
                    <a:pt x="41222" y="175596"/>
                  </a:lnTo>
                  <a:lnTo>
                    <a:pt x="74748" y="121542"/>
                  </a:lnTo>
                  <a:lnTo>
                    <a:pt x="113146" y="67159"/>
                  </a:lnTo>
                  <a:lnTo>
                    <a:pt x="165584" y="7109"/>
                  </a:lnTo>
                  <a:lnTo>
                    <a:pt x="170818" y="1807"/>
                  </a:lnTo>
                  <a:lnTo>
                    <a:pt x="176034" y="0"/>
                  </a:lnTo>
                  <a:lnTo>
                    <a:pt x="181240" y="523"/>
                  </a:lnTo>
                  <a:lnTo>
                    <a:pt x="186438" y="2599"/>
                  </a:lnTo>
                  <a:lnTo>
                    <a:pt x="189903" y="7438"/>
                  </a:lnTo>
                  <a:lnTo>
                    <a:pt x="193753" y="22027"/>
                  </a:lnTo>
                  <a:lnTo>
                    <a:pt x="191794" y="45538"/>
                  </a:lnTo>
                  <a:lnTo>
                    <a:pt x="175961" y="105371"/>
                  </a:lnTo>
                  <a:lnTo>
                    <a:pt x="157956" y="164382"/>
                  </a:lnTo>
                  <a:lnTo>
                    <a:pt x="151725" y="204107"/>
                  </a:lnTo>
                  <a:lnTo>
                    <a:pt x="148623" y="209147"/>
                  </a:lnTo>
                  <a:lnTo>
                    <a:pt x="143963" y="210780"/>
                  </a:lnTo>
                  <a:lnTo>
                    <a:pt x="131876" y="207987"/>
                  </a:lnTo>
                  <a:lnTo>
                    <a:pt x="73916" y="173564"/>
                  </a:lnTo>
                  <a:lnTo>
                    <a:pt x="18042" y="1544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3E6359D-FAB4-47BF-A630-D4B44707DB33}"/>
                </a:ext>
              </a:extLst>
            </p:cNvPr>
            <p:cNvSpPr/>
            <p:nvPr/>
          </p:nvSpPr>
          <p:spPr>
            <a:xfrm>
              <a:off x="8910480" y="2396407"/>
              <a:ext cx="238963" cy="261385"/>
            </a:xfrm>
            <a:custGeom>
              <a:avLst/>
              <a:gdLst/>
              <a:ahLst/>
              <a:cxnLst/>
              <a:rect l="0" t="0" r="0" b="0"/>
              <a:pathLst>
                <a:path w="238963" h="261385">
                  <a:moveTo>
                    <a:pt x="29077" y="13386"/>
                  </a:moveTo>
                  <a:lnTo>
                    <a:pt x="69054" y="1081"/>
                  </a:lnTo>
                  <a:lnTo>
                    <a:pt x="79050" y="0"/>
                  </a:lnTo>
                  <a:lnTo>
                    <a:pt x="85712" y="2735"/>
                  </a:lnTo>
                  <a:lnTo>
                    <a:pt x="90154" y="8013"/>
                  </a:lnTo>
                  <a:lnTo>
                    <a:pt x="93116" y="14987"/>
                  </a:lnTo>
                  <a:lnTo>
                    <a:pt x="89497" y="34251"/>
                  </a:lnTo>
                  <a:lnTo>
                    <a:pt x="64257" y="87343"/>
                  </a:lnTo>
                  <a:lnTo>
                    <a:pt x="21770" y="147618"/>
                  </a:lnTo>
                  <a:lnTo>
                    <a:pt x="4792" y="183280"/>
                  </a:lnTo>
                  <a:lnTo>
                    <a:pt x="0" y="211518"/>
                  </a:lnTo>
                  <a:lnTo>
                    <a:pt x="5789" y="229276"/>
                  </a:lnTo>
                  <a:lnTo>
                    <a:pt x="10961" y="237640"/>
                  </a:lnTo>
                  <a:lnTo>
                    <a:pt x="25919" y="249235"/>
                  </a:lnTo>
                  <a:lnTo>
                    <a:pt x="44084" y="256404"/>
                  </a:lnTo>
                  <a:lnTo>
                    <a:pt x="94127" y="261384"/>
                  </a:lnTo>
                  <a:lnTo>
                    <a:pt x="151868" y="253584"/>
                  </a:lnTo>
                  <a:lnTo>
                    <a:pt x="213200" y="232598"/>
                  </a:lnTo>
                  <a:lnTo>
                    <a:pt x="238962" y="22327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FB69F50-76A5-4A00-9FB5-129886589529}"/>
                </a:ext>
              </a:extLst>
            </p:cNvPr>
            <p:cNvSpPr/>
            <p:nvPr/>
          </p:nvSpPr>
          <p:spPr>
            <a:xfrm>
              <a:off x="856079" y="2908754"/>
              <a:ext cx="184038" cy="372560"/>
            </a:xfrm>
            <a:custGeom>
              <a:avLst/>
              <a:gdLst/>
              <a:ahLst/>
              <a:cxnLst/>
              <a:rect l="0" t="0" r="0" b="0"/>
              <a:pathLst>
                <a:path w="184038" h="372560">
                  <a:moveTo>
                    <a:pt x="45650" y="348354"/>
                  </a:moveTo>
                  <a:lnTo>
                    <a:pt x="37397" y="360734"/>
                  </a:lnTo>
                  <a:lnTo>
                    <a:pt x="26435" y="369115"/>
                  </a:lnTo>
                  <a:lnTo>
                    <a:pt x="19884" y="372559"/>
                  </a:lnTo>
                  <a:lnTo>
                    <a:pt x="14653" y="371401"/>
                  </a:lnTo>
                  <a:lnTo>
                    <a:pt x="10302" y="367173"/>
                  </a:lnTo>
                  <a:lnTo>
                    <a:pt x="6538" y="360900"/>
                  </a:lnTo>
                  <a:lnTo>
                    <a:pt x="0" y="303877"/>
                  </a:lnTo>
                  <a:lnTo>
                    <a:pt x="3" y="248447"/>
                  </a:lnTo>
                  <a:lnTo>
                    <a:pt x="7491" y="193878"/>
                  </a:lnTo>
                  <a:lnTo>
                    <a:pt x="17287" y="141256"/>
                  </a:lnTo>
                  <a:lnTo>
                    <a:pt x="30122" y="78610"/>
                  </a:lnTo>
                  <a:lnTo>
                    <a:pt x="44598" y="35282"/>
                  </a:lnTo>
                  <a:lnTo>
                    <a:pt x="63189" y="7991"/>
                  </a:lnTo>
                  <a:lnTo>
                    <a:pt x="70298" y="3115"/>
                  </a:lnTo>
                  <a:lnTo>
                    <a:pt x="85108" y="0"/>
                  </a:lnTo>
                  <a:lnTo>
                    <a:pt x="98024" y="3799"/>
                  </a:lnTo>
                  <a:lnTo>
                    <a:pt x="103887" y="7230"/>
                  </a:lnTo>
                  <a:lnTo>
                    <a:pt x="112704" y="17952"/>
                  </a:lnTo>
                  <a:lnTo>
                    <a:pt x="137056" y="71832"/>
                  </a:lnTo>
                  <a:lnTo>
                    <a:pt x="151641" y="128382"/>
                  </a:lnTo>
                  <a:lnTo>
                    <a:pt x="164812" y="186544"/>
                  </a:lnTo>
                  <a:lnTo>
                    <a:pt x="177796" y="243221"/>
                  </a:lnTo>
                  <a:lnTo>
                    <a:pt x="184037" y="285840"/>
                  </a:lnTo>
                  <a:lnTo>
                    <a:pt x="177800" y="3250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97C6C76-1F7C-4A41-AE92-919A22442664}"/>
                </a:ext>
              </a:extLst>
            </p:cNvPr>
            <p:cNvSpPr/>
            <p:nvPr/>
          </p:nvSpPr>
          <p:spPr>
            <a:xfrm>
              <a:off x="855088" y="3133016"/>
              <a:ext cx="139924" cy="15264"/>
            </a:xfrm>
            <a:custGeom>
              <a:avLst/>
              <a:gdLst/>
              <a:ahLst/>
              <a:cxnLst/>
              <a:rect l="0" t="0" r="0" b="0"/>
              <a:pathLst>
                <a:path w="139924" h="15264">
                  <a:moveTo>
                    <a:pt x="139923" y="15263"/>
                  </a:moveTo>
                  <a:lnTo>
                    <a:pt x="131670" y="7009"/>
                  </a:lnTo>
                  <a:lnTo>
                    <a:pt x="118405" y="2957"/>
                  </a:lnTo>
                  <a:lnTo>
                    <a:pt x="61664" y="0"/>
                  </a:lnTo>
                  <a:lnTo>
                    <a:pt x="24753" y="3898"/>
                  </a:lnTo>
                  <a:lnTo>
                    <a:pt x="0" y="152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73141F9-AC62-4F4E-B577-060957922279}"/>
                </a:ext>
              </a:extLst>
            </p:cNvPr>
            <p:cNvSpPr/>
            <p:nvPr/>
          </p:nvSpPr>
          <p:spPr>
            <a:xfrm>
              <a:off x="1099996" y="3054996"/>
              <a:ext cx="174864" cy="173479"/>
            </a:xfrm>
            <a:custGeom>
              <a:avLst/>
              <a:gdLst/>
              <a:ahLst/>
              <a:cxnLst/>
              <a:rect l="0" t="0" r="0" b="0"/>
              <a:pathLst>
                <a:path w="174864" h="173479">
                  <a:moveTo>
                    <a:pt x="3845" y="7774"/>
                  </a:moveTo>
                  <a:lnTo>
                    <a:pt x="16225" y="11900"/>
                  </a:lnTo>
                  <a:lnTo>
                    <a:pt x="19008" y="17434"/>
                  </a:lnTo>
                  <a:lnTo>
                    <a:pt x="18798" y="44993"/>
                  </a:lnTo>
                  <a:lnTo>
                    <a:pt x="7020" y="102707"/>
                  </a:lnTo>
                  <a:lnTo>
                    <a:pt x="4472" y="155029"/>
                  </a:lnTo>
                  <a:lnTo>
                    <a:pt x="4124" y="173413"/>
                  </a:lnTo>
                  <a:lnTo>
                    <a:pt x="4031" y="173478"/>
                  </a:lnTo>
                  <a:lnTo>
                    <a:pt x="1558" y="119560"/>
                  </a:lnTo>
                  <a:lnTo>
                    <a:pt x="0" y="80915"/>
                  </a:lnTo>
                  <a:lnTo>
                    <a:pt x="3864" y="60146"/>
                  </a:lnTo>
                  <a:lnTo>
                    <a:pt x="11339" y="45158"/>
                  </a:lnTo>
                  <a:lnTo>
                    <a:pt x="15751" y="42198"/>
                  </a:lnTo>
                  <a:lnTo>
                    <a:pt x="20419" y="41951"/>
                  </a:lnTo>
                  <a:lnTo>
                    <a:pt x="30213" y="46284"/>
                  </a:lnTo>
                  <a:lnTo>
                    <a:pt x="40324" y="53968"/>
                  </a:lnTo>
                  <a:lnTo>
                    <a:pt x="96995" y="30866"/>
                  </a:lnTo>
                  <a:lnTo>
                    <a:pt x="158370" y="4662"/>
                  </a:lnTo>
                  <a:lnTo>
                    <a:pt x="17486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D976998-EC5F-49D8-9B40-38AF8B333785}"/>
                </a:ext>
              </a:extLst>
            </p:cNvPr>
            <p:cNvSpPr/>
            <p:nvPr/>
          </p:nvSpPr>
          <p:spPr>
            <a:xfrm>
              <a:off x="1346408" y="3025973"/>
              <a:ext cx="129093" cy="198484"/>
            </a:xfrm>
            <a:custGeom>
              <a:avLst/>
              <a:gdLst/>
              <a:ahLst/>
              <a:cxnLst/>
              <a:rect l="0" t="0" r="0" b="0"/>
              <a:pathLst>
                <a:path w="129093" h="198484">
                  <a:moveTo>
                    <a:pt x="29506" y="98985"/>
                  </a:moveTo>
                  <a:lnTo>
                    <a:pt x="23354" y="126656"/>
                  </a:lnTo>
                  <a:lnTo>
                    <a:pt x="18026" y="184876"/>
                  </a:lnTo>
                  <a:lnTo>
                    <a:pt x="19221" y="198483"/>
                  </a:lnTo>
                  <a:lnTo>
                    <a:pt x="18331" y="197275"/>
                  </a:lnTo>
                  <a:lnTo>
                    <a:pt x="15902" y="184992"/>
                  </a:lnTo>
                  <a:lnTo>
                    <a:pt x="16646" y="134880"/>
                  </a:lnTo>
                  <a:lnTo>
                    <a:pt x="27269" y="78344"/>
                  </a:lnTo>
                  <a:lnTo>
                    <a:pt x="39653" y="45099"/>
                  </a:lnTo>
                  <a:lnTo>
                    <a:pt x="62605" y="9454"/>
                  </a:lnTo>
                  <a:lnTo>
                    <a:pt x="70574" y="3885"/>
                  </a:lnTo>
                  <a:lnTo>
                    <a:pt x="88642" y="0"/>
                  </a:lnTo>
                  <a:lnTo>
                    <a:pt x="96569" y="2764"/>
                  </a:lnTo>
                  <a:lnTo>
                    <a:pt x="109984" y="15050"/>
                  </a:lnTo>
                  <a:lnTo>
                    <a:pt x="123121" y="37263"/>
                  </a:lnTo>
                  <a:lnTo>
                    <a:pt x="129092" y="86601"/>
                  </a:lnTo>
                  <a:lnTo>
                    <a:pt x="127968" y="141645"/>
                  </a:lnTo>
                  <a:lnTo>
                    <a:pt x="118992" y="190879"/>
                  </a:lnTo>
                  <a:lnTo>
                    <a:pt x="119394" y="191342"/>
                  </a:lnTo>
                  <a:lnTo>
                    <a:pt x="122789" y="184494"/>
                  </a:lnTo>
                  <a:lnTo>
                    <a:pt x="111240" y="171218"/>
                  </a:lnTo>
                  <a:lnTo>
                    <a:pt x="105276" y="158728"/>
                  </a:lnTo>
                  <a:lnTo>
                    <a:pt x="95140" y="149146"/>
                  </a:lnTo>
                  <a:lnTo>
                    <a:pt x="81134" y="142872"/>
                  </a:lnTo>
                  <a:lnTo>
                    <a:pt x="53824" y="140204"/>
                  </a:lnTo>
                  <a:lnTo>
                    <a:pt x="3385" y="148868"/>
                  </a:lnTo>
                  <a:lnTo>
                    <a:pt x="0" y="150379"/>
                  </a:lnTo>
                  <a:lnTo>
                    <a:pt x="1198" y="151386"/>
                  </a:lnTo>
                  <a:lnTo>
                    <a:pt x="13959" y="1534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774542E-F5C6-43BD-B7BA-8FCF79D316DB}"/>
                </a:ext>
              </a:extLst>
            </p:cNvPr>
            <p:cNvSpPr/>
            <p:nvPr/>
          </p:nvSpPr>
          <p:spPr>
            <a:xfrm>
              <a:off x="1103841" y="3101637"/>
              <a:ext cx="139924" cy="226741"/>
            </a:xfrm>
            <a:custGeom>
              <a:avLst/>
              <a:gdLst/>
              <a:ahLst/>
              <a:cxnLst/>
              <a:rect l="0" t="0" r="0" b="0"/>
              <a:pathLst>
                <a:path w="139924" h="226741">
                  <a:moveTo>
                    <a:pt x="0" y="77736"/>
                  </a:moveTo>
                  <a:lnTo>
                    <a:pt x="4127" y="61229"/>
                  </a:lnTo>
                  <a:lnTo>
                    <a:pt x="6206" y="59821"/>
                  </a:lnTo>
                  <a:lnTo>
                    <a:pt x="8456" y="62338"/>
                  </a:lnTo>
                  <a:lnTo>
                    <a:pt x="36771" y="124240"/>
                  </a:lnTo>
                  <a:lnTo>
                    <a:pt x="62253" y="184585"/>
                  </a:lnTo>
                  <a:lnTo>
                    <a:pt x="78804" y="223506"/>
                  </a:lnTo>
                  <a:lnTo>
                    <a:pt x="82766" y="226740"/>
                  </a:lnTo>
                  <a:lnTo>
                    <a:pt x="87135" y="226304"/>
                  </a:lnTo>
                  <a:lnTo>
                    <a:pt x="91775" y="223422"/>
                  </a:lnTo>
                  <a:lnTo>
                    <a:pt x="96931" y="206401"/>
                  </a:lnTo>
                  <a:lnTo>
                    <a:pt x="105855" y="150854"/>
                  </a:lnTo>
                  <a:lnTo>
                    <a:pt x="112564" y="98539"/>
                  </a:lnTo>
                  <a:lnTo>
                    <a:pt x="122011" y="46336"/>
                  </a:lnTo>
                  <a:lnTo>
                    <a:pt x="129626" y="15265"/>
                  </a:lnTo>
                  <a:lnTo>
                    <a:pt x="13992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6A5654C-8830-4D7F-8367-FEFD8FFCE33F}"/>
                </a:ext>
              </a:extLst>
            </p:cNvPr>
            <p:cNvSpPr/>
            <p:nvPr/>
          </p:nvSpPr>
          <p:spPr>
            <a:xfrm>
              <a:off x="1929933" y="2848993"/>
              <a:ext cx="191256" cy="363808"/>
            </a:xfrm>
            <a:custGeom>
              <a:avLst/>
              <a:gdLst/>
              <a:ahLst/>
              <a:cxnLst/>
              <a:rect l="0" t="0" r="0" b="0"/>
              <a:pathLst>
                <a:path w="191256" h="363808">
                  <a:moveTo>
                    <a:pt x="168919" y="34986"/>
                  </a:moveTo>
                  <a:lnTo>
                    <a:pt x="177173" y="26732"/>
                  </a:lnTo>
                  <a:lnTo>
                    <a:pt x="178740" y="21710"/>
                  </a:lnTo>
                  <a:lnTo>
                    <a:pt x="178179" y="9220"/>
                  </a:lnTo>
                  <a:lnTo>
                    <a:pt x="174228" y="4852"/>
                  </a:lnTo>
                  <a:lnTo>
                    <a:pt x="160626" y="0"/>
                  </a:lnTo>
                  <a:lnTo>
                    <a:pt x="129418" y="1395"/>
                  </a:lnTo>
                  <a:lnTo>
                    <a:pt x="101073" y="11405"/>
                  </a:lnTo>
                  <a:lnTo>
                    <a:pt x="69145" y="31127"/>
                  </a:lnTo>
                  <a:lnTo>
                    <a:pt x="17272" y="86987"/>
                  </a:lnTo>
                  <a:lnTo>
                    <a:pt x="4985" y="112006"/>
                  </a:lnTo>
                  <a:lnTo>
                    <a:pt x="0" y="148209"/>
                  </a:lnTo>
                  <a:lnTo>
                    <a:pt x="10351" y="174559"/>
                  </a:lnTo>
                  <a:lnTo>
                    <a:pt x="35851" y="206763"/>
                  </a:lnTo>
                  <a:lnTo>
                    <a:pt x="43931" y="214283"/>
                  </a:lnTo>
                  <a:lnTo>
                    <a:pt x="101788" y="235799"/>
                  </a:lnTo>
                  <a:lnTo>
                    <a:pt x="160857" y="255160"/>
                  </a:lnTo>
                  <a:lnTo>
                    <a:pt x="184381" y="267113"/>
                  </a:lnTo>
                  <a:lnTo>
                    <a:pt x="188728" y="273519"/>
                  </a:lnTo>
                  <a:lnTo>
                    <a:pt x="191255" y="289849"/>
                  </a:lnTo>
                  <a:lnTo>
                    <a:pt x="184892" y="306320"/>
                  </a:lnTo>
                  <a:lnTo>
                    <a:pt x="179568" y="314340"/>
                  </a:lnTo>
                  <a:lnTo>
                    <a:pt x="151441" y="333880"/>
                  </a:lnTo>
                  <a:lnTo>
                    <a:pt x="90589" y="358949"/>
                  </a:lnTo>
                  <a:lnTo>
                    <a:pt x="65872" y="363807"/>
                  </a:lnTo>
                  <a:lnTo>
                    <a:pt x="43369" y="363086"/>
                  </a:lnTo>
                  <a:lnTo>
                    <a:pt x="35987" y="359094"/>
                  </a:lnTo>
                  <a:lnTo>
                    <a:pt x="31066" y="352977"/>
                  </a:lnTo>
                  <a:lnTo>
                    <a:pt x="27785" y="345445"/>
                  </a:lnTo>
                  <a:lnTo>
                    <a:pt x="28188" y="337832"/>
                  </a:lnTo>
                  <a:lnTo>
                    <a:pt x="35547" y="322463"/>
                  </a:lnTo>
                  <a:lnTo>
                    <a:pt x="67863" y="2915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FE7A1E2-E5D8-4126-8103-4D78E3B92B1A}"/>
                </a:ext>
              </a:extLst>
            </p:cNvPr>
            <p:cNvSpPr/>
            <p:nvPr/>
          </p:nvSpPr>
          <p:spPr>
            <a:xfrm>
              <a:off x="2288343" y="3070543"/>
              <a:ext cx="12622" cy="225434"/>
            </a:xfrm>
            <a:custGeom>
              <a:avLst/>
              <a:gdLst/>
              <a:ahLst/>
              <a:cxnLst/>
              <a:rect l="0" t="0" r="0" b="0"/>
              <a:pathLst>
                <a:path w="12622" h="225434">
                  <a:moveTo>
                    <a:pt x="12621" y="0"/>
                  </a:moveTo>
                  <a:lnTo>
                    <a:pt x="6415" y="59066"/>
                  </a:lnTo>
                  <a:lnTo>
                    <a:pt x="225" y="112223"/>
                  </a:lnTo>
                  <a:lnTo>
                    <a:pt x="0" y="175623"/>
                  </a:lnTo>
                  <a:lnTo>
                    <a:pt x="4848" y="2254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EA309B3-01C5-4968-9AC4-902CB753CDB4}"/>
                </a:ext>
              </a:extLst>
            </p:cNvPr>
            <p:cNvSpPr/>
            <p:nvPr/>
          </p:nvSpPr>
          <p:spPr>
            <a:xfrm>
              <a:off x="2293285" y="2970488"/>
              <a:ext cx="128131" cy="309941"/>
            </a:xfrm>
            <a:custGeom>
              <a:avLst/>
              <a:gdLst/>
              <a:ahLst/>
              <a:cxnLst/>
              <a:rect l="0" t="0" r="0" b="0"/>
              <a:pathLst>
                <a:path w="128131" h="309941">
                  <a:moveTo>
                    <a:pt x="7679" y="309940"/>
                  </a:moveTo>
                  <a:lnTo>
                    <a:pt x="3552" y="254282"/>
                  </a:lnTo>
                  <a:lnTo>
                    <a:pt x="626" y="200161"/>
                  </a:lnTo>
                  <a:lnTo>
                    <a:pt x="0" y="144663"/>
                  </a:lnTo>
                  <a:lnTo>
                    <a:pt x="4040" y="81966"/>
                  </a:lnTo>
                  <a:lnTo>
                    <a:pt x="14030" y="46674"/>
                  </a:lnTo>
                  <a:lnTo>
                    <a:pt x="34045" y="14751"/>
                  </a:lnTo>
                  <a:lnTo>
                    <a:pt x="40804" y="6909"/>
                  </a:lnTo>
                  <a:lnTo>
                    <a:pt x="48764" y="2545"/>
                  </a:lnTo>
                  <a:lnTo>
                    <a:pt x="66822" y="0"/>
                  </a:lnTo>
                  <a:lnTo>
                    <a:pt x="86364" y="6354"/>
                  </a:lnTo>
                  <a:lnTo>
                    <a:pt x="104838" y="18679"/>
                  </a:lnTo>
                  <a:lnTo>
                    <a:pt x="118807" y="35673"/>
                  </a:lnTo>
                  <a:lnTo>
                    <a:pt x="126168" y="54742"/>
                  </a:lnTo>
                  <a:lnTo>
                    <a:pt x="128130" y="64664"/>
                  </a:lnTo>
                  <a:lnTo>
                    <a:pt x="123401" y="84902"/>
                  </a:lnTo>
                  <a:lnTo>
                    <a:pt x="106171" y="113416"/>
                  </a:lnTo>
                  <a:lnTo>
                    <a:pt x="99252" y="121918"/>
                  </a:lnTo>
                  <a:lnTo>
                    <a:pt x="80048" y="133668"/>
                  </a:lnTo>
                  <a:lnTo>
                    <a:pt x="58845" y="140042"/>
                  </a:lnTo>
                  <a:lnTo>
                    <a:pt x="40784" y="139996"/>
                  </a:lnTo>
                  <a:lnTo>
                    <a:pt x="34931" y="137048"/>
                  </a:lnTo>
                  <a:lnTo>
                    <a:pt x="31030" y="132490"/>
                  </a:lnTo>
                  <a:lnTo>
                    <a:pt x="23226" y="1156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B8BE122-FE01-4F5F-AA9D-B2BA5B6581A6}"/>
                </a:ext>
              </a:extLst>
            </p:cNvPr>
            <p:cNvSpPr/>
            <p:nvPr/>
          </p:nvSpPr>
          <p:spPr>
            <a:xfrm>
              <a:off x="2503076" y="3039449"/>
              <a:ext cx="85510" cy="124378"/>
            </a:xfrm>
            <a:custGeom>
              <a:avLst/>
              <a:gdLst/>
              <a:ahLst/>
              <a:cxnLst/>
              <a:rect l="0" t="0" r="0" b="0"/>
              <a:pathLst>
                <a:path w="85510" h="124378">
                  <a:moveTo>
                    <a:pt x="0" y="0"/>
                  </a:moveTo>
                  <a:lnTo>
                    <a:pt x="25336" y="36852"/>
                  </a:lnTo>
                  <a:lnTo>
                    <a:pt x="67680" y="98444"/>
                  </a:lnTo>
                  <a:lnTo>
                    <a:pt x="85509" y="1243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9226FA8-5FD9-404B-A8E4-90E9C35A9AF6}"/>
                </a:ext>
              </a:extLst>
            </p:cNvPr>
            <p:cNvSpPr/>
            <p:nvPr/>
          </p:nvSpPr>
          <p:spPr>
            <a:xfrm>
              <a:off x="2689640" y="3062770"/>
              <a:ext cx="23322" cy="225433"/>
            </a:xfrm>
            <a:custGeom>
              <a:avLst/>
              <a:gdLst/>
              <a:ahLst/>
              <a:cxnLst/>
              <a:rect l="0" t="0" r="0" b="0"/>
              <a:pathLst>
                <a:path w="23322" h="225433">
                  <a:moveTo>
                    <a:pt x="23321" y="0"/>
                  </a:moveTo>
                  <a:lnTo>
                    <a:pt x="20730" y="25048"/>
                  </a:lnTo>
                  <a:lnTo>
                    <a:pt x="16411" y="66794"/>
                  </a:lnTo>
                  <a:lnTo>
                    <a:pt x="10941" y="119674"/>
                  </a:lnTo>
                  <a:lnTo>
                    <a:pt x="4863" y="178428"/>
                  </a:lnTo>
                  <a:lnTo>
                    <a:pt x="0" y="2254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0A71CA7-7C8C-4D02-B766-B4449AD834A4}"/>
                </a:ext>
              </a:extLst>
            </p:cNvPr>
            <p:cNvSpPr/>
            <p:nvPr/>
          </p:nvSpPr>
          <p:spPr>
            <a:xfrm>
              <a:off x="2506723" y="3054996"/>
              <a:ext cx="175145" cy="219038"/>
            </a:xfrm>
            <a:custGeom>
              <a:avLst/>
              <a:gdLst/>
              <a:ahLst/>
              <a:cxnLst/>
              <a:rect l="0" t="0" r="0" b="0"/>
              <a:pathLst>
                <a:path w="175145" h="219038">
                  <a:moveTo>
                    <a:pt x="4126" y="0"/>
                  </a:moveTo>
                  <a:lnTo>
                    <a:pt x="0" y="12380"/>
                  </a:lnTo>
                  <a:lnTo>
                    <a:pt x="1560" y="36586"/>
                  </a:lnTo>
                  <a:lnTo>
                    <a:pt x="14721" y="96129"/>
                  </a:lnTo>
                  <a:lnTo>
                    <a:pt x="32926" y="156142"/>
                  </a:lnTo>
                  <a:lnTo>
                    <a:pt x="35220" y="163244"/>
                  </a:lnTo>
                  <a:lnTo>
                    <a:pt x="75829" y="102700"/>
                  </a:lnTo>
                  <a:lnTo>
                    <a:pt x="131114" y="44069"/>
                  </a:lnTo>
                  <a:lnTo>
                    <a:pt x="141468" y="33694"/>
                  </a:lnTo>
                  <a:lnTo>
                    <a:pt x="147221" y="18718"/>
                  </a:lnTo>
                  <a:lnTo>
                    <a:pt x="148755" y="9887"/>
                  </a:lnTo>
                  <a:lnTo>
                    <a:pt x="149778" y="8319"/>
                  </a:lnTo>
                  <a:lnTo>
                    <a:pt x="151644" y="60420"/>
                  </a:lnTo>
                  <a:lnTo>
                    <a:pt x="155926" y="120561"/>
                  </a:lnTo>
                  <a:lnTo>
                    <a:pt x="161417" y="177350"/>
                  </a:lnTo>
                  <a:lnTo>
                    <a:pt x="170321" y="215839"/>
                  </a:lnTo>
                  <a:lnTo>
                    <a:pt x="171928" y="219037"/>
                  </a:lnTo>
                  <a:lnTo>
                    <a:pt x="173000" y="218577"/>
                  </a:lnTo>
                  <a:lnTo>
                    <a:pt x="175144" y="2098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B530FF8-3D22-4888-82DC-BAB8BA43F85E}"/>
                </a:ext>
              </a:extLst>
            </p:cNvPr>
            <p:cNvSpPr/>
            <p:nvPr/>
          </p:nvSpPr>
          <p:spPr>
            <a:xfrm>
              <a:off x="2830088" y="3043096"/>
              <a:ext cx="61665" cy="159598"/>
            </a:xfrm>
            <a:custGeom>
              <a:avLst/>
              <a:gdLst/>
              <a:ahLst/>
              <a:cxnLst/>
              <a:rect l="0" t="0" r="0" b="0"/>
              <a:pathLst>
                <a:path w="61665" h="159598">
                  <a:moveTo>
                    <a:pt x="61664" y="4127"/>
                  </a:moveTo>
                  <a:lnTo>
                    <a:pt x="49284" y="0"/>
                  </a:lnTo>
                  <a:lnTo>
                    <a:pt x="36296" y="2581"/>
                  </a:lnTo>
                  <a:lnTo>
                    <a:pt x="29205" y="5687"/>
                  </a:lnTo>
                  <a:lnTo>
                    <a:pt x="19023" y="18352"/>
                  </a:lnTo>
                  <a:lnTo>
                    <a:pt x="3458" y="59231"/>
                  </a:lnTo>
                  <a:lnTo>
                    <a:pt x="0" y="112332"/>
                  </a:lnTo>
                  <a:lnTo>
                    <a:pt x="7249" y="1595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B931E3A-DD25-46AD-91BA-D9C460F16002}"/>
                </a:ext>
              </a:extLst>
            </p:cNvPr>
            <p:cNvSpPr/>
            <p:nvPr/>
          </p:nvSpPr>
          <p:spPr>
            <a:xfrm>
              <a:off x="2915073" y="2992808"/>
              <a:ext cx="163245" cy="166375"/>
            </a:xfrm>
            <a:custGeom>
              <a:avLst/>
              <a:gdLst/>
              <a:ahLst/>
              <a:cxnLst/>
              <a:rect l="0" t="0" r="0" b="0"/>
              <a:pathLst>
                <a:path w="163245" h="166375">
                  <a:moveTo>
                    <a:pt x="0" y="54415"/>
                  </a:moveTo>
                  <a:lnTo>
                    <a:pt x="8253" y="42034"/>
                  </a:lnTo>
                  <a:lnTo>
                    <a:pt x="12411" y="40115"/>
                  </a:lnTo>
                  <a:lnTo>
                    <a:pt x="16911" y="40563"/>
                  </a:lnTo>
                  <a:lnTo>
                    <a:pt x="21639" y="42589"/>
                  </a:lnTo>
                  <a:lnTo>
                    <a:pt x="24791" y="48258"/>
                  </a:lnTo>
                  <a:lnTo>
                    <a:pt x="28292" y="66074"/>
                  </a:lnTo>
                  <a:lnTo>
                    <a:pt x="24155" y="124515"/>
                  </a:lnTo>
                  <a:lnTo>
                    <a:pt x="19441" y="161461"/>
                  </a:lnTo>
                  <a:lnTo>
                    <a:pt x="17279" y="166374"/>
                  </a:lnTo>
                  <a:lnTo>
                    <a:pt x="14974" y="166194"/>
                  </a:lnTo>
                  <a:lnTo>
                    <a:pt x="12574" y="162620"/>
                  </a:lnTo>
                  <a:lnTo>
                    <a:pt x="12210" y="149435"/>
                  </a:lnTo>
                  <a:lnTo>
                    <a:pt x="23710" y="86600"/>
                  </a:lnTo>
                  <a:lnTo>
                    <a:pt x="26171" y="75872"/>
                  </a:lnTo>
                  <a:lnTo>
                    <a:pt x="30403" y="67856"/>
                  </a:lnTo>
                  <a:lnTo>
                    <a:pt x="42015" y="56646"/>
                  </a:lnTo>
                  <a:lnTo>
                    <a:pt x="48739" y="54175"/>
                  </a:lnTo>
                  <a:lnTo>
                    <a:pt x="63121" y="53732"/>
                  </a:lnTo>
                  <a:lnTo>
                    <a:pt x="78150" y="63324"/>
                  </a:lnTo>
                  <a:lnTo>
                    <a:pt x="98875" y="88149"/>
                  </a:lnTo>
                  <a:lnTo>
                    <a:pt x="130511" y="147396"/>
                  </a:lnTo>
                  <a:lnTo>
                    <a:pt x="135376" y="150088"/>
                  </a:lnTo>
                  <a:lnTo>
                    <a:pt x="140347" y="149291"/>
                  </a:lnTo>
                  <a:lnTo>
                    <a:pt x="145388" y="146168"/>
                  </a:lnTo>
                  <a:lnTo>
                    <a:pt x="150989" y="128880"/>
                  </a:lnTo>
                  <a:lnTo>
                    <a:pt x="154585" y="75554"/>
                  </a:lnTo>
                  <a:lnTo>
                    <a:pt x="157657" y="21231"/>
                  </a:lnTo>
                  <a:lnTo>
                    <a:pt x="16324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6BDE4C3-C38C-46F6-BC7D-CC9FC30C69AB}"/>
                </a:ext>
              </a:extLst>
            </p:cNvPr>
            <p:cNvSpPr/>
            <p:nvPr/>
          </p:nvSpPr>
          <p:spPr>
            <a:xfrm>
              <a:off x="3173709" y="2977104"/>
              <a:ext cx="293285" cy="217817"/>
            </a:xfrm>
            <a:custGeom>
              <a:avLst/>
              <a:gdLst/>
              <a:ahLst/>
              <a:cxnLst/>
              <a:rect l="0" t="0" r="0" b="0"/>
              <a:pathLst>
                <a:path w="293285" h="217817">
                  <a:moveTo>
                    <a:pt x="67852" y="39025"/>
                  </a:moveTo>
                  <a:lnTo>
                    <a:pt x="71979" y="26645"/>
                  </a:lnTo>
                  <a:lnTo>
                    <a:pt x="69739" y="24726"/>
                  </a:lnTo>
                  <a:lnTo>
                    <a:pt x="58038" y="27199"/>
                  </a:lnTo>
                  <a:lnTo>
                    <a:pt x="17385" y="65921"/>
                  </a:lnTo>
                  <a:lnTo>
                    <a:pt x="5010" y="86725"/>
                  </a:lnTo>
                  <a:lnTo>
                    <a:pt x="0" y="117554"/>
                  </a:lnTo>
                  <a:lnTo>
                    <a:pt x="5738" y="139282"/>
                  </a:lnTo>
                  <a:lnTo>
                    <a:pt x="26407" y="173128"/>
                  </a:lnTo>
                  <a:lnTo>
                    <a:pt x="45977" y="180680"/>
                  </a:lnTo>
                  <a:lnTo>
                    <a:pt x="83827" y="182628"/>
                  </a:lnTo>
                  <a:lnTo>
                    <a:pt x="107774" y="178856"/>
                  </a:lnTo>
                  <a:lnTo>
                    <a:pt x="134959" y="167021"/>
                  </a:lnTo>
                  <a:lnTo>
                    <a:pt x="148349" y="157524"/>
                  </a:lnTo>
                  <a:lnTo>
                    <a:pt x="157755" y="145242"/>
                  </a:lnTo>
                  <a:lnTo>
                    <a:pt x="174958" y="107990"/>
                  </a:lnTo>
                  <a:lnTo>
                    <a:pt x="177931" y="86375"/>
                  </a:lnTo>
                  <a:lnTo>
                    <a:pt x="172802" y="44347"/>
                  </a:lnTo>
                  <a:lnTo>
                    <a:pt x="166032" y="28146"/>
                  </a:lnTo>
                  <a:lnTo>
                    <a:pt x="161808" y="21407"/>
                  </a:lnTo>
                  <a:lnTo>
                    <a:pt x="161584" y="17779"/>
                  </a:lnTo>
                  <a:lnTo>
                    <a:pt x="164025" y="16224"/>
                  </a:lnTo>
                  <a:lnTo>
                    <a:pt x="224746" y="10382"/>
                  </a:lnTo>
                  <a:lnTo>
                    <a:pt x="268965" y="3808"/>
                  </a:lnTo>
                  <a:lnTo>
                    <a:pt x="279663" y="0"/>
                  </a:lnTo>
                  <a:lnTo>
                    <a:pt x="285931" y="1780"/>
                  </a:lnTo>
                  <a:lnTo>
                    <a:pt x="289246" y="7285"/>
                  </a:lnTo>
                  <a:lnTo>
                    <a:pt x="290592" y="15274"/>
                  </a:lnTo>
                  <a:lnTo>
                    <a:pt x="287481" y="33363"/>
                  </a:lnTo>
                  <a:lnTo>
                    <a:pt x="273678" y="80602"/>
                  </a:lnTo>
                  <a:lnTo>
                    <a:pt x="270697" y="138056"/>
                  </a:lnTo>
                  <a:lnTo>
                    <a:pt x="272017" y="164229"/>
                  </a:lnTo>
                  <a:lnTo>
                    <a:pt x="284636" y="202272"/>
                  </a:lnTo>
                  <a:lnTo>
                    <a:pt x="293284" y="2178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48D0DCF-DCAF-478E-81DC-59599FB1AF7D}"/>
                </a:ext>
              </a:extLst>
            </p:cNvPr>
            <p:cNvSpPr/>
            <p:nvPr/>
          </p:nvSpPr>
          <p:spPr>
            <a:xfrm>
              <a:off x="3637474" y="2962961"/>
              <a:ext cx="62726" cy="193092"/>
            </a:xfrm>
            <a:custGeom>
              <a:avLst/>
              <a:gdLst/>
              <a:ahLst/>
              <a:cxnLst/>
              <a:rect l="0" t="0" r="0" b="0"/>
              <a:pathLst>
                <a:path w="62726" h="193092">
                  <a:moveTo>
                    <a:pt x="62725" y="14300"/>
                  </a:moveTo>
                  <a:lnTo>
                    <a:pt x="58598" y="1920"/>
                  </a:lnTo>
                  <a:lnTo>
                    <a:pt x="53928" y="0"/>
                  </a:lnTo>
                  <a:lnTo>
                    <a:pt x="39525" y="2474"/>
                  </a:lnTo>
                  <a:lnTo>
                    <a:pt x="16120" y="13579"/>
                  </a:lnTo>
                  <a:lnTo>
                    <a:pt x="5159" y="25208"/>
                  </a:lnTo>
                  <a:lnTo>
                    <a:pt x="1027" y="31937"/>
                  </a:lnTo>
                  <a:lnTo>
                    <a:pt x="0" y="39014"/>
                  </a:lnTo>
                  <a:lnTo>
                    <a:pt x="3465" y="53787"/>
                  </a:lnTo>
                  <a:lnTo>
                    <a:pt x="13067" y="64384"/>
                  </a:lnTo>
                  <a:lnTo>
                    <a:pt x="19255" y="68419"/>
                  </a:lnTo>
                  <a:lnTo>
                    <a:pt x="48597" y="74097"/>
                  </a:lnTo>
                  <a:lnTo>
                    <a:pt x="54170" y="77485"/>
                  </a:lnTo>
                  <a:lnTo>
                    <a:pt x="56158" y="82335"/>
                  </a:lnTo>
                  <a:lnTo>
                    <a:pt x="55756" y="88160"/>
                  </a:lnTo>
                  <a:lnTo>
                    <a:pt x="50702" y="99238"/>
                  </a:lnTo>
                  <a:lnTo>
                    <a:pt x="29344" y="132715"/>
                  </a:lnTo>
                  <a:lnTo>
                    <a:pt x="22553" y="150998"/>
                  </a:lnTo>
                  <a:lnTo>
                    <a:pt x="23566" y="168337"/>
                  </a:lnTo>
                  <a:lnTo>
                    <a:pt x="26254" y="176588"/>
                  </a:lnTo>
                  <a:lnTo>
                    <a:pt x="31501" y="182089"/>
                  </a:lnTo>
                  <a:lnTo>
                    <a:pt x="62725" y="1930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3D4FD83-C3E2-47BA-A305-5E2CB2EE2732}"/>
                </a:ext>
              </a:extLst>
            </p:cNvPr>
            <p:cNvSpPr/>
            <p:nvPr/>
          </p:nvSpPr>
          <p:spPr>
            <a:xfrm>
              <a:off x="3809427" y="2902571"/>
              <a:ext cx="217261" cy="253482"/>
            </a:xfrm>
            <a:custGeom>
              <a:avLst/>
              <a:gdLst/>
              <a:ahLst/>
              <a:cxnLst/>
              <a:rect l="0" t="0" r="0" b="0"/>
              <a:pathLst>
                <a:path w="217261" h="253482">
                  <a:moveTo>
                    <a:pt x="38469" y="90237"/>
                  </a:moveTo>
                  <a:lnTo>
                    <a:pt x="26921" y="110582"/>
                  </a:lnTo>
                  <a:lnTo>
                    <a:pt x="12743" y="166696"/>
                  </a:lnTo>
                  <a:lnTo>
                    <a:pt x="3957" y="216601"/>
                  </a:lnTo>
                  <a:lnTo>
                    <a:pt x="5115" y="242170"/>
                  </a:lnTo>
                  <a:lnTo>
                    <a:pt x="2628" y="234058"/>
                  </a:lnTo>
                  <a:lnTo>
                    <a:pt x="0" y="171642"/>
                  </a:lnTo>
                  <a:lnTo>
                    <a:pt x="3807" y="114858"/>
                  </a:lnTo>
                  <a:lnTo>
                    <a:pt x="13740" y="64902"/>
                  </a:lnTo>
                  <a:lnTo>
                    <a:pt x="31441" y="31490"/>
                  </a:lnTo>
                  <a:lnTo>
                    <a:pt x="48767" y="13521"/>
                  </a:lnTo>
                  <a:lnTo>
                    <a:pt x="55699" y="7999"/>
                  </a:lnTo>
                  <a:lnTo>
                    <a:pt x="72614" y="1863"/>
                  </a:lnTo>
                  <a:lnTo>
                    <a:pt x="90785" y="0"/>
                  </a:lnTo>
                  <a:lnTo>
                    <a:pt x="107498" y="2051"/>
                  </a:lnTo>
                  <a:lnTo>
                    <a:pt x="131475" y="12188"/>
                  </a:lnTo>
                  <a:lnTo>
                    <a:pt x="144872" y="25894"/>
                  </a:lnTo>
                  <a:lnTo>
                    <a:pt x="154857" y="43502"/>
                  </a:lnTo>
                  <a:lnTo>
                    <a:pt x="159295" y="62844"/>
                  </a:lnTo>
                  <a:lnTo>
                    <a:pt x="157667" y="93157"/>
                  </a:lnTo>
                  <a:lnTo>
                    <a:pt x="143173" y="128146"/>
                  </a:lnTo>
                  <a:lnTo>
                    <a:pt x="133660" y="144226"/>
                  </a:lnTo>
                  <a:lnTo>
                    <a:pt x="130585" y="162312"/>
                  </a:lnTo>
                  <a:lnTo>
                    <a:pt x="132961" y="181004"/>
                  </a:lnTo>
                  <a:lnTo>
                    <a:pt x="144010" y="205231"/>
                  </a:lnTo>
                  <a:lnTo>
                    <a:pt x="153323" y="217929"/>
                  </a:lnTo>
                  <a:lnTo>
                    <a:pt x="196962" y="243158"/>
                  </a:lnTo>
                  <a:lnTo>
                    <a:pt x="217260" y="2534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99966CE-44F7-41E2-AEF9-13AF4CF62CAA}"/>
                </a:ext>
              </a:extLst>
            </p:cNvPr>
            <p:cNvSpPr/>
            <p:nvPr/>
          </p:nvSpPr>
          <p:spPr>
            <a:xfrm>
              <a:off x="4353175" y="3133812"/>
              <a:ext cx="101057" cy="14468"/>
            </a:xfrm>
            <a:custGeom>
              <a:avLst/>
              <a:gdLst/>
              <a:ahLst/>
              <a:cxnLst/>
              <a:rect l="0" t="0" r="0" b="0"/>
              <a:pathLst>
                <a:path w="101057" h="14468">
                  <a:moveTo>
                    <a:pt x="101056" y="6693"/>
                  </a:moveTo>
                  <a:lnTo>
                    <a:pt x="57777" y="0"/>
                  </a:lnTo>
                  <a:lnTo>
                    <a:pt x="20370" y="5339"/>
                  </a:lnTo>
                  <a:lnTo>
                    <a:pt x="0" y="144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BC0D2F5-8582-4180-9CA3-A4DC2CA63955}"/>
              </a:ext>
            </a:extLst>
          </p:cNvPr>
          <p:cNvCxnSpPr/>
          <p:nvPr/>
        </p:nvCxnSpPr>
        <p:spPr>
          <a:xfrm>
            <a:off x="505279" y="1772364"/>
            <a:ext cx="5542525" cy="0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56F38F2-E1C6-461B-B4D3-D3EC1BF090A2}"/>
              </a:ext>
            </a:extLst>
          </p:cNvPr>
          <p:cNvCxnSpPr/>
          <p:nvPr/>
        </p:nvCxnSpPr>
        <p:spPr>
          <a:xfrm>
            <a:off x="738485" y="2806243"/>
            <a:ext cx="4850681" cy="0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C3C6591-29A6-4190-A2E1-B728A2965246}"/>
              </a:ext>
            </a:extLst>
          </p:cNvPr>
          <p:cNvGrpSpPr/>
          <p:nvPr/>
        </p:nvGrpSpPr>
        <p:grpSpPr>
          <a:xfrm>
            <a:off x="5983446" y="508574"/>
            <a:ext cx="308003" cy="402113"/>
            <a:chOff x="5983446" y="508574"/>
            <a:chExt cx="308003" cy="402113"/>
          </a:xfrm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84E8228-5B94-4C4C-A58C-9E8A11E90A95}"/>
                </a:ext>
              </a:extLst>
            </p:cNvPr>
            <p:cNvSpPr/>
            <p:nvPr/>
          </p:nvSpPr>
          <p:spPr>
            <a:xfrm>
              <a:off x="5983446" y="513053"/>
              <a:ext cx="289791" cy="397634"/>
            </a:xfrm>
            <a:custGeom>
              <a:avLst/>
              <a:gdLst/>
              <a:ahLst/>
              <a:cxnLst/>
              <a:rect l="0" t="0" r="0" b="0"/>
              <a:pathLst>
                <a:path w="289791" h="397634">
                  <a:moveTo>
                    <a:pt x="79905" y="388676"/>
                  </a:moveTo>
                  <a:lnTo>
                    <a:pt x="71652" y="396930"/>
                  </a:lnTo>
                  <a:lnTo>
                    <a:pt x="66630" y="397633"/>
                  </a:lnTo>
                  <a:lnTo>
                    <a:pt x="54139" y="393809"/>
                  </a:lnTo>
                  <a:lnTo>
                    <a:pt x="32540" y="381944"/>
                  </a:lnTo>
                  <a:lnTo>
                    <a:pt x="19698" y="365530"/>
                  </a:lnTo>
                  <a:lnTo>
                    <a:pt x="5061" y="329707"/>
                  </a:lnTo>
                  <a:lnTo>
                    <a:pt x="0" y="302870"/>
                  </a:lnTo>
                  <a:lnTo>
                    <a:pt x="1714" y="246805"/>
                  </a:lnTo>
                  <a:lnTo>
                    <a:pt x="14493" y="204830"/>
                  </a:lnTo>
                  <a:lnTo>
                    <a:pt x="42831" y="152896"/>
                  </a:lnTo>
                  <a:lnTo>
                    <a:pt x="98656" y="97385"/>
                  </a:lnTo>
                  <a:lnTo>
                    <a:pt x="160286" y="51128"/>
                  </a:lnTo>
                  <a:lnTo>
                    <a:pt x="222424" y="22431"/>
                  </a:lnTo>
                  <a:lnTo>
                    <a:pt x="273487" y="4148"/>
                  </a:lnTo>
                  <a:lnTo>
                    <a:pt x="28979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0244A74-154B-465B-B88E-6329EACA0444}"/>
                </a:ext>
              </a:extLst>
            </p:cNvPr>
            <p:cNvSpPr/>
            <p:nvPr/>
          </p:nvSpPr>
          <p:spPr>
            <a:xfrm>
              <a:off x="6127651" y="508574"/>
              <a:ext cx="163798" cy="97762"/>
            </a:xfrm>
            <a:custGeom>
              <a:avLst/>
              <a:gdLst/>
              <a:ahLst/>
              <a:cxnLst/>
              <a:rect l="0" t="0" r="0" b="0"/>
              <a:pathLst>
                <a:path w="163798" h="97762">
                  <a:moveTo>
                    <a:pt x="13436" y="4479"/>
                  </a:moveTo>
                  <a:lnTo>
                    <a:pt x="0" y="0"/>
                  </a:lnTo>
                  <a:lnTo>
                    <a:pt x="11758" y="2768"/>
                  </a:lnTo>
                  <a:lnTo>
                    <a:pt x="73091" y="4329"/>
                  </a:lnTo>
                  <a:lnTo>
                    <a:pt x="126467" y="4449"/>
                  </a:lnTo>
                  <a:lnTo>
                    <a:pt x="147453" y="6193"/>
                  </a:lnTo>
                  <a:lnTo>
                    <a:pt x="162538" y="12726"/>
                  </a:lnTo>
                  <a:lnTo>
                    <a:pt x="163797" y="17751"/>
                  </a:lnTo>
                  <a:lnTo>
                    <a:pt x="161181" y="23691"/>
                  </a:lnTo>
                  <a:lnTo>
                    <a:pt x="143296" y="42129"/>
                  </a:lnTo>
                  <a:lnTo>
                    <a:pt x="87195" y="88185"/>
                  </a:lnTo>
                  <a:lnTo>
                    <a:pt x="75624" y="9776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DB5E359-A87E-47C0-BCB5-22CB4CD56F08}"/>
              </a:ext>
            </a:extLst>
          </p:cNvPr>
          <p:cNvGrpSpPr/>
          <p:nvPr/>
        </p:nvGrpSpPr>
        <p:grpSpPr>
          <a:xfrm>
            <a:off x="6167789" y="113887"/>
            <a:ext cx="2725127" cy="717881"/>
            <a:chOff x="6167789" y="113887"/>
            <a:chExt cx="2725127" cy="717881"/>
          </a:xfrm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AF760B5-B644-4B6C-A3E8-EF1AAE56B1C2}"/>
                </a:ext>
              </a:extLst>
            </p:cNvPr>
            <p:cNvSpPr/>
            <p:nvPr/>
          </p:nvSpPr>
          <p:spPr>
            <a:xfrm>
              <a:off x="6167789" y="217659"/>
              <a:ext cx="208291" cy="142392"/>
            </a:xfrm>
            <a:custGeom>
              <a:avLst/>
              <a:gdLst/>
              <a:ahLst/>
              <a:cxnLst/>
              <a:rect l="0" t="0" r="0" b="0"/>
              <a:pathLst>
                <a:path w="208291" h="142392">
                  <a:moveTo>
                    <a:pt x="19939" y="31094"/>
                  </a:moveTo>
                  <a:lnTo>
                    <a:pt x="340" y="89101"/>
                  </a:lnTo>
                  <a:lnTo>
                    <a:pt x="0" y="111289"/>
                  </a:lnTo>
                  <a:lnTo>
                    <a:pt x="5607" y="129788"/>
                  </a:lnTo>
                  <a:lnTo>
                    <a:pt x="11249" y="135758"/>
                  </a:lnTo>
                  <a:lnTo>
                    <a:pt x="26729" y="142391"/>
                  </a:lnTo>
                  <a:lnTo>
                    <a:pt x="54868" y="141998"/>
                  </a:lnTo>
                  <a:lnTo>
                    <a:pt x="85086" y="132285"/>
                  </a:lnTo>
                  <a:lnTo>
                    <a:pt x="101005" y="120981"/>
                  </a:lnTo>
                  <a:lnTo>
                    <a:pt x="112973" y="107320"/>
                  </a:lnTo>
                  <a:lnTo>
                    <a:pt x="121172" y="92611"/>
                  </a:lnTo>
                  <a:lnTo>
                    <a:pt x="123089" y="77437"/>
                  </a:lnTo>
                  <a:lnTo>
                    <a:pt x="122391" y="69763"/>
                  </a:lnTo>
                  <a:lnTo>
                    <a:pt x="120198" y="66374"/>
                  </a:lnTo>
                  <a:lnTo>
                    <a:pt x="117008" y="65842"/>
                  </a:lnTo>
                  <a:lnTo>
                    <a:pt x="113155" y="67215"/>
                  </a:lnTo>
                  <a:lnTo>
                    <a:pt x="111450" y="70722"/>
                  </a:lnTo>
                  <a:lnTo>
                    <a:pt x="111858" y="81528"/>
                  </a:lnTo>
                  <a:lnTo>
                    <a:pt x="121070" y="102179"/>
                  </a:lnTo>
                  <a:lnTo>
                    <a:pt x="134560" y="114799"/>
                  </a:lnTo>
                  <a:lnTo>
                    <a:pt x="142995" y="120583"/>
                  </a:lnTo>
                  <a:lnTo>
                    <a:pt x="159275" y="124705"/>
                  </a:lnTo>
                  <a:lnTo>
                    <a:pt x="175148" y="122795"/>
                  </a:lnTo>
                  <a:lnTo>
                    <a:pt x="190840" y="116188"/>
                  </a:lnTo>
                  <a:lnTo>
                    <a:pt x="201845" y="105190"/>
                  </a:lnTo>
                  <a:lnTo>
                    <a:pt x="205989" y="98629"/>
                  </a:lnTo>
                  <a:lnTo>
                    <a:pt x="208290" y="82127"/>
                  </a:lnTo>
                  <a:lnTo>
                    <a:pt x="205010" y="34967"/>
                  </a:lnTo>
                  <a:lnTo>
                    <a:pt x="195024" y="15735"/>
                  </a:lnTo>
                  <a:lnTo>
                    <a:pt x="183183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87138CA-C4D1-4DE6-98D6-6036E24DC8BC}"/>
                </a:ext>
              </a:extLst>
            </p:cNvPr>
            <p:cNvSpPr/>
            <p:nvPr/>
          </p:nvSpPr>
          <p:spPr>
            <a:xfrm>
              <a:off x="6440031" y="214089"/>
              <a:ext cx="225902" cy="112400"/>
            </a:xfrm>
            <a:custGeom>
              <a:avLst/>
              <a:gdLst/>
              <a:ahLst/>
              <a:cxnLst/>
              <a:rect l="0" t="0" r="0" b="0"/>
              <a:pathLst>
                <a:path w="225902" h="112400">
                  <a:moveTo>
                    <a:pt x="50864" y="65758"/>
                  </a:moveTo>
                  <a:lnTo>
                    <a:pt x="42611" y="78138"/>
                  </a:lnTo>
                  <a:lnTo>
                    <a:pt x="43634" y="80921"/>
                  </a:lnTo>
                  <a:lnTo>
                    <a:pt x="47772" y="81913"/>
                  </a:lnTo>
                  <a:lnTo>
                    <a:pt x="53985" y="81710"/>
                  </a:lnTo>
                  <a:lnTo>
                    <a:pt x="59855" y="78984"/>
                  </a:lnTo>
                  <a:lnTo>
                    <a:pt x="70982" y="69045"/>
                  </a:lnTo>
                  <a:lnTo>
                    <a:pt x="77081" y="51384"/>
                  </a:lnTo>
                  <a:lnTo>
                    <a:pt x="78063" y="31730"/>
                  </a:lnTo>
                  <a:lnTo>
                    <a:pt x="72742" y="17237"/>
                  </a:lnTo>
                  <a:lnTo>
                    <a:pt x="60013" y="7341"/>
                  </a:lnTo>
                  <a:lnTo>
                    <a:pt x="51781" y="3493"/>
                  </a:lnTo>
                  <a:lnTo>
                    <a:pt x="43702" y="2655"/>
                  </a:lnTo>
                  <a:lnTo>
                    <a:pt x="27815" y="6330"/>
                  </a:lnTo>
                  <a:lnTo>
                    <a:pt x="14421" y="18328"/>
                  </a:lnTo>
                  <a:lnTo>
                    <a:pt x="4437" y="35177"/>
                  </a:lnTo>
                  <a:lnTo>
                    <a:pt x="0" y="54182"/>
                  </a:lnTo>
                  <a:lnTo>
                    <a:pt x="1408" y="63223"/>
                  </a:lnTo>
                  <a:lnTo>
                    <a:pt x="9882" y="80178"/>
                  </a:lnTo>
                  <a:lnTo>
                    <a:pt x="29220" y="100165"/>
                  </a:lnTo>
                  <a:lnTo>
                    <a:pt x="48443" y="104659"/>
                  </a:lnTo>
                  <a:lnTo>
                    <a:pt x="59615" y="104648"/>
                  </a:lnTo>
                  <a:lnTo>
                    <a:pt x="67927" y="102049"/>
                  </a:lnTo>
                  <a:lnTo>
                    <a:pt x="79465" y="92252"/>
                  </a:lnTo>
                  <a:lnTo>
                    <a:pt x="85168" y="76957"/>
                  </a:lnTo>
                  <a:lnTo>
                    <a:pt x="86840" y="59507"/>
                  </a:lnTo>
                  <a:lnTo>
                    <a:pt x="78645" y="19317"/>
                  </a:lnTo>
                  <a:lnTo>
                    <a:pt x="78022" y="17523"/>
                  </a:lnTo>
                  <a:lnTo>
                    <a:pt x="82135" y="30641"/>
                  </a:lnTo>
                  <a:lnTo>
                    <a:pt x="94775" y="50458"/>
                  </a:lnTo>
                  <a:lnTo>
                    <a:pt x="114547" y="66791"/>
                  </a:lnTo>
                  <a:lnTo>
                    <a:pt x="129264" y="74279"/>
                  </a:lnTo>
                  <a:lnTo>
                    <a:pt x="144442" y="75879"/>
                  </a:lnTo>
                  <a:lnTo>
                    <a:pt x="152117" y="75096"/>
                  </a:lnTo>
                  <a:lnTo>
                    <a:pt x="158097" y="71120"/>
                  </a:lnTo>
                  <a:lnTo>
                    <a:pt x="167046" y="57488"/>
                  </a:lnTo>
                  <a:lnTo>
                    <a:pt x="172813" y="30390"/>
                  </a:lnTo>
                  <a:lnTo>
                    <a:pt x="171146" y="806"/>
                  </a:lnTo>
                  <a:lnTo>
                    <a:pt x="173375" y="0"/>
                  </a:lnTo>
                  <a:lnTo>
                    <a:pt x="180458" y="3711"/>
                  </a:lnTo>
                  <a:lnTo>
                    <a:pt x="209157" y="30813"/>
                  </a:lnTo>
                  <a:lnTo>
                    <a:pt x="219394" y="44181"/>
                  </a:lnTo>
                  <a:lnTo>
                    <a:pt x="225096" y="63366"/>
                  </a:lnTo>
                  <a:lnTo>
                    <a:pt x="225901" y="83697"/>
                  </a:lnTo>
                  <a:lnTo>
                    <a:pt x="220502" y="98491"/>
                  </a:lnTo>
                  <a:lnTo>
                    <a:pt x="214647" y="106218"/>
                  </a:lnTo>
                  <a:lnTo>
                    <a:pt x="206335" y="11239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EF05905-DED1-487A-BC1E-C82B084FB1C7}"/>
                </a:ext>
              </a:extLst>
            </p:cNvPr>
            <p:cNvSpPr/>
            <p:nvPr/>
          </p:nvSpPr>
          <p:spPr>
            <a:xfrm>
              <a:off x="6669687" y="113887"/>
              <a:ext cx="217659" cy="197055"/>
            </a:xfrm>
            <a:custGeom>
              <a:avLst/>
              <a:gdLst/>
              <a:ahLst/>
              <a:cxnLst/>
              <a:rect l="0" t="0" r="0" b="0"/>
              <a:pathLst>
                <a:path w="217659" h="197055">
                  <a:moveTo>
                    <a:pt x="0" y="64904"/>
                  </a:moveTo>
                  <a:lnTo>
                    <a:pt x="17513" y="5673"/>
                  </a:lnTo>
                  <a:lnTo>
                    <a:pt x="21176" y="1233"/>
                  </a:lnTo>
                  <a:lnTo>
                    <a:pt x="25345" y="0"/>
                  </a:lnTo>
                  <a:lnTo>
                    <a:pt x="29852" y="905"/>
                  </a:lnTo>
                  <a:lnTo>
                    <a:pt x="33721" y="4964"/>
                  </a:lnTo>
                  <a:lnTo>
                    <a:pt x="61032" y="64941"/>
                  </a:lnTo>
                  <a:lnTo>
                    <a:pt x="86690" y="124935"/>
                  </a:lnTo>
                  <a:lnTo>
                    <a:pt x="99582" y="153900"/>
                  </a:lnTo>
                  <a:lnTo>
                    <a:pt x="104392" y="158784"/>
                  </a:lnTo>
                  <a:lnTo>
                    <a:pt x="109326" y="160312"/>
                  </a:lnTo>
                  <a:lnTo>
                    <a:pt x="114342" y="159604"/>
                  </a:lnTo>
                  <a:lnTo>
                    <a:pt x="118551" y="156540"/>
                  </a:lnTo>
                  <a:lnTo>
                    <a:pt x="138441" y="129979"/>
                  </a:lnTo>
                  <a:lnTo>
                    <a:pt x="201214" y="84561"/>
                  </a:lnTo>
                  <a:lnTo>
                    <a:pt x="209774" y="71050"/>
                  </a:lnTo>
                  <a:lnTo>
                    <a:pt x="210674" y="63819"/>
                  </a:lnTo>
                  <a:lnTo>
                    <a:pt x="207068" y="48875"/>
                  </a:lnTo>
                  <a:lnTo>
                    <a:pt x="201961" y="45581"/>
                  </a:lnTo>
                  <a:lnTo>
                    <a:pt x="195101" y="45112"/>
                  </a:lnTo>
                  <a:lnTo>
                    <a:pt x="187074" y="46527"/>
                  </a:lnTo>
                  <a:lnTo>
                    <a:pt x="179994" y="50925"/>
                  </a:lnTo>
                  <a:lnTo>
                    <a:pt x="167521" y="65025"/>
                  </a:lnTo>
                  <a:lnTo>
                    <a:pt x="160826" y="85112"/>
                  </a:lnTo>
                  <a:lnTo>
                    <a:pt x="159361" y="120700"/>
                  </a:lnTo>
                  <a:lnTo>
                    <a:pt x="164109" y="144981"/>
                  </a:lnTo>
                  <a:lnTo>
                    <a:pt x="174856" y="167288"/>
                  </a:lnTo>
                  <a:lnTo>
                    <a:pt x="190573" y="181810"/>
                  </a:lnTo>
                  <a:lnTo>
                    <a:pt x="217658" y="19705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69C10E2-11E2-460A-A9F1-C8102A9B0DCD}"/>
                </a:ext>
              </a:extLst>
            </p:cNvPr>
            <p:cNvSpPr/>
            <p:nvPr/>
          </p:nvSpPr>
          <p:spPr>
            <a:xfrm>
              <a:off x="6941760" y="256526"/>
              <a:ext cx="38868" cy="23322"/>
            </a:xfrm>
            <a:custGeom>
              <a:avLst/>
              <a:gdLst/>
              <a:ahLst/>
              <a:cxnLst/>
              <a:rect l="0" t="0" r="0" b="0"/>
              <a:pathLst>
                <a:path w="38868" h="23322">
                  <a:moveTo>
                    <a:pt x="38867" y="0"/>
                  </a:moveTo>
                  <a:lnTo>
                    <a:pt x="0" y="2332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D3C1E2A-EF25-4645-A2B1-7FD61A3A26BD}"/>
                </a:ext>
              </a:extLst>
            </p:cNvPr>
            <p:cNvSpPr/>
            <p:nvPr/>
          </p:nvSpPr>
          <p:spPr>
            <a:xfrm>
              <a:off x="6392768" y="380936"/>
              <a:ext cx="129223" cy="295362"/>
            </a:xfrm>
            <a:custGeom>
              <a:avLst/>
              <a:gdLst/>
              <a:ahLst/>
              <a:cxnLst/>
              <a:rect l="0" t="0" r="0" b="0"/>
              <a:pathLst>
                <a:path w="129223" h="295362">
                  <a:moveTo>
                    <a:pt x="129222" y="93249"/>
                  </a:moveTo>
                  <a:lnTo>
                    <a:pt x="111169" y="33696"/>
                  </a:lnTo>
                  <a:lnTo>
                    <a:pt x="92450" y="4614"/>
                  </a:lnTo>
                  <a:lnTo>
                    <a:pt x="84841" y="1337"/>
                  </a:lnTo>
                  <a:lnTo>
                    <a:pt x="64872" y="0"/>
                  </a:lnTo>
                  <a:lnTo>
                    <a:pt x="46207" y="4588"/>
                  </a:lnTo>
                  <a:lnTo>
                    <a:pt x="37602" y="8230"/>
                  </a:lnTo>
                  <a:lnTo>
                    <a:pt x="25738" y="19186"/>
                  </a:lnTo>
                  <a:lnTo>
                    <a:pt x="6956" y="55587"/>
                  </a:lnTo>
                  <a:lnTo>
                    <a:pt x="0" y="100036"/>
                  </a:lnTo>
                  <a:lnTo>
                    <a:pt x="3610" y="155563"/>
                  </a:lnTo>
                  <a:lnTo>
                    <a:pt x="10888" y="201071"/>
                  </a:lnTo>
                  <a:lnTo>
                    <a:pt x="18970" y="253194"/>
                  </a:lnTo>
                  <a:lnTo>
                    <a:pt x="20392" y="29536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70E3436-8849-4E76-8061-4590B685477C}"/>
                </a:ext>
              </a:extLst>
            </p:cNvPr>
            <p:cNvSpPr/>
            <p:nvPr/>
          </p:nvSpPr>
          <p:spPr>
            <a:xfrm>
              <a:off x="6327651" y="511183"/>
              <a:ext cx="283279" cy="126247"/>
            </a:xfrm>
            <a:custGeom>
              <a:avLst/>
              <a:gdLst/>
              <a:ahLst/>
              <a:cxnLst/>
              <a:rect l="0" t="0" r="0" b="0"/>
              <a:pathLst>
                <a:path w="283279" h="126247">
                  <a:moveTo>
                    <a:pt x="0" y="126246"/>
                  </a:moveTo>
                  <a:lnTo>
                    <a:pt x="4128" y="105613"/>
                  </a:lnTo>
                  <a:lnTo>
                    <a:pt x="13063" y="90876"/>
                  </a:lnTo>
                  <a:lnTo>
                    <a:pt x="27399" y="78568"/>
                  </a:lnTo>
                  <a:lnTo>
                    <a:pt x="71792" y="58895"/>
                  </a:lnTo>
                  <a:lnTo>
                    <a:pt x="130946" y="40967"/>
                  </a:lnTo>
                  <a:lnTo>
                    <a:pt x="194291" y="19153"/>
                  </a:lnTo>
                  <a:lnTo>
                    <a:pt x="209864" y="10703"/>
                  </a:lnTo>
                  <a:lnTo>
                    <a:pt x="212462" y="6895"/>
                  </a:lnTo>
                  <a:lnTo>
                    <a:pt x="211604" y="3492"/>
                  </a:lnTo>
                  <a:lnTo>
                    <a:pt x="208440" y="360"/>
                  </a:lnTo>
                  <a:lnTo>
                    <a:pt x="203739" y="0"/>
                  </a:lnTo>
                  <a:lnTo>
                    <a:pt x="191607" y="4206"/>
                  </a:lnTo>
                  <a:lnTo>
                    <a:pt x="174335" y="20412"/>
                  </a:lnTo>
                  <a:lnTo>
                    <a:pt x="171502" y="28051"/>
                  </a:lnTo>
                  <a:lnTo>
                    <a:pt x="170657" y="45752"/>
                  </a:lnTo>
                  <a:lnTo>
                    <a:pt x="175464" y="60528"/>
                  </a:lnTo>
                  <a:lnTo>
                    <a:pt x="184222" y="72854"/>
                  </a:lnTo>
                  <a:lnTo>
                    <a:pt x="196752" y="84090"/>
                  </a:lnTo>
                  <a:lnTo>
                    <a:pt x="213261" y="90236"/>
                  </a:lnTo>
                  <a:lnTo>
                    <a:pt x="232116" y="92103"/>
                  </a:lnTo>
                  <a:lnTo>
                    <a:pt x="252012" y="90054"/>
                  </a:lnTo>
                  <a:lnTo>
                    <a:pt x="267763" y="81658"/>
                  </a:lnTo>
                  <a:lnTo>
                    <a:pt x="274383" y="75791"/>
                  </a:lnTo>
                  <a:lnTo>
                    <a:pt x="281737" y="57756"/>
                  </a:lnTo>
                  <a:lnTo>
                    <a:pt x="283278" y="37073"/>
                  </a:lnTo>
                  <a:lnTo>
                    <a:pt x="278205" y="19243"/>
                  </a:lnTo>
                  <a:lnTo>
                    <a:pt x="267889" y="7288"/>
                  </a:lnTo>
                  <a:lnTo>
                    <a:pt x="261510" y="2891"/>
                  </a:lnTo>
                  <a:lnTo>
                    <a:pt x="245210" y="308"/>
                  </a:lnTo>
                  <a:lnTo>
                    <a:pt x="217659" y="187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48FF677-BE6F-47D4-A82D-D0CBCB7D477F}"/>
                </a:ext>
              </a:extLst>
            </p:cNvPr>
            <p:cNvSpPr/>
            <p:nvPr/>
          </p:nvSpPr>
          <p:spPr>
            <a:xfrm>
              <a:off x="6688880" y="369472"/>
              <a:ext cx="176589" cy="184514"/>
            </a:xfrm>
            <a:custGeom>
              <a:avLst/>
              <a:gdLst/>
              <a:ahLst/>
              <a:cxnLst/>
              <a:rect l="0" t="0" r="0" b="0"/>
              <a:pathLst>
                <a:path w="176589" h="184514">
                  <a:moveTo>
                    <a:pt x="4127" y="128034"/>
                  </a:moveTo>
                  <a:lnTo>
                    <a:pt x="0" y="140414"/>
                  </a:lnTo>
                  <a:lnTo>
                    <a:pt x="278" y="153402"/>
                  </a:lnTo>
                  <a:lnTo>
                    <a:pt x="1560" y="160493"/>
                  </a:lnTo>
                  <a:lnTo>
                    <a:pt x="5008" y="166084"/>
                  </a:lnTo>
                  <a:lnTo>
                    <a:pt x="15747" y="174600"/>
                  </a:lnTo>
                  <a:lnTo>
                    <a:pt x="36361" y="184250"/>
                  </a:lnTo>
                  <a:lnTo>
                    <a:pt x="43755" y="184513"/>
                  </a:lnTo>
                  <a:lnTo>
                    <a:pt x="58879" y="180199"/>
                  </a:lnTo>
                  <a:lnTo>
                    <a:pt x="77835" y="168058"/>
                  </a:lnTo>
                  <a:lnTo>
                    <a:pt x="84390" y="153884"/>
                  </a:lnTo>
                  <a:lnTo>
                    <a:pt x="86139" y="145267"/>
                  </a:lnTo>
                  <a:lnTo>
                    <a:pt x="89032" y="142114"/>
                  </a:lnTo>
                  <a:lnTo>
                    <a:pt x="92687" y="142603"/>
                  </a:lnTo>
                  <a:lnTo>
                    <a:pt x="115095" y="157879"/>
                  </a:lnTo>
                  <a:lnTo>
                    <a:pt x="131756" y="160588"/>
                  </a:lnTo>
                  <a:lnTo>
                    <a:pt x="148951" y="158049"/>
                  </a:lnTo>
                  <a:lnTo>
                    <a:pt x="162351" y="151163"/>
                  </a:lnTo>
                  <a:lnTo>
                    <a:pt x="171762" y="137738"/>
                  </a:lnTo>
                  <a:lnTo>
                    <a:pt x="175481" y="129321"/>
                  </a:lnTo>
                  <a:lnTo>
                    <a:pt x="176588" y="96841"/>
                  </a:lnTo>
                  <a:lnTo>
                    <a:pt x="166879" y="39004"/>
                  </a:lnTo>
                  <a:lnTo>
                    <a:pt x="157149" y="12691"/>
                  </a:lnTo>
                  <a:lnTo>
                    <a:pt x="152782" y="4497"/>
                  </a:lnTo>
                  <a:lnTo>
                    <a:pt x="147280" y="762"/>
                  </a:lnTo>
                  <a:lnTo>
                    <a:pt x="141022" y="0"/>
                  </a:lnTo>
                  <a:lnTo>
                    <a:pt x="134258" y="1219"/>
                  </a:lnTo>
                  <a:lnTo>
                    <a:pt x="129749" y="6350"/>
                  </a:lnTo>
                  <a:lnTo>
                    <a:pt x="124738" y="23568"/>
                  </a:lnTo>
                  <a:lnTo>
                    <a:pt x="126044" y="65795"/>
                  </a:lnTo>
                  <a:lnTo>
                    <a:pt x="146638" y="123602"/>
                  </a:lnTo>
                  <a:lnTo>
                    <a:pt x="151824" y="13580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E45B944-F825-4545-BD7A-DBDE0A2B817E}"/>
                </a:ext>
              </a:extLst>
            </p:cNvPr>
            <p:cNvSpPr/>
            <p:nvPr/>
          </p:nvSpPr>
          <p:spPr>
            <a:xfrm>
              <a:off x="6980627" y="520826"/>
              <a:ext cx="17778" cy="93284"/>
            </a:xfrm>
            <a:custGeom>
              <a:avLst/>
              <a:gdLst/>
              <a:ahLst/>
              <a:cxnLst/>
              <a:rect l="0" t="0" r="0" b="0"/>
              <a:pathLst>
                <a:path w="17778" h="93284">
                  <a:moveTo>
                    <a:pt x="7774" y="0"/>
                  </a:moveTo>
                  <a:lnTo>
                    <a:pt x="16027" y="12380"/>
                  </a:lnTo>
                  <a:lnTo>
                    <a:pt x="17777" y="27672"/>
                  </a:lnTo>
                  <a:lnTo>
                    <a:pt x="9635" y="68648"/>
                  </a:lnTo>
                  <a:lnTo>
                    <a:pt x="0" y="9328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6907B8C-B5A9-4329-8C68-69926292205E}"/>
                </a:ext>
              </a:extLst>
            </p:cNvPr>
            <p:cNvSpPr/>
            <p:nvPr/>
          </p:nvSpPr>
          <p:spPr>
            <a:xfrm>
              <a:off x="6576404" y="691171"/>
              <a:ext cx="132567" cy="140597"/>
            </a:xfrm>
            <a:custGeom>
              <a:avLst/>
              <a:gdLst/>
              <a:ahLst/>
              <a:cxnLst/>
              <a:rect l="0" t="0" r="0" b="0"/>
              <a:pathLst>
                <a:path w="132567" h="140597">
                  <a:moveTo>
                    <a:pt x="0" y="673"/>
                  </a:moveTo>
                  <a:lnTo>
                    <a:pt x="21639" y="29005"/>
                  </a:lnTo>
                  <a:lnTo>
                    <a:pt x="40673" y="40546"/>
                  </a:lnTo>
                  <a:lnTo>
                    <a:pt x="66850" y="49435"/>
                  </a:lnTo>
                  <a:lnTo>
                    <a:pt x="84126" y="50272"/>
                  </a:lnTo>
                  <a:lnTo>
                    <a:pt x="99578" y="46901"/>
                  </a:lnTo>
                  <a:lnTo>
                    <a:pt x="112203" y="39645"/>
                  </a:lnTo>
                  <a:lnTo>
                    <a:pt x="129023" y="21721"/>
                  </a:lnTo>
                  <a:lnTo>
                    <a:pt x="131793" y="14705"/>
                  </a:lnTo>
                  <a:lnTo>
                    <a:pt x="132566" y="0"/>
                  </a:lnTo>
                  <a:lnTo>
                    <a:pt x="131564" y="224"/>
                  </a:lnTo>
                  <a:lnTo>
                    <a:pt x="126053" y="35517"/>
                  </a:lnTo>
                  <a:lnTo>
                    <a:pt x="125461" y="95313"/>
                  </a:lnTo>
                  <a:lnTo>
                    <a:pt x="132150" y="14059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F99683B-D146-4A6F-A9E6-FA1751861CA4}"/>
                </a:ext>
              </a:extLst>
            </p:cNvPr>
            <p:cNvSpPr/>
            <p:nvPr/>
          </p:nvSpPr>
          <p:spPr>
            <a:xfrm>
              <a:off x="6792971" y="642382"/>
              <a:ext cx="47734" cy="150519"/>
            </a:xfrm>
            <a:custGeom>
              <a:avLst/>
              <a:gdLst/>
              <a:ahLst/>
              <a:cxnLst/>
              <a:rect l="0" t="0" r="0" b="0"/>
              <a:pathLst>
                <a:path w="47734" h="150519">
                  <a:moveTo>
                    <a:pt x="8866" y="80556"/>
                  </a:moveTo>
                  <a:lnTo>
                    <a:pt x="8866" y="64049"/>
                  </a:lnTo>
                  <a:lnTo>
                    <a:pt x="13472" y="51339"/>
                  </a:lnTo>
                  <a:lnTo>
                    <a:pt x="30505" y="24977"/>
                  </a:lnTo>
                  <a:lnTo>
                    <a:pt x="31929" y="17591"/>
                  </a:lnTo>
                  <a:lnTo>
                    <a:pt x="28904" y="2476"/>
                  </a:lnTo>
                  <a:lnTo>
                    <a:pt x="25679" y="0"/>
                  </a:lnTo>
                  <a:lnTo>
                    <a:pt x="21802" y="940"/>
                  </a:lnTo>
                  <a:lnTo>
                    <a:pt x="12888" y="8895"/>
                  </a:lnTo>
                  <a:lnTo>
                    <a:pt x="3168" y="21067"/>
                  </a:lnTo>
                  <a:lnTo>
                    <a:pt x="0" y="39721"/>
                  </a:lnTo>
                  <a:lnTo>
                    <a:pt x="5003" y="86885"/>
                  </a:lnTo>
                  <a:lnTo>
                    <a:pt x="14058" y="107553"/>
                  </a:lnTo>
                  <a:lnTo>
                    <a:pt x="47733" y="15051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65D6493-AA60-4C7B-9822-4B4CF8B183BF}"/>
                </a:ext>
              </a:extLst>
            </p:cNvPr>
            <p:cNvSpPr/>
            <p:nvPr/>
          </p:nvSpPr>
          <p:spPr>
            <a:xfrm>
              <a:off x="6838476" y="606399"/>
              <a:ext cx="72191" cy="194275"/>
            </a:xfrm>
            <a:custGeom>
              <a:avLst/>
              <a:gdLst/>
              <a:ahLst/>
              <a:cxnLst/>
              <a:rect l="0" t="0" r="0" b="0"/>
              <a:pathLst>
                <a:path w="72191" h="194275">
                  <a:moveTo>
                    <a:pt x="10001" y="23257"/>
                  </a:moveTo>
                  <a:lnTo>
                    <a:pt x="180" y="0"/>
                  </a:lnTo>
                  <a:lnTo>
                    <a:pt x="0" y="1706"/>
                  </a:lnTo>
                  <a:lnTo>
                    <a:pt x="17919" y="62373"/>
                  </a:lnTo>
                  <a:lnTo>
                    <a:pt x="35921" y="120680"/>
                  </a:lnTo>
                  <a:lnTo>
                    <a:pt x="63936" y="180612"/>
                  </a:lnTo>
                  <a:lnTo>
                    <a:pt x="72190" y="19427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BB159B2-9AA5-4C31-80F7-51270E54D6B4}"/>
                </a:ext>
              </a:extLst>
            </p:cNvPr>
            <p:cNvSpPr/>
            <p:nvPr/>
          </p:nvSpPr>
          <p:spPr>
            <a:xfrm>
              <a:off x="6902893" y="652976"/>
              <a:ext cx="77735" cy="124378"/>
            </a:xfrm>
            <a:custGeom>
              <a:avLst/>
              <a:gdLst/>
              <a:ahLst/>
              <a:cxnLst/>
              <a:rect l="0" t="0" r="0" b="0"/>
              <a:pathLst>
                <a:path w="77735" h="124378">
                  <a:moveTo>
                    <a:pt x="0" y="0"/>
                  </a:moveTo>
                  <a:lnTo>
                    <a:pt x="25345" y="56845"/>
                  </a:lnTo>
                  <a:lnTo>
                    <a:pt x="41770" y="83926"/>
                  </a:lnTo>
                  <a:lnTo>
                    <a:pt x="77734" y="12437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AB9ECBA-3C17-4CF2-A5AE-FF5A90E9DE78}"/>
                </a:ext>
              </a:extLst>
            </p:cNvPr>
            <p:cNvSpPr/>
            <p:nvPr/>
          </p:nvSpPr>
          <p:spPr>
            <a:xfrm>
              <a:off x="6990537" y="692519"/>
              <a:ext cx="43873" cy="78339"/>
            </a:xfrm>
            <a:custGeom>
              <a:avLst/>
              <a:gdLst/>
              <a:ahLst/>
              <a:cxnLst/>
              <a:rect l="0" t="0" r="0" b="0"/>
              <a:pathLst>
                <a:path w="43873" h="78339">
                  <a:moveTo>
                    <a:pt x="36732" y="22646"/>
                  </a:moveTo>
                  <a:lnTo>
                    <a:pt x="32606" y="6139"/>
                  </a:lnTo>
                  <a:lnTo>
                    <a:pt x="28798" y="2140"/>
                  </a:lnTo>
                  <a:lnTo>
                    <a:pt x="23669" y="338"/>
                  </a:lnTo>
                  <a:lnTo>
                    <a:pt x="17658" y="0"/>
                  </a:lnTo>
                  <a:lnTo>
                    <a:pt x="12787" y="2366"/>
                  </a:lnTo>
                  <a:lnTo>
                    <a:pt x="5072" y="11905"/>
                  </a:lnTo>
                  <a:lnTo>
                    <a:pt x="0" y="35970"/>
                  </a:lnTo>
                  <a:lnTo>
                    <a:pt x="2624" y="60855"/>
                  </a:lnTo>
                  <a:lnTo>
                    <a:pt x="6220" y="67120"/>
                  </a:lnTo>
                  <a:lnTo>
                    <a:pt x="17125" y="76385"/>
                  </a:lnTo>
                  <a:lnTo>
                    <a:pt x="23661" y="78338"/>
                  </a:lnTo>
                  <a:lnTo>
                    <a:pt x="37832" y="78204"/>
                  </a:lnTo>
                  <a:lnTo>
                    <a:pt x="41784" y="72640"/>
                  </a:lnTo>
                  <a:lnTo>
                    <a:pt x="43872" y="52639"/>
                  </a:lnTo>
                  <a:lnTo>
                    <a:pt x="37314" y="33385"/>
                  </a:lnTo>
                  <a:lnTo>
                    <a:pt x="27490" y="18781"/>
                  </a:lnTo>
                  <a:lnTo>
                    <a:pt x="13411" y="709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0F07CB-392F-48B5-B752-147EB75371EB}"/>
                </a:ext>
              </a:extLst>
            </p:cNvPr>
            <p:cNvSpPr/>
            <p:nvPr/>
          </p:nvSpPr>
          <p:spPr>
            <a:xfrm>
              <a:off x="7073910" y="673502"/>
              <a:ext cx="217660" cy="63153"/>
            </a:xfrm>
            <a:custGeom>
              <a:avLst/>
              <a:gdLst/>
              <a:ahLst/>
              <a:cxnLst/>
              <a:rect l="0" t="0" r="0" b="0"/>
              <a:pathLst>
                <a:path w="217660" h="63153">
                  <a:moveTo>
                    <a:pt x="0" y="2795"/>
                  </a:moveTo>
                  <a:lnTo>
                    <a:pt x="0" y="19302"/>
                  </a:lnTo>
                  <a:lnTo>
                    <a:pt x="8254" y="41947"/>
                  </a:lnTo>
                  <a:lnTo>
                    <a:pt x="25766" y="60941"/>
                  </a:lnTo>
                  <a:lnTo>
                    <a:pt x="31860" y="63152"/>
                  </a:lnTo>
                  <a:lnTo>
                    <a:pt x="37650" y="62899"/>
                  </a:lnTo>
                  <a:lnTo>
                    <a:pt x="43239" y="61002"/>
                  </a:lnTo>
                  <a:lnTo>
                    <a:pt x="51750" y="51985"/>
                  </a:lnTo>
                  <a:lnTo>
                    <a:pt x="64254" y="25084"/>
                  </a:lnTo>
                  <a:lnTo>
                    <a:pt x="65122" y="10110"/>
                  </a:lnTo>
                  <a:lnTo>
                    <a:pt x="64355" y="0"/>
                  </a:lnTo>
                  <a:lnTo>
                    <a:pt x="65360" y="932"/>
                  </a:lnTo>
                  <a:lnTo>
                    <a:pt x="77289" y="27054"/>
                  </a:lnTo>
                  <a:lnTo>
                    <a:pt x="88765" y="38337"/>
                  </a:lnTo>
                  <a:lnTo>
                    <a:pt x="95453" y="41173"/>
                  </a:lnTo>
                  <a:lnTo>
                    <a:pt x="109794" y="42021"/>
                  </a:lnTo>
                  <a:lnTo>
                    <a:pt x="122502" y="37215"/>
                  </a:lnTo>
                  <a:lnTo>
                    <a:pt x="133907" y="28457"/>
                  </a:lnTo>
                  <a:lnTo>
                    <a:pt x="144735" y="15928"/>
                  </a:lnTo>
                  <a:lnTo>
                    <a:pt x="150041" y="13278"/>
                  </a:lnTo>
                  <a:lnTo>
                    <a:pt x="155306" y="13238"/>
                  </a:lnTo>
                  <a:lnTo>
                    <a:pt x="165763" y="17801"/>
                  </a:lnTo>
                  <a:lnTo>
                    <a:pt x="195864" y="35556"/>
                  </a:lnTo>
                  <a:lnTo>
                    <a:pt x="201402" y="36728"/>
                  </a:lnTo>
                  <a:lnTo>
                    <a:pt x="217659" y="3388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4AE15FF-900F-4CF0-9CF4-507033F060CC}"/>
                </a:ext>
              </a:extLst>
            </p:cNvPr>
            <p:cNvSpPr/>
            <p:nvPr/>
          </p:nvSpPr>
          <p:spPr>
            <a:xfrm>
              <a:off x="7252701" y="544147"/>
              <a:ext cx="23322" cy="54416"/>
            </a:xfrm>
            <a:custGeom>
              <a:avLst/>
              <a:gdLst/>
              <a:ahLst/>
              <a:cxnLst/>
              <a:rect l="0" t="0" r="0" b="0"/>
              <a:pathLst>
                <a:path w="23322" h="54416">
                  <a:moveTo>
                    <a:pt x="23321" y="54415"/>
                  </a:moveTo>
                  <a:lnTo>
                    <a:pt x="7571" y="1177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8BE6ABE-8C52-4E20-B80F-6FD1D86222FB}"/>
                </a:ext>
              </a:extLst>
            </p:cNvPr>
            <p:cNvSpPr/>
            <p:nvPr/>
          </p:nvSpPr>
          <p:spPr>
            <a:xfrm>
              <a:off x="7336564" y="575241"/>
              <a:ext cx="66849" cy="139925"/>
            </a:xfrm>
            <a:custGeom>
              <a:avLst/>
              <a:gdLst/>
              <a:ahLst/>
              <a:cxnLst/>
              <a:rect l="0" t="0" r="0" b="0"/>
              <a:pathLst>
                <a:path w="66849" h="139925">
                  <a:moveTo>
                    <a:pt x="24967" y="0"/>
                  </a:moveTo>
                  <a:lnTo>
                    <a:pt x="17896" y="17754"/>
                  </a:lnTo>
                  <a:lnTo>
                    <a:pt x="0" y="48126"/>
                  </a:lnTo>
                  <a:lnTo>
                    <a:pt x="549" y="53677"/>
                  </a:lnTo>
                  <a:lnTo>
                    <a:pt x="3506" y="58242"/>
                  </a:lnTo>
                  <a:lnTo>
                    <a:pt x="8068" y="62148"/>
                  </a:lnTo>
                  <a:lnTo>
                    <a:pt x="22350" y="66489"/>
                  </a:lnTo>
                  <a:lnTo>
                    <a:pt x="39351" y="70146"/>
                  </a:lnTo>
                  <a:lnTo>
                    <a:pt x="55544" y="77529"/>
                  </a:lnTo>
                  <a:lnTo>
                    <a:pt x="60898" y="83644"/>
                  </a:lnTo>
                  <a:lnTo>
                    <a:pt x="66848" y="99651"/>
                  </a:lnTo>
                  <a:lnTo>
                    <a:pt x="66707" y="107029"/>
                  </a:lnTo>
                  <a:lnTo>
                    <a:pt x="56061" y="13992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69116F5-EA3F-4ACA-BBFF-DB9B5AE59996}"/>
                </a:ext>
              </a:extLst>
            </p:cNvPr>
            <p:cNvSpPr/>
            <p:nvPr/>
          </p:nvSpPr>
          <p:spPr>
            <a:xfrm>
              <a:off x="7372951" y="509822"/>
              <a:ext cx="190692" cy="169914"/>
            </a:xfrm>
            <a:custGeom>
              <a:avLst/>
              <a:gdLst/>
              <a:ahLst/>
              <a:cxnLst/>
              <a:rect l="0" t="0" r="0" b="0"/>
              <a:pathLst>
                <a:path w="190692" h="169914">
                  <a:moveTo>
                    <a:pt x="4127" y="18778"/>
                  </a:moveTo>
                  <a:lnTo>
                    <a:pt x="0" y="2271"/>
                  </a:lnTo>
                  <a:lnTo>
                    <a:pt x="1375" y="0"/>
                  </a:lnTo>
                  <a:lnTo>
                    <a:pt x="4884" y="1077"/>
                  </a:lnTo>
                  <a:lnTo>
                    <a:pt x="15692" y="10047"/>
                  </a:lnTo>
                  <a:lnTo>
                    <a:pt x="39137" y="41653"/>
                  </a:lnTo>
                  <a:lnTo>
                    <a:pt x="71489" y="104269"/>
                  </a:lnTo>
                  <a:lnTo>
                    <a:pt x="105334" y="162550"/>
                  </a:lnTo>
                  <a:lnTo>
                    <a:pt x="110466" y="169040"/>
                  </a:lnTo>
                  <a:lnTo>
                    <a:pt x="113023" y="169913"/>
                  </a:lnTo>
                  <a:lnTo>
                    <a:pt x="113863" y="167039"/>
                  </a:lnTo>
                  <a:lnTo>
                    <a:pt x="115339" y="112366"/>
                  </a:lnTo>
                  <a:lnTo>
                    <a:pt x="117136" y="101899"/>
                  </a:lnTo>
                  <a:lnTo>
                    <a:pt x="121788" y="96649"/>
                  </a:lnTo>
                  <a:lnTo>
                    <a:pt x="128345" y="94876"/>
                  </a:lnTo>
                  <a:lnTo>
                    <a:pt x="143979" y="97513"/>
                  </a:lnTo>
                  <a:lnTo>
                    <a:pt x="166487" y="108710"/>
                  </a:lnTo>
                  <a:lnTo>
                    <a:pt x="190691" y="12760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EBAEDA0-7575-4C99-A329-559B335748AB}"/>
                </a:ext>
              </a:extLst>
            </p:cNvPr>
            <p:cNvSpPr/>
            <p:nvPr/>
          </p:nvSpPr>
          <p:spPr>
            <a:xfrm>
              <a:off x="7627414" y="422938"/>
              <a:ext cx="103679" cy="213504"/>
            </a:xfrm>
            <a:custGeom>
              <a:avLst/>
              <a:gdLst/>
              <a:ahLst/>
              <a:cxnLst/>
              <a:rect l="0" t="0" r="0" b="0"/>
              <a:pathLst>
                <a:path w="103679" h="213504">
                  <a:moveTo>
                    <a:pt x="6190" y="12380"/>
                  </a:moveTo>
                  <a:lnTo>
                    <a:pt x="2063" y="0"/>
                  </a:lnTo>
                  <a:lnTo>
                    <a:pt x="848" y="671"/>
                  </a:lnTo>
                  <a:lnTo>
                    <a:pt x="0" y="23114"/>
                  </a:lnTo>
                  <a:lnTo>
                    <a:pt x="7015" y="78991"/>
                  </a:lnTo>
                  <a:lnTo>
                    <a:pt x="20118" y="141017"/>
                  </a:lnTo>
                  <a:lnTo>
                    <a:pt x="51189" y="191188"/>
                  </a:lnTo>
                  <a:lnTo>
                    <a:pt x="75665" y="211713"/>
                  </a:lnTo>
                  <a:lnTo>
                    <a:pt x="82737" y="213503"/>
                  </a:lnTo>
                  <a:lnTo>
                    <a:pt x="89179" y="212969"/>
                  </a:lnTo>
                  <a:lnTo>
                    <a:pt x="95202" y="210885"/>
                  </a:lnTo>
                  <a:lnTo>
                    <a:pt x="99216" y="206041"/>
                  </a:lnTo>
                  <a:lnTo>
                    <a:pt x="103678" y="191446"/>
                  </a:lnTo>
                  <a:lnTo>
                    <a:pt x="102275" y="183581"/>
                  </a:lnTo>
                  <a:lnTo>
                    <a:pt x="86015" y="156946"/>
                  </a:lnTo>
                  <a:lnTo>
                    <a:pt x="76151" y="1445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E57B804-BDE7-4CFE-B1C0-0977AB51983E}"/>
                </a:ext>
              </a:extLst>
            </p:cNvPr>
            <p:cNvSpPr/>
            <p:nvPr/>
          </p:nvSpPr>
          <p:spPr>
            <a:xfrm>
              <a:off x="7765754" y="474185"/>
              <a:ext cx="108830" cy="97636"/>
            </a:xfrm>
            <a:custGeom>
              <a:avLst/>
              <a:gdLst/>
              <a:ahLst/>
              <a:cxnLst/>
              <a:rect l="0" t="0" r="0" b="0"/>
              <a:pathLst>
                <a:path w="108830" h="97636">
                  <a:moveTo>
                    <a:pt x="0" y="46641"/>
                  </a:moveTo>
                  <a:lnTo>
                    <a:pt x="11547" y="59917"/>
                  </a:lnTo>
                  <a:lnTo>
                    <a:pt x="25725" y="94007"/>
                  </a:lnTo>
                  <a:lnTo>
                    <a:pt x="29243" y="97220"/>
                  </a:lnTo>
                  <a:lnTo>
                    <a:pt x="33315" y="97635"/>
                  </a:lnTo>
                  <a:lnTo>
                    <a:pt x="37757" y="96184"/>
                  </a:lnTo>
                  <a:lnTo>
                    <a:pt x="44996" y="85359"/>
                  </a:lnTo>
                  <a:lnTo>
                    <a:pt x="70499" y="35005"/>
                  </a:lnTo>
                  <a:lnTo>
                    <a:pt x="87971" y="16706"/>
                  </a:lnTo>
                  <a:lnTo>
                    <a:pt x="108829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3AF5FC3-DD1F-48F6-9D49-F4621A76ACD6}"/>
                </a:ext>
              </a:extLst>
            </p:cNvPr>
            <p:cNvSpPr/>
            <p:nvPr/>
          </p:nvSpPr>
          <p:spPr>
            <a:xfrm>
              <a:off x="7911243" y="474185"/>
              <a:ext cx="64397" cy="114633"/>
            </a:xfrm>
            <a:custGeom>
              <a:avLst/>
              <a:gdLst/>
              <a:ahLst/>
              <a:cxnLst/>
              <a:rect l="0" t="0" r="0" b="0"/>
              <a:pathLst>
                <a:path w="64397" h="114633">
                  <a:moveTo>
                    <a:pt x="64396" y="38868"/>
                  </a:moveTo>
                  <a:lnTo>
                    <a:pt x="52016" y="34741"/>
                  </a:lnTo>
                  <a:lnTo>
                    <a:pt x="39028" y="35018"/>
                  </a:lnTo>
                  <a:lnTo>
                    <a:pt x="25482" y="38884"/>
                  </a:lnTo>
                  <a:lnTo>
                    <a:pt x="13704" y="46361"/>
                  </a:lnTo>
                  <a:lnTo>
                    <a:pt x="5014" y="60048"/>
                  </a:lnTo>
                  <a:lnTo>
                    <a:pt x="0" y="76784"/>
                  </a:lnTo>
                  <a:lnTo>
                    <a:pt x="652" y="92860"/>
                  </a:lnTo>
                  <a:lnTo>
                    <a:pt x="6123" y="106338"/>
                  </a:lnTo>
                  <a:lnTo>
                    <a:pt x="10000" y="112351"/>
                  </a:lnTo>
                  <a:lnTo>
                    <a:pt x="15176" y="114632"/>
                  </a:lnTo>
                  <a:lnTo>
                    <a:pt x="21219" y="114425"/>
                  </a:lnTo>
                  <a:lnTo>
                    <a:pt x="27838" y="112560"/>
                  </a:lnTo>
                  <a:lnTo>
                    <a:pt x="33114" y="108725"/>
                  </a:lnTo>
                  <a:lnTo>
                    <a:pt x="41279" y="97555"/>
                  </a:lnTo>
                  <a:lnTo>
                    <a:pt x="46606" y="72571"/>
                  </a:lnTo>
                  <a:lnTo>
                    <a:pt x="39931" y="43288"/>
                  </a:lnTo>
                  <a:lnTo>
                    <a:pt x="23063" y="15717"/>
                  </a:lnTo>
                  <a:lnTo>
                    <a:pt x="9981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98C80B0-AF2E-4D88-BFF2-7BC3563085C2}"/>
                </a:ext>
              </a:extLst>
            </p:cNvPr>
            <p:cNvSpPr/>
            <p:nvPr/>
          </p:nvSpPr>
          <p:spPr>
            <a:xfrm>
              <a:off x="8006733" y="435318"/>
              <a:ext cx="196422" cy="108414"/>
            </a:xfrm>
            <a:custGeom>
              <a:avLst/>
              <a:gdLst/>
              <a:ahLst/>
              <a:cxnLst/>
              <a:rect l="0" t="0" r="0" b="0"/>
              <a:pathLst>
                <a:path w="196422" h="108414">
                  <a:moveTo>
                    <a:pt x="0" y="46641"/>
                  </a:moveTo>
                  <a:lnTo>
                    <a:pt x="8253" y="38387"/>
                  </a:lnTo>
                  <a:lnTo>
                    <a:pt x="11549" y="38547"/>
                  </a:lnTo>
                  <a:lnTo>
                    <a:pt x="14609" y="41245"/>
                  </a:lnTo>
                  <a:lnTo>
                    <a:pt x="20313" y="52016"/>
                  </a:lnTo>
                  <a:lnTo>
                    <a:pt x="37757" y="92795"/>
                  </a:lnTo>
                  <a:lnTo>
                    <a:pt x="49603" y="104006"/>
                  </a:lnTo>
                  <a:lnTo>
                    <a:pt x="56389" y="108205"/>
                  </a:lnTo>
                  <a:lnTo>
                    <a:pt x="63504" y="108413"/>
                  </a:lnTo>
                  <a:lnTo>
                    <a:pt x="78320" y="101734"/>
                  </a:lnTo>
                  <a:lnTo>
                    <a:pt x="97102" y="87533"/>
                  </a:lnTo>
                  <a:lnTo>
                    <a:pt x="109481" y="68258"/>
                  </a:lnTo>
                  <a:lnTo>
                    <a:pt x="119675" y="43713"/>
                  </a:lnTo>
                  <a:lnTo>
                    <a:pt x="118761" y="52683"/>
                  </a:lnTo>
                  <a:lnTo>
                    <a:pt x="121306" y="64873"/>
                  </a:lnTo>
                  <a:lnTo>
                    <a:pt x="131720" y="82177"/>
                  </a:lnTo>
                  <a:lnTo>
                    <a:pt x="147794" y="88346"/>
                  </a:lnTo>
                  <a:lnTo>
                    <a:pt x="158127" y="89992"/>
                  </a:lnTo>
                  <a:lnTo>
                    <a:pt x="174214" y="87213"/>
                  </a:lnTo>
                  <a:lnTo>
                    <a:pt x="180922" y="84054"/>
                  </a:lnTo>
                  <a:lnTo>
                    <a:pt x="190680" y="71330"/>
                  </a:lnTo>
                  <a:lnTo>
                    <a:pt x="194490" y="63100"/>
                  </a:lnTo>
                  <a:lnTo>
                    <a:pt x="196421" y="44743"/>
                  </a:lnTo>
                  <a:lnTo>
                    <a:pt x="194339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BD5D551-B8EA-4AE3-AEB4-7A66086C5D57}"/>
                </a:ext>
              </a:extLst>
            </p:cNvPr>
            <p:cNvSpPr/>
            <p:nvPr/>
          </p:nvSpPr>
          <p:spPr>
            <a:xfrm>
              <a:off x="8320701" y="349822"/>
              <a:ext cx="191312" cy="112298"/>
            </a:xfrm>
            <a:custGeom>
              <a:avLst/>
              <a:gdLst/>
              <a:ahLst/>
              <a:cxnLst/>
              <a:rect l="0" t="0" r="0" b="0"/>
              <a:pathLst>
                <a:path w="191312" h="112298">
                  <a:moveTo>
                    <a:pt x="28068" y="93269"/>
                  </a:moveTo>
                  <a:lnTo>
                    <a:pt x="32194" y="80889"/>
                  </a:lnTo>
                  <a:lnTo>
                    <a:pt x="30819" y="78106"/>
                  </a:lnTo>
                  <a:lnTo>
                    <a:pt x="27310" y="77114"/>
                  </a:lnTo>
                  <a:lnTo>
                    <a:pt x="22380" y="77317"/>
                  </a:lnTo>
                  <a:lnTo>
                    <a:pt x="12295" y="82148"/>
                  </a:lnTo>
                  <a:lnTo>
                    <a:pt x="7188" y="85855"/>
                  </a:lnTo>
                  <a:lnTo>
                    <a:pt x="1513" y="99187"/>
                  </a:lnTo>
                  <a:lnTo>
                    <a:pt x="0" y="107579"/>
                  </a:lnTo>
                  <a:lnTo>
                    <a:pt x="1582" y="111446"/>
                  </a:lnTo>
                  <a:lnTo>
                    <a:pt x="5229" y="112297"/>
                  </a:lnTo>
                  <a:lnTo>
                    <a:pt x="10251" y="111137"/>
                  </a:lnTo>
                  <a:lnTo>
                    <a:pt x="20437" y="102938"/>
                  </a:lnTo>
                  <a:lnTo>
                    <a:pt x="60705" y="54057"/>
                  </a:lnTo>
                  <a:lnTo>
                    <a:pt x="67964" y="49853"/>
                  </a:lnTo>
                  <a:lnTo>
                    <a:pt x="82940" y="47486"/>
                  </a:lnTo>
                  <a:lnTo>
                    <a:pt x="89696" y="49791"/>
                  </a:lnTo>
                  <a:lnTo>
                    <a:pt x="101811" y="59262"/>
                  </a:lnTo>
                  <a:lnTo>
                    <a:pt x="124528" y="84728"/>
                  </a:lnTo>
                  <a:lnTo>
                    <a:pt x="138309" y="93216"/>
                  </a:lnTo>
                  <a:lnTo>
                    <a:pt x="144748" y="92370"/>
                  </a:lnTo>
                  <a:lnTo>
                    <a:pt x="150768" y="88351"/>
                  </a:lnTo>
                  <a:lnTo>
                    <a:pt x="161200" y="74672"/>
                  </a:lnTo>
                  <a:lnTo>
                    <a:pt x="171066" y="47548"/>
                  </a:lnTo>
                  <a:lnTo>
                    <a:pt x="179272" y="1302"/>
                  </a:lnTo>
                  <a:lnTo>
                    <a:pt x="180693" y="0"/>
                  </a:lnTo>
                  <a:lnTo>
                    <a:pt x="191311" y="4662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D74290A-C32E-4F87-BF4F-C04B50665023}"/>
                </a:ext>
              </a:extLst>
            </p:cNvPr>
            <p:cNvSpPr/>
            <p:nvPr/>
          </p:nvSpPr>
          <p:spPr>
            <a:xfrm>
              <a:off x="8496465" y="287013"/>
              <a:ext cx="15548" cy="16156"/>
            </a:xfrm>
            <a:custGeom>
              <a:avLst/>
              <a:gdLst/>
              <a:ahLst/>
              <a:cxnLst/>
              <a:rect l="0" t="0" r="0" b="0"/>
              <a:pathLst>
                <a:path w="15548" h="16156">
                  <a:moveTo>
                    <a:pt x="15547" y="16155"/>
                  </a:moveTo>
                  <a:lnTo>
                    <a:pt x="4863" y="991"/>
                  </a:lnTo>
                  <a:lnTo>
                    <a:pt x="3243" y="0"/>
                  </a:lnTo>
                  <a:lnTo>
                    <a:pt x="0" y="60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5146E95-021E-4707-94AB-0E46F1DC35AA}"/>
                </a:ext>
              </a:extLst>
            </p:cNvPr>
            <p:cNvSpPr/>
            <p:nvPr/>
          </p:nvSpPr>
          <p:spPr>
            <a:xfrm>
              <a:off x="8566027" y="334262"/>
              <a:ext cx="70363" cy="124377"/>
            </a:xfrm>
            <a:custGeom>
              <a:avLst/>
              <a:gdLst/>
              <a:ahLst/>
              <a:cxnLst/>
              <a:rect l="0" t="0" r="0" b="0"/>
              <a:pathLst>
                <a:path w="70363" h="124377">
                  <a:moveTo>
                    <a:pt x="70362" y="0"/>
                  </a:moveTo>
                  <a:lnTo>
                    <a:pt x="33777" y="14946"/>
                  </a:lnTo>
                  <a:lnTo>
                    <a:pt x="12976" y="33219"/>
                  </a:lnTo>
                  <a:lnTo>
                    <a:pt x="0" y="55044"/>
                  </a:lnTo>
                  <a:lnTo>
                    <a:pt x="133" y="62608"/>
                  </a:lnTo>
                  <a:lnTo>
                    <a:pt x="7192" y="77922"/>
                  </a:lnTo>
                  <a:lnTo>
                    <a:pt x="13565" y="83042"/>
                  </a:lnTo>
                  <a:lnTo>
                    <a:pt x="54331" y="96060"/>
                  </a:lnTo>
                  <a:lnTo>
                    <a:pt x="57947" y="100316"/>
                  </a:lnTo>
                  <a:lnTo>
                    <a:pt x="58630" y="105745"/>
                  </a:lnTo>
                  <a:lnTo>
                    <a:pt x="54815" y="12437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5206943-0E22-4080-BC67-CF8A5BF466A8}"/>
                </a:ext>
              </a:extLst>
            </p:cNvPr>
            <p:cNvSpPr/>
            <p:nvPr/>
          </p:nvSpPr>
          <p:spPr>
            <a:xfrm>
              <a:off x="8698577" y="203359"/>
              <a:ext cx="194339" cy="214150"/>
            </a:xfrm>
            <a:custGeom>
              <a:avLst/>
              <a:gdLst/>
              <a:ahLst/>
              <a:cxnLst/>
              <a:rect l="0" t="0" r="0" b="0"/>
              <a:pathLst>
                <a:path w="194339" h="214150">
                  <a:moveTo>
                    <a:pt x="0" y="14300"/>
                  </a:moveTo>
                  <a:lnTo>
                    <a:pt x="4127" y="1920"/>
                  </a:lnTo>
                  <a:lnTo>
                    <a:pt x="7933" y="0"/>
                  </a:lnTo>
                  <a:lnTo>
                    <a:pt x="13063" y="448"/>
                  </a:lnTo>
                  <a:lnTo>
                    <a:pt x="19073" y="2474"/>
                  </a:lnTo>
                  <a:lnTo>
                    <a:pt x="23944" y="8143"/>
                  </a:lnTo>
                  <a:lnTo>
                    <a:pt x="31659" y="25959"/>
                  </a:lnTo>
                  <a:lnTo>
                    <a:pt x="38308" y="81382"/>
                  </a:lnTo>
                  <a:lnTo>
                    <a:pt x="43788" y="138975"/>
                  </a:lnTo>
                  <a:lnTo>
                    <a:pt x="48381" y="194270"/>
                  </a:lnTo>
                  <a:lnTo>
                    <a:pt x="50393" y="204241"/>
                  </a:lnTo>
                  <a:lnTo>
                    <a:pt x="55188" y="210026"/>
                  </a:lnTo>
                  <a:lnTo>
                    <a:pt x="61840" y="213018"/>
                  </a:lnTo>
                  <a:lnTo>
                    <a:pt x="69730" y="214149"/>
                  </a:lnTo>
                  <a:lnTo>
                    <a:pt x="83102" y="210799"/>
                  </a:lnTo>
                  <a:lnTo>
                    <a:pt x="109890" y="190447"/>
                  </a:lnTo>
                  <a:lnTo>
                    <a:pt x="167239" y="127947"/>
                  </a:lnTo>
                  <a:lnTo>
                    <a:pt x="172817" y="126341"/>
                  </a:lnTo>
                  <a:lnTo>
                    <a:pt x="178263" y="127862"/>
                  </a:lnTo>
                  <a:lnTo>
                    <a:pt x="183621" y="131467"/>
                  </a:lnTo>
                  <a:lnTo>
                    <a:pt x="187194" y="138188"/>
                  </a:lnTo>
                  <a:lnTo>
                    <a:pt x="193920" y="199472"/>
                  </a:lnTo>
                  <a:lnTo>
                    <a:pt x="194338" y="20863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9785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46E80B-722F-46CD-BA80-281954E6A88B}"/>
              </a:ext>
            </a:extLst>
          </p:cNvPr>
          <p:cNvSpPr txBox="1"/>
          <p:nvPr/>
        </p:nvSpPr>
        <p:spPr>
          <a:xfrm>
            <a:off x="576092" y="143570"/>
            <a:ext cx="3040757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700">
                <a:solidFill>
                  <a:srgbClr val="FF0000"/>
                </a:solidFill>
                <a:latin typeface="Arial - 36"/>
              </a:rPr>
              <a:t>Calorific Value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B4ACDDC-BA1E-4AA1-AECC-3C8187C1048A}"/>
              </a:ext>
            </a:extLst>
          </p:cNvPr>
          <p:cNvSpPr/>
          <p:nvPr/>
        </p:nvSpPr>
        <p:spPr>
          <a:xfrm>
            <a:off x="513053" y="132150"/>
            <a:ext cx="3140506" cy="536374"/>
          </a:xfrm>
          <a:custGeom>
            <a:avLst/>
            <a:gdLst/>
            <a:ahLst/>
            <a:cxnLst/>
            <a:rect l="0" t="0" r="0" b="0"/>
            <a:pathLst>
              <a:path w="3140506" h="536374">
                <a:moveTo>
                  <a:pt x="0" y="0"/>
                </a:moveTo>
                <a:lnTo>
                  <a:pt x="3140505" y="0"/>
                </a:lnTo>
                <a:lnTo>
                  <a:pt x="3140505" y="536373"/>
                </a:lnTo>
                <a:lnTo>
                  <a:pt x="0" y="536373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3574E0-D1FD-4627-AB15-CDBB905F30E3}"/>
              </a:ext>
            </a:extLst>
          </p:cNvPr>
          <p:cNvCxnSpPr/>
          <p:nvPr/>
        </p:nvCxnSpPr>
        <p:spPr>
          <a:xfrm flipH="1">
            <a:off x="1181576" y="676297"/>
            <a:ext cx="1088294" cy="878408"/>
          </a:xfrm>
          <a:prstGeom prst="line">
            <a:avLst/>
          </a:prstGeom>
          <a:ln w="38100" cap="flat" cmpd="sng" algn="ctr">
            <a:solidFill>
              <a:srgbClr val="FFFF00"/>
            </a:solidFill>
            <a:prstDash val="solid"/>
            <a:miter lim="800000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03F725-DCB8-45AF-862A-F69442AA219B}"/>
              </a:ext>
            </a:extLst>
          </p:cNvPr>
          <p:cNvCxnSpPr/>
          <p:nvPr/>
        </p:nvCxnSpPr>
        <p:spPr>
          <a:xfrm>
            <a:off x="2300964" y="691844"/>
            <a:ext cx="3739067" cy="715164"/>
          </a:xfrm>
          <a:prstGeom prst="line">
            <a:avLst/>
          </a:prstGeom>
          <a:ln w="38100" cap="flat" cmpd="sng" algn="ctr">
            <a:solidFill>
              <a:srgbClr val="FFFF00"/>
            </a:solidFill>
            <a:prstDash val="solid"/>
            <a:miter lim="800000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B06E09-2DB9-4E8B-9A88-4C80A279A26A}"/>
              </a:ext>
            </a:extLst>
          </p:cNvPr>
          <p:cNvGrpSpPr/>
          <p:nvPr/>
        </p:nvGrpSpPr>
        <p:grpSpPr>
          <a:xfrm>
            <a:off x="565219" y="1626708"/>
            <a:ext cx="1261561" cy="1013861"/>
            <a:chOff x="565219" y="1626708"/>
            <a:chExt cx="1261561" cy="101386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9B2F61-4E63-459E-AB59-CC1071500CE8}"/>
                </a:ext>
              </a:extLst>
            </p:cNvPr>
            <p:cNvSpPr/>
            <p:nvPr/>
          </p:nvSpPr>
          <p:spPr>
            <a:xfrm>
              <a:off x="623586" y="1626708"/>
              <a:ext cx="217883" cy="301128"/>
            </a:xfrm>
            <a:custGeom>
              <a:avLst/>
              <a:gdLst/>
              <a:ahLst/>
              <a:cxnLst/>
              <a:rect l="0" t="0" r="0" b="0"/>
              <a:pathLst>
                <a:path w="217883" h="301128">
                  <a:moveTo>
                    <a:pt x="192634" y="29053"/>
                  </a:moveTo>
                  <a:lnTo>
                    <a:pt x="188508" y="16673"/>
                  </a:lnTo>
                  <a:lnTo>
                    <a:pt x="179572" y="8292"/>
                  </a:lnTo>
                  <a:lnTo>
                    <a:pt x="166099" y="2551"/>
                  </a:lnTo>
                  <a:lnTo>
                    <a:pt x="148595" y="0"/>
                  </a:lnTo>
                  <a:lnTo>
                    <a:pt x="126996" y="5776"/>
                  </a:lnTo>
                  <a:lnTo>
                    <a:pt x="95163" y="23596"/>
                  </a:lnTo>
                  <a:lnTo>
                    <a:pt x="65319" y="52831"/>
                  </a:lnTo>
                  <a:lnTo>
                    <a:pt x="25485" y="109875"/>
                  </a:lnTo>
                  <a:lnTo>
                    <a:pt x="4046" y="171612"/>
                  </a:lnTo>
                  <a:lnTo>
                    <a:pt x="0" y="202675"/>
                  </a:lnTo>
                  <a:lnTo>
                    <a:pt x="7054" y="237887"/>
                  </a:lnTo>
                  <a:lnTo>
                    <a:pt x="20085" y="263291"/>
                  </a:lnTo>
                  <a:lnTo>
                    <a:pt x="28369" y="268129"/>
                  </a:lnTo>
                  <a:lnTo>
                    <a:pt x="51393" y="273505"/>
                  </a:lnTo>
                  <a:lnTo>
                    <a:pt x="111152" y="269887"/>
                  </a:lnTo>
                  <a:lnTo>
                    <a:pt x="151491" y="253433"/>
                  </a:lnTo>
                  <a:lnTo>
                    <a:pt x="186992" y="227571"/>
                  </a:lnTo>
                  <a:lnTo>
                    <a:pt x="207085" y="206780"/>
                  </a:lnTo>
                  <a:lnTo>
                    <a:pt x="217549" y="189391"/>
                  </a:lnTo>
                  <a:lnTo>
                    <a:pt x="217882" y="190360"/>
                  </a:lnTo>
                  <a:lnTo>
                    <a:pt x="216068" y="249474"/>
                  </a:lnTo>
                  <a:lnTo>
                    <a:pt x="215955" y="30112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81F748-272A-4239-A810-141892954C72}"/>
                </a:ext>
              </a:extLst>
            </p:cNvPr>
            <p:cNvSpPr/>
            <p:nvPr/>
          </p:nvSpPr>
          <p:spPr>
            <a:xfrm>
              <a:off x="932823" y="1764591"/>
              <a:ext cx="209887" cy="117220"/>
            </a:xfrm>
            <a:custGeom>
              <a:avLst/>
              <a:gdLst/>
              <a:ahLst/>
              <a:cxnLst/>
              <a:rect l="0" t="0" r="0" b="0"/>
              <a:pathLst>
                <a:path w="209887" h="117220">
                  <a:moveTo>
                    <a:pt x="0" y="15547"/>
                  </a:moveTo>
                  <a:lnTo>
                    <a:pt x="8254" y="7293"/>
                  </a:lnTo>
                  <a:lnTo>
                    <a:pt x="13276" y="5726"/>
                  </a:lnTo>
                  <a:lnTo>
                    <a:pt x="32725" y="7647"/>
                  </a:lnTo>
                  <a:lnTo>
                    <a:pt x="62510" y="18337"/>
                  </a:lnTo>
                  <a:lnTo>
                    <a:pt x="77015" y="28015"/>
                  </a:lnTo>
                  <a:lnTo>
                    <a:pt x="89219" y="40954"/>
                  </a:lnTo>
                  <a:lnTo>
                    <a:pt x="92301" y="48032"/>
                  </a:lnTo>
                  <a:lnTo>
                    <a:pt x="93422" y="62806"/>
                  </a:lnTo>
                  <a:lnTo>
                    <a:pt x="89197" y="85692"/>
                  </a:lnTo>
                  <a:lnTo>
                    <a:pt x="78349" y="104757"/>
                  </a:lnTo>
                  <a:lnTo>
                    <a:pt x="66780" y="113641"/>
                  </a:lnTo>
                  <a:lnTo>
                    <a:pt x="60067" y="117219"/>
                  </a:lnTo>
                  <a:lnTo>
                    <a:pt x="55592" y="116150"/>
                  </a:lnTo>
                  <a:lnTo>
                    <a:pt x="52608" y="111982"/>
                  </a:lnTo>
                  <a:lnTo>
                    <a:pt x="50619" y="105749"/>
                  </a:lnTo>
                  <a:lnTo>
                    <a:pt x="53016" y="91913"/>
                  </a:lnTo>
                  <a:lnTo>
                    <a:pt x="56074" y="84596"/>
                  </a:lnTo>
                  <a:lnTo>
                    <a:pt x="76883" y="61917"/>
                  </a:lnTo>
                  <a:lnTo>
                    <a:pt x="122644" y="34044"/>
                  </a:lnTo>
                  <a:lnTo>
                    <a:pt x="183171" y="9653"/>
                  </a:lnTo>
                  <a:lnTo>
                    <a:pt x="209886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2D97C74-E27B-4E52-A7E9-3FCBF3819E85}"/>
                </a:ext>
              </a:extLst>
            </p:cNvPr>
            <p:cNvSpPr/>
            <p:nvPr/>
          </p:nvSpPr>
          <p:spPr>
            <a:xfrm>
              <a:off x="1134935" y="1764591"/>
              <a:ext cx="66544" cy="109382"/>
            </a:xfrm>
            <a:custGeom>
              <a:avLst/>
              <a:gdLst/>
              <a:ahLst/>
              <a:cxnLst/>
              <a:rect l="0" t="0" r="0" b="0"/>
              <a:pathLst>
                <a:path w="66544" h="109382">
                  <a:moveTo>
                    <a:pt x="46641" y="0"/>
                  </a:moveTo>
                  <a:lnTo>
                    <a:pt x="34261" y="8253"/>
                  </a:lnTo>
                  <a:lnTo>
                    <a:pt x="18309" y="29892"/>
                  </a:lnTo>
                  <a:lnTo>
                    <a:pt x="6768" y="54058"/>
                  </a:lnTo>
                  <a:lnTo>
                    <a:pt x="6132" y="85883"/>
                  </a:lnTo>
                  <a:lnTo>
                    <a:pt x="9270" y="94395"/>
                  </a:lnTo>
                  <a:lnTo>
                    <a:pt x="19667" y="106157"/>
                  </a:lnTo>
                  <a:lnTo>
                    <a:pt x="26067" y="108775"/>
                  </a:lnTo>
                  <a:lnTo>
                    <a:pt x="40088" y="109381"/>
                  </a:lnTo>
                  <a:lnTo>
                    <a:pt x="46591" y="106606"/>
                  </a:lnTo>
                  <a:lnTo>
                    <a:pt x="58423" y="96612"/>
                  </a:lnTo>
                  <a:lnTo>
                    <a:pt x="64834" y="81230"/>
                  </a:lnTo>
                  <a:lnTo>
                    <a:pt x="66543" y="72292"/>
                  </a:lnTo>
                  <a:lnTo>
                    <a:pt x="63836" y="55450"/>
                  </a:lnTo>
                  <a:lnTo>
                    <a:pt x="56011" y="40191"/>
                  </a:lnTo>
                  <a:lnTo>
                    <a:pt x="43896" y="27652"/>
                  </a:lnTo>
                  <a:lnTo>
                    <a:pt x="37037" y="24480"/>
                  </a:lnTo>
                  <a:lnTo>
                    <a:pt x="22507" y="23260"/>
                  </a:lnTo>
                  <a:lnTo>
                    <a:pt x="12019" y="25597"/>
                  </a:lnTo>
                  <a:lnTo>
                    <a:pt x="0" y="3109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F6464AD-1F56-45EE-A037-4F6C4AA69307}"/>
                </a:ext>
              </a:extLst>
            </p:cNvPr>
            <p:cNvSpPr/>
            <p:nvPr/>
          </p:nvSpPr>
          <p:spPr>
            <a:xfrm>
              <a:off x="1252651" y="1762543"/>
              <a:ext cx="98690" cy="126425"/>
            </a:xfrm>
            <a:custGeom>
              <a:avLst/>
              <a:gdLst/>
              <a:ahLst/>
              <a:cxnLst/>
              <a:rect l="0" t="0" r="0" b="0"/>
              <a:pathLst>
                <a:path w="98690" h="126425">
                  <a:moveTo>
                    <a:pt x="61075" y="9821"/>
                  </a:moveTo>
                  <a:lnTo>
                    <a:pt x="69329" y="1568"/>
                  </a:lnTo>
                  <a:lnTo>
                    <a:pt x="68305" y="0"/>
                  </a:lnTo>
                  <a:lnTo>
                    <a:pt x="57954" y="562"/>
                  </a:lnTo>
                  <a:lnTo>
                    <a:pt x="36830" y="5734"/>
                  </a:lnTo>
                  <a:lnTo>
                    <a:pt x="24100" y="14915"/>
                  </a:lnTo>
                  <a:lnTo>
                    <a:pt x="1852" y="37795"/>
                  </a:lnTo>
                  <a:lnTo>
                    <a:pt x="0" y="43154"/>
                  </a:lnTo>
                  <a:lnTo>
                    <a:pt x="493" y="48454"/>
                  </a:lnTo>
                  <a:lnTo>
                    <a:pt x="2549" y="53714"/>
                  </a:lnTo>
                  <a:lnTo>
                    <a:pt x="11743" y="61863"/>
                  </a:lnTo>
                  <a:lnTo>
                    <a:pt x="17822" y="65245"/>
                  </a:lnTo>
                  <a:lnTo>
                    <a:pt x="31487" y="66700"/>
                  </a:lnTo>
                  <a:lnTo>
                    <a:pt x="91177" y="60253"/>
                  </a:lnTo>
                  <a:lnTo>
                    <a:pt x="95826" y="61581"/>
                  </a:lnTo>
                  <a:lnTo>
                    <a:pt x="98062" y="65057"/>
                  </a:lnTo>
                  <a:lnTo>
                    <a:pt x="98689" y="69966"/>
                  </a:lnTo>
                  <a:lnTo>
                    <a:pt x="94779" y="82330"/>
                  </a:lnTo>
                  <a:lnTo>
                    <a:pt x="86419" y="95598"/>
                  </a:lnTo>
                  <a:lnTo>
                    <a:pt x="67145" y="111916"/>
                  </a:lnTo>
                  <a:lnTo>
                    <a:pt x="37755" y="12642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B998AE-B85F-44F6-9A12-6C8CFB060D59}"/>
                </a:ext>
              </a:extLst>
            </p:cNvPr>
            <p:cNvSpPr/>
            <p:nvPr/>
          </p:nvSpPr>
          <p:spPr>
            <a:xfrm>
              <a:off x="1399235" y="1725260"/>
              <a:ext cx="68291" cy="179255"/>
            </a:xfrm>
            <a:custGeom>
              <a:avLst/>
              <a:gdLst/>
              <a:ahLst/>
              <a:cxnLst/>
              <a:rect l="0" t="0" r="0" b="0"/>
              <a:pathLst>
                <a:path w="68291" h="179255">
                  <a:moveTo>
                    <a:pt x="31094" y="16010"/>
                  </a:moveTo>
                  <a:lnTo>
                    <a:pt x="66553" y="0"/>
                  </a:lnTo>
                  <a:lnTo>
                    <a:pt x="66826" y="1018"/>
                  </a:lnTo>
                  <a:lnTo>
                    <a:pt x="54851" y="15064"/>
                  </a:lnTo>
                  <a:lnTo>
                    <a:pt x="31372" y="35337"/>
                  </a:lnTo>
                  <a:lnTo>
                    <a:pt x="23156" y="48784"/>
                  </a:lnTo>
                  <a:lnTo>
                    <a:pt x="21232" y="63398"/>
                  </a:lnTo>
                  <a:lnTo>
                    <a:pt x="21928" y="70923"/>
                  </a:lnTo>
                  <a:lnTo>
                    <a:pt x="24984" y="76803"/>
                  </a:lnTo>
                  <a:lnTo>
                    <a:pt x="35288" y="85640"/>
                  </a:lnTo>
                  <a:lnTo>
                    <a:pt x="59784" y="95471"/>
                  </a:lnTo>
                  <a:lnTo>
                    <a:pt x="64904" y="100942"/>
                  </a:lnTo>
                  <a:lnTo>
                    <a:pt x="67454" y="108044"/>
                  </a:lnTo>
                  <a:lnTo>
                    <a:pt x="68290" y="116234"/>
                  </a:lnTo>
                  <a:lnTo>
                    <a:pt x="64612" y="129940"/>
                  </a:lnTo>
                  <a:lnTo>
                    <a:pt x="61213" y="136013"/>
                  </a:lnTo>
                  <a:lnTo>
                    <a:pt x="27319" y="162651"/>
                  </a:lnTo>
                  <a:lnTo>
                    <a:pt x="0" y="17925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BA6638-660F-474B-9F24-B15CCF253D1E}"/>
                </a:ext>
              </a:extLst>
            </p:cNvPr>
            <p:cNvSpPr/>
            <p:nvPr/>
          </p:nvSpPr>
          <p:spPr>
            <a:xfrm>
              <a:off x="565219" y="2090674"/>
              <a:ext cx="118852" cy="165274"/>
            </a:xfrm>
            <a:custGeom>
              <a:avLst/>
              <a:gdLst/>
              <a:ahLst/>
              <a:cxnLst/>
              <a:rect l="0" t="0" r="0" b="0"/>
              <a:pathLst>
                <a:path w="118852" h="165274">
                  <a:moveTo>
                    <a:pt x="111078" y="15952"/>
                  </a:moveTo>
                  <a:lnTo>
                    <a:pt x="102825" y="3572"/>
                  </a:lnTo>
                  <a:lnTo>
                    <a:pt x="97802" y="789"/>
                  </a:lnTo>
                  <a:lnTo>
                    <a:pt x="85312" y="0"/>
                  </a:lnTo>
                  <a:lnTo>
                    <a:pt x="59585" y="8538"/>
                  </a:lnTo>
                  <a:lnTo>
                    <a:pt x="34208" y="30262"/>
                  </a:lnTo>
                  <a:lnTo>
                    <a:pt x="14405" y="54453"/>
                  </a:lnTo>
                  <a:lnTo>
                    <a:pt x="1724" y="86285"/>
                  </a:lnTo>
                  <a:lnTo>
                    <a:pt x="0" y="105944"/>
                  </a:lnTo>
                  <a:lnTo>
                    <a:pt x="2977" y="123319"/>
                  </a:lnTo>
                  <a:lnTo>
                    <a:pt x="10058" y="139678"/>
                  </a:lnTo>
                  <a:lnTo>
                    <a:pt x="21266" y="150980"/>
                  </a:lnTo>
                  <a:lnTo>
                    <a:pt x="49575" y="165273"/>
                  </a:lnTo>
                  <a:lnTo>
                    <a:pt x="105549" y="164460"/>
                  </a:lnTo>
                  <a:lnTo>
                    <a:pt x="118851" y="16364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FDDD7B7-01C7-484A-A0EC-542C0712382E}"/>
                </a:ext>
              </a:extLst>
            </p:cNvPr>
            <p:cNvSpPr/>
            <p:nvPr/>
          </p:nvSpPr>
          <p:spPr>
            <a:xfrm>
              <a:off x="761673" y="2143888"/>
              <a:ext cx="116737" cy="91301"/>
            </a:xfrm>
            <a:custGeom>
              <a:avLst/>
              <a:gdLst/>
              <a:ahLst/>
              <a:cxnLst/>
              <a:rect l="0" t="0" r="0" b="0"/>
              <a:pathLst>
                <a:path w="116737" h="91301">
                  <a:moveTo>
                    <a:pt x="54547" y="48247"/>
                  </a:moveTo>
                  <a:lnTo>
                    <a:pt x="42167" y="52373"/>
                  </a:lnTo>
                  <a:lnTo>
                    <a:pt x="41975" y="53589"/>
                  </a:lnTo>
                  <a:lnTo>
                    <a:pt x="50975" y="54940"/>
                  </a:lnTo>
                  <a:lnTo>
                    <a:pt x="71339" y="51573"/>
                  </a:lnTo>
                  <a:lnTo>
                    <a:pt x="89657" y="40979"/>
                  </a:lnTo>
                  <a:lnTo>
                    <a:pt x="92637" y="34764"/>
                  </a:lnTo>
                  <a:lnTo>
                    <a:pt x="93645" y="18646"/>
                  </a:lnTo>
                  <a:lnTo>
                    <a:pt x="90114" y="12102"/>
                  </a:lnTo>
                  <a:lnTo>
                    <a:pt x="76976" y="2528"/>
                  </a:lnTo>
                  <a:lnTo>
                    <a:pt x="57318" y="0"/>
                  </a:lnTo>
                  <a:lnTo>
                    <a:pt x="46030" y="535"/>
                  </a:lnTo>
                  <a:lnTo>
                    <a:pt x="26578" y="8040"/>
                  </a:lnTo>
                  <a:lnTo>
                    <a:pt x="17763" y="13668"/>
                  </a:lnTo>
                  <a:lnTo>
                    <a:pt x="5665" y="29136"/>
                  </a:lnTo>
                  <a:lnTo>
                    <a:pt x="1230" y="38097"/>
                  </a:lnTo>
                  <a:lnTo>
                    <a:pt x="0" y="46663"/>
                  </a:lnTo>
                  <a:lnTo>
                    <a:pt x="3241" y="63090"/>
                  </a:lnTo>
                  <a:lnTo>
                    <a:pt x="14777" y="82779"/>
                  </a:lnTo>
                  <a:lnTo>
                    <a:pt x="21124" y="86815"/>
                  </a:lnTo>
                  <a:lnTo>
                    <a:pt x="37389" y="91300"/>
                  </a:lnTo>
                  <a:lnTo>
                    <a:pt x="53831" y="88687"/>
                  </a:lnTo>
                  <a:lnTo>
                    <a:pt x="75352" y="77503"/>
                  </a:lnTo>
                  <a:lnTo>
                    <a:pt x="116736" y="4047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E01D9B-793D-470C-9C11-AF5F89F080BA}"/>
                </a:ext>
              </a:extLst>
            </p:cNvPr>
            <p:cNvSpPr/>
            <p:nvPr/>
          </p:nvSpPr>
          <p:spPr>
            <a:xfrm>
              <a:off x="917276" y="2052211"/>
              <a:ext cx="46642" cy="124378"/>
            </a:xfrm>
            <a:custGeom>
              <a:avLst/>
              <a:gdLst/>
              <a:ahLst/>
              <a:cxnLst/>
              <a:rect l="0" t="0" r="0" b="0"/>
              <a:pathLst>
                <a:path w="46642" h="124378">
                  <a:moveTo>
                    <a:pt x="0" y="0"/>
                  </a:moveTo>
                  <a:lnTo>
                    <a:pt x="8254" y="8254"/>
                  </a:lnTo>
                  <a:lnTo>
                    <a:pt x="20313" y="38931"/>
                  </a:lnTo>
                  <a:lnTo>
                    <a:pt x="38843" y="100529"/>
                  </a:lnTo>
                  <a:lnTo>
                    <a:pt x="46641" y="12437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8DEED4-170B-4378-B2AD-746CF7FEC637}"/>
                </a:ext>
              </a:extLst>
            </p:cNvPr>
            <p:cNvSpPr/>
            <p:nvPr/>
          </p:nvSpPr>
          <p:spPr>
            <a:xfrm>
              <a:off x="1054311" y="2106626"/>
              <a:ext cx="58784" cy="79153"/>
            </a:xfrm>
            <a:custGeom>
              <a:avLst/>
              <a:gdLst/>
              <a:ahLst/>
              <a:cxnLst/>
              <a:rect l="0" t="0" r="0" b="0"/>
              <a:pathLst>
                <a:path w="58784" h="79153">
                  <a:moveTo>
                    <a:pt x="18436" y="7773"/>
                  </a:moveTo>
                  <a:lnTo>
                    <a:pt x="6888" y="21049"/>
                  </a:lnTo>
                  <a:lnTo>
                    <a:pt x="923" y="33539"/>
                  </a:lnTo>
                  <a:lnTo>
                    <a:pt x="0" y="50031"/>
                  </a:lnTo>
                  <a:lnTo>
                    <a:pt x="963" y="59266"/>
                  </a:lnTo>
                  <a:lnTo>
                    <a:pt x="4196" y="66286"/>
                  </a:lnTo>
                  <a:lnTo>
                    <a:pt x="14698" y="76390"/>
                  </a:lnTo>
                  <a:lnTo>
                    <a:pt x="30306" y="79152"/>
                  </a:lnTo>
                  <a:lnTo>
                    <a:pt x="39305" y="78680"/>
                  </a:lnTo>
                  <a:lnTo>
                    <a:pt x="46168" y="75774"/>
                  </a:lnTo>
                  <a:lnTo>
                    <a:pt x="56097" y="65635"/>
                  </a:lnTo>
                  <a:lnTo>
                    <a:pt x="58783" y="50188"/>
                  </a:lnTo>
                  <a:lnTo>
                    <a:pt x="56233" y="33534"/>
                  </a:lnTo>
                  <a:lnTo>
                    <a:pt x="49342" y="20374"/>
                  </a:lnTo>
                  <a:lnTo>
                    <a:pt x="38218" y="11070"/>
                  </a:lnTo>
                  <a:lnTo>
                    <a:pt x="21994" y="3280"/>
                  </a:lnTo>
                  <a:lnTo>
                    <a:pt x="10662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B8C6704-B356-47F8-ADAC-43FF3A2E7581}"/>
                </a:ext>
              </a:extLst>
            </p:cNvPr>
            <p:cNvSpPr/>
            <p:nvPr/>
          </p:nvSpPr>
          <p:spPr>
            <a:xfrm>
              <a:off x="1127161" y="2096846"/>
              <a:ext cx="272075" cy="99585"/>
            </a:xfrm>
            <a:custGeom>
              <a:avLst/>
              <a:gdLst/>
              <a:ahLst/>
              <a:cxnLst/>
              <a:rect l="0" t="0" r="0" b="0"/>
              <a:pathLst>
                <a:path w="272075" h="99585">
                  <a:moveTo>
                    <a:pt x="0" y="17553"/>
                  </a:moveTo>
                  <a:lnTo>
                    <a:pt x="53901" y="12211"/>
                  </a:lnTo>
                  <a:lnTo>
                    <a:pt x="88620" y="12228"/>
                  </a:lnTo>
                  <a:lnTo>
                    <a:pt x="119444" y="22405"/>
                  </a:lnTo>
                  <a:lnTo>
                    <a:pt x="133989" y="31514"/>
                  </a:lnTo>
                  <a:lnTo>
                    <a:pt x="143908" y="43624"/>
                  </a:lnTo>
                  <a:lnTo>
                    <a:pt x="147763" y="50481"/>
                  </a:lnTo>
                  <a:lnTo>
                    <a:pt x="149742" y="65009"/>
                  </a:lnTo>
                  <a:lnTo>
                    <a:pt x="146879" y="79240"/>
                  </a:lnTo>
                  <a:lnTo>
                    <a:pt x="139848" y="91323"/>
                  </a:lnTo>
                  <a:lnTo>
                    <a:pt x="133827" y="95236"/>
                  </a:lnTo>
                  <a:lnTo>
                    <a:pt x="117924" y="99584"/>
                  </a:lnTo>
                  <a:lnTo>
                    <a:pt x="112302" y="97288"/>
                  </a:lnTo>
                  <a:lnTo>
                    <a:pt x="108553" y="92303"/>
                  </a:lnTo>
                  <a:lnTo>
                    <a:pt x="106054" y="85525"/>
                  </a:lnTo>
                  <a:lnTo>
                    <a:pt x="106116" y="78415"/>
                  </a:lnTo>
                  <a:lnTo>
                    <a:pt x="110791" y="63605"/>
                  </a:lnTo>
                  <a:lnTo>
                    <a:pt x="127261" y="40699"/>
                  </a:lnTo>
                  <a:lnTo>
                    <a:pt x="156041" y="16815"/>
                  </a:lnTo>
                  <a:lnTo>
                    <a:pt x="194414" y="0"/>
                  </a:lnTo>
                  <a:lnTo>
                    <a:pt x="221808" y="68"/>
                  </a:lnTo>
                  <a:lnTo>
                    <a:pt x="229062" y="3306"/>
                  </a:lnTo>
                  <a:lnTo>
                    <a:pt x="239426" y="13812"/>
                  </a:lnTo>
                  <a:lnTo>
                    <a:pt x="264139" y="77115"/>
                  </a:lnTo>
                  <a:lnTo>
                    <a:pt x="272074" y="9528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AD9CA0-4675-4A86-9BCD-C926B571BA90}"/>
                </a:ext>
              </a:extLst>
            </p:cNvPr>
            <p:cNvSpPr/>
            <p:nvPr/>
          </p:nvSpPr>
          <p:spPr>
            <a:xfrm>
              <a:off x="1352594" y="2028891"/>
              <a:ext cx="15548" cy="46642"/>
            </a:xfrm>
            <a:custGeom>
              <a:avLst/>
              <a:gdLst/>
              <a:ahLst/>
              <a:cxnLst/>
              <a:rect l="0" t="0" r="0" b="0"/>
              <a:pathLst>
                <a:path w="15548" h="46642">
                  <a:moveTo>
                    <a:pt x="15547" y="46641"/>
                  </a:moveTo>
                  <a:lnTo>
                    <a:pt x="3241" y="1742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4082D1-AF94-44CA-8DC7-FFFFB0B467A5}"/>
                </a:ext>
              </a:extLst>
            </p:cNvPr>
            <p:cNvSpPr/>
            <p:nvPr/>
          </p:nvSpPr>
          <p:spPr>
            <a:xfrm>
              <a:off x="1476970" y="1942075"/>
              <a:ext cx="103466" cy="389984"/>
            </a:xfrm>
            <a:custGeom>
              <a:avLst/>
              <a:gdLst/>
              <a:ahLst/>
              <a:cxnLst/>
              <a:rect l="0" t="0" r="0" b="0"/>
              <a:pathLst>
                <a:path w="103466" h="389984">
                  <a:moveTo>
                    <a:pt x="77735" y="79042"/>
                  </a:moveTo>
                  <a:lnTo>
                    <a:pt x="90116" y="70789"/>
                  </a:lnTo>
                  <a:lnTo>
                    <a:pt x="98497" y="59827"/>
                  </a:lnTo>
                  <a:lnTo>
                    <a:pt x="101941" y="53276"/>
                  </a:lnTo>
                  <a:lnTo>
                    <a:pt x="103465" y="39088"/>
                  </a:lnTo>
                  <a:lnTo>
                    <a:pt x="100399" y="25008"/>
                  </a:lnTo>
                  <a:lnTo>
                    <a:pt x="93278" y="12992"/>
                  </a:lnTo>
                  <a:lnTo>
                    <a:pt x="82052" y="4197"/>
                  </a:lnTo>
                  <a:lnTo>
                    <a:pt x="75431" y="643"/>
                  </a:lnTo>
                  <a:lnTo>
                    <a:pt x="67562" y="0"/>
                  </a:lnTo>
                  <a:lnTo>
                    <a:pt x="49605" y="3893"/>
                  </a:lnTo>
                  <a:lnTo>
                    <a:pt x="34715" y="15988"/>
                  </a:lnTo>
                  <a:lnTo>
                    <a:pt x="28326" y="24050"/>
                  </a:lnTo>
                  <a:lnTo>
                    <a:pt x="21227" y="49131"/>
                  </a:lnTo>
                  <a:lnTo>
                    <a:pt x="16669" y="102117"/>
                  </a:lnTo>
                  <a:lnTo>
                    <a:pt x="17998" y="162557"/>
                  </a:lnTo>
                  <a:lnTo>
                    <a:pt x="22620" y="221454"/>
                  </a:lnTo>
                  <a:lnTo>
                    <a:pt x="23229" y="275617"/>
                  </a:lnTo>
                  <a:lnTo>
                    <a:pt x="19186" y="334002"/>
                  </a:lnTo>
                  <a:lnTo>
                    <a:pt x="0" y="38998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14F84C-55A8-4C46-B86D-9D44609E7EA6}"/>
                </a:ext>
              </a:extLst>
            </p:cNvPr>
            <p:cNvSpPr/>
            <p:nvPr/>
          </p:nvSpPr>
          <p:spPr>
            <a:xfrm>
              <a:off x="1391461" y="2093538"/>
              <a:ext cx="264301" cy="153012"/>
            </a:xfrm>
            <a:custGeom>
              <a:avLst/>
              <a:gdLst/>
              <a:ahLst/>
              <a:cxnLst/>
              <a:rect l="0" t="0" r="0" b="0"/>
              <a:pathLst>
                <a:path w="264301" h="153012">
                  <a:moveTo>
                    <a:pt x="0" y="153011"/>
                  </a:moveTo>
                  <a:lnTo>
                    <a:pt x="14947" y="120552"/>
                  </a:lnTo>
                  <a:lnTo>
                    <a:pt x="37346" y="98192"/>
                  </a:lnTo>
                  <a:lnTo>
                    <a:pt x="93629" y="69432"/>
                  </a:lnTo>
                  <a:lnTo>
                    <a:pt x="155036" y="47038"/>
                  </a:lnTo>
                  <a:lnTo>
                    <a:pt x="216013" y="20195"/>
                  </a:lnTo>
                  <a:lnTo>
                    <a:pt x="244301" y="0"/>
                  </a:lnTo>
                  <a:lnTo>
                    <a:pt x="247513" y="44"/>
                  </a:lnTo>
                  <a:lnTo>
                    <a:pt x="248790" y="3528"/>
                  </a:lnTo>
                  <a:lnTo>
                    <a:pt x="251067" y="22636"/>
                  </a:lnTo>
                  <a:lnTo>
                    <a:pt x="264300" y="7527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EA7127-8161-4B7B-B583-5581466A18FC}"/>
                </a:ext>
              </a:extLst>
            </p:cNvPr>
            <p:cNvSpPr/>
            <p:nvPr/>
          </p:nvSpPr>
          <p:spPr>
            <a:xfrm>
              <a:off x="1694629" y="1966702"/>
              <a:ext cx="23322" cy="46643"/>
            </a:xfrm>
            <a:custGeom>
              <a:avLst/>
              <a:gdLst/>
              <a:ahLst/>
              <a:cxnLst/>
              <a:rect l="0" t="0" r="0" b="0"/>
              <a:pathLst>
                <a:path w="23322" h="46643">
                  <a:moveTo>
                    <a:pt x="0" y="46642"/>
                  </a:moveTo>
                  <a:lnTo>
                    <a:pt x="7070" y="23545"/>
                  </a:lnTo>
                  <a:lnTo>
                    <a:pt x="23321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4D6849-74C0-43CE-B291-701D3DD6DAAA}"/>
                </a:ext>
              </a:extLst>
            </p:cNvPr>
            <p:cNvSpPr/>
            <p:nvPr/>
          </p:nvSpPr>
          <p:spPr>
            <a:xfrm>
              <a:off x="1783352" y="1966702"/>
              <a:ext cx="43428" cy="163246"/>
            </a:xfrm>
            <a:custGeom>
              <a:avLst/>
              <a:gdLst/>
              <a:ahLst/>
              <a:cxnLst/>
              <a:rect l="0" t="0" r="0" b="0"/>
              <a:pathLst>
                <a:path w="43428" h="163246">
                  <a:moveTo>
                    <a:pt x="43427" y="0"/>
                  </a:moveTo>
                  <a:lnTo>
                    <a:pt x="8079" y="62997"/>
                  </a:lnTo>
                  <a:lnTo>
                    <a:pt x="132" y="95826"/>
                  </a:lnTo>
                  <a:lnTo>
                    <a:pt x="0" y="118597"/>
                  </a:lnTo>
                  <a:lnTo>
                    <a:pt x="5700" y="137355"/>
                  </a:lnTo>
                  <a:lnTo>
                    <a:pt x="13992" y="149723"/>
                  </a:lnTo>
                  <a:lnTo>
                    <a:pt x="27880" y="16324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EE915E-CB0C-4F86-9289-38C24A7DFAA1}"/>
                </a:ext>
              </a:extLst>
            </p:cNvPr>
            <p:cNvSpPr/>
            <p:nvPr/>
          </p:nvSpPr>
          <p:spPr>
            <a:xfrm>
              <a:off x="715165" y="2402020"/>
              <a:ext cx="396450" cy="217811"/>
            </a:xfrm>
            <a:custGeom>
              <a:avLst/>
              <a:gdLst/>
              <a:ahLst/>
              <a:cxnLst/>
              <a:rect l="0" t="0" r="0" b="0"/>
              <a:pathLst>
                <a:path w="396450" h="217811">
                  <a:moveTo>
                    <a:pt x="0" y="85509"/>
                  </a:moveTo>
                  <a:lnTo>
                    <a:pt x="21639" y="28844"/>
                  </a:lnTo>
                  <a:lnTo>
                    <a:pt x="33801" y="14835"/>
                  </a:lnTo>
                  <a:lnTo>
                    <a:pt x="40672" y="9890"/>
                  </a:lnTo>
                  <a:lnTo>
                    <a:pt x="48708" y="10048"/>
                  </a:lnTo>
                  <a:lnTo>
                    <a:pt x="66849" y="19437"/>
                  </a:lnTo>
                  <a:lnTo>
                    <a:pt x="88233" y="35894"/>
                  </a:lnTo>
                  <a:lnTo>
                    <a:pt x="97660" y="51078"/>
                  </a:lnTo>
                  <a:lnTo>
                    <a:pt x="124760" y="106916"/>
                  </a:lnTo>
                  <a:lnTo>
                    <a:pt x="141055" y="143672"/>
                  </a:lnTo>
                  <a:lnTo>
                    <a:pt x="157581" y="196794"/>
                  </a:lnTo>
                  <a:lnTo>
                    <a:pt x="162060" y="208931"/>
                  </a:lnTo>
                  <a:lnTo>
                    <a:pt x="166773" y="215295"/>
                  </a:lnTo>
                  <a:lnTo>
                    <a:pt x="171643" y="217810"/>
                  </a:lnTo>
                  <a:lnTo>
                    <a:pt x="176616" y="217760"/>
                  </a:lnTo>
                  <a:lnTo>
                    <a:pt x="180796" y="215135"/>
                  </a:lnTo>
                  <a:lnTo>
                    <a:pt x="187743" y="205309"/>
                  </a:lnTo>
                  <a:lnTo>
                    <a:pt x="213417" y="148997"/>
                  </a:lnTo>
                  <a:lnTo>
                    <a:pt x="235694" y="110877"/>
                  </a:lnTo>
                  <a:lnTo>
                    <a:pt x="291892" y="54535"/>
                  </a:lnTo>
                  <a:lnTo>
                    <a:pt x="326660" y="25072"/>
                  </a:lnTo>
                  <a:lnTo>
                    <a:pt x="387398" y="2709"/>
                  </a:lnTo>
                  <a:lnTo>
                    <a:pt x="396449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3169A0-3DD1-4A2A-A974-A6D5C3EF9037}"/>
                </a:ext>
              </a:extLst>
            </p:cNvPr>
            <p:cNvSpPr/>
            <p:nvPr/>
          </p:nvSpPr>
          <p:spPr>
            <a:xfrm>
              <a:off x="1073418" y="2525583"/>
              <a:ext cx="123706" cy="114986"/>
            </a:xfrm>
            <a:custGeom>
              <a:avLst/>
              <a:gdLst/>
              <a:ahLst/>
              <a:cxnLst/>
              <a:rect l="0" t="0" r="0" b="0"/>
              <a:pathLst>
                <a:path w="123706" h="114986">
                  <a:moveTo>
                    <a:pt x="100385" y="47455"/>
                  </a:moveTo>
                  <a:lnTo>
                    <a:pt x="108638" y="35074"/>
                  </a:lnTo>
                  <a:lnTo>
                    <a:pt x="110387" y="22087"/>
                  </a:lnTo>
                  <a:lnTo>
                    <a:pt x="109644" y="14995"/>
                  </a:lnTo>
                  <a:lnTo>
                    <a:pt x="106557" y="9405"/>
                  </a:lnTo>
                  <a:lnTo>
                    <a:pt x="96218" y="889"/>
                  </a:lnTo>
                  <a:lnTo>
                    <a:pt x="88970" y="0"/>
                  </a:lnTo>
                  <a:lnTo>
                    <a:pt x="71703" y="3619"/>
                  </a:lnTo>
                  <a:lnTo>
                    <a:pt x="42558" y="19495"/>
                  </a:lnTo>
                  <a:lnTo>
                    <a:pt x="16168" y="44736"/>
                  </a:lnTo>
                  <a:lnTo>
                    <a:pt x="191" y="74096"/>
                  </a:lnTo>
                  <a:lnTo>
                    <a:pt x="0" y="94420"/>
                  </a:lnTo>
                  <a:lnTo>
                    <a:pt x="2367" y="104677"/>
                  </a:lnTo>
                  <a:lnTo>
                    <a:pt x="8264" y="110651"/>
                  </a:lnTo>
                  <a:lnTo>
                    <a:pt x="16514" y="113770"/>
                  </a:lnTo>
                  <a:lnTo>
                    <a:pt x="26333" y="114985"/>
                  </a:lnTo>
                  <a:lnTo>
                    <a:pt x="46455" y="109426"/>
                  </a:lnTo>
                  <a:lnTo>
                    <a:pt x="79271" y="88871"/>
                  </a:lnTo>
                  <a:lnTo>
                    <a:pt x="96912" y="69227"/>
                  </a:lnTo>
                  <a:lnTo>
                    <a:pt x="103160" y="52237"/>
                  </a:lnTo>
                  <a:lnTo>
                    <a:pt x="105937" y="40079"/>
                  </a:lnTo>
                  <a:lnTo>
                    <a:pt x="106677" y="41674"/>
                  </a:lnTo>
                  <a:lnTo>
                    <a:pt x="111992" y="64931"/>
                  </a:lnTo>
                  <a:lnTo>
                    <a:pt x="123705" y="9409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A1FB32E-0E00-4DA0-85F5-FDC76EDC9645}"/>
                </a:ext>
              </a:extLst>
            </p:cNvPr>
            <p:cNvSpPr/>
            <p:nvPr/>
          </p:nvSpPr>
          <p:spPr>
            <a:xfrm>
              <a:off x="1282632" y="2399653"/>
              <a:ext cx="23322" cy="173386"/>
            </a:xfrm>
            <a:custGeom>
              <a:avLst/>
              <a:gdLst/>
              <a:ahLst/>
              <a:cxnLst/>
              <a:rect l="0" t="0" r="0" b="0"/>
              <a:pathLst>
                <a:path w="23322" h="173386">
                  <a:moveTo>
                    <a:pt x="0" y="17914"/>
                  </a:moveTo>
                  <a:lnTo>
                    <a:pt x="4127" y="1407"/>
                  </a:lnTo>
                  <a:lnTo>
                    <a:pt x="7070" y="0"/>
                  </a:lnTo>
                  <a:lnTo>
                    <a:pt x="10759" y="2516"/>
                  </a:lnTo>
                  <a:lnTo>
                    <a:pt x="14946" y="7649"/>
                  </a:lnTo>
                  <a:lnTo>
                    <a:pt x="20839" y="39633"/>
                  </a:lnTo>
                  <a:lnTo>
                    <a:pt x="22994" y="102007"/>
                  </a:lnTo>
                  <a:lnTo>
                    <a:pt x="23224" y="142735"/>
                  </a:lnTo>
                  <a:lnTo>
                    <a:pt x="23321" y="17338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ABD160-961B-4852-A22D-7E0240920711}"/>
                </a:ext>
              </a:extLst>
            </p:cNvPr>
            <p:cNvSpPr/>
            <p:nvPr/>
          </p:nvSpPr>
          <p:spPr>
            <a:xfrm>
              <a:off x="1399235" y="2465716"/>
              <a:ext cx="281915" cy="146397"/>
            </a:xfrm>
            <a:custGeom>
              <a:avLst/>
              <a:gdLst/>
              <a:ahLst/>
              <a:cxnLst/>
              <a:rect l="0" t="0" r="0" b="0"/>
              <a:pathLst>
                <a:path w="281915" h="146397">
                  <a:moveTo>
                    <a:pt x="0" y="37360"/>
                  </a:moveTo>
                  <a:lnTo>
                    <a:pt x="4127" y="24980"/>
                  </a:lnTo>
                  <a:lnTo>
                    <a:pt x="5342" y="25652"/>
                  </a:lnTo>
                  <a:lnTo>
                    <a:pt x="8424" y="80112"/>
                  </a:lnTo>
                  <a:lnTo>
                    <a:pt x="14780" y="111256"/>
                  </a:lnTo>
                  <a:lnTo>
                    <a:pt x="22692" y="128936"/>
                  </a:lnTo>
                  <a:lnTo>
                    <a:pt x="34270" y="140824"/>
                  </a:lnTo>
                  <a:lnTo>
                    <a:pt x="40985" y="145204"/>
                  </a:lnTo>
                  <a:lnTo>
                    <a:pt x="48916" y="146396"/>
                  </a:lnTo>
                  <a:lnTo>
                    <a:pt x="66942" y="143114"/>
                  </a:lnTo>
                  <a:lnTo>
                    <a:pt x="81863" y="133594"/>
                  </a:lnTo>
                  <a:lnTo>
                    <a:pt x="93389" y="120726"/>
                  </a:lnTo>
                  <a:lnTo>
                    <a:pt x="110752" y="83719"/>
                  </a:lnTo>
                  <a:lnTo>
                    <a:pt x="115294" y="79494"/>
                  </a:lnTo>
                  <a:lnTo>
                    <a:pt x="120912" y="77542"/>
                  </a:lnTo>
                  <a:lnTo>
                    <a:pt x="127249" y="77103"/>
                  </a:lnTo>
                  <a:lnTo>
                    <a:pt x="132338" y="79403"/>
                  </a:lnTo>
                  <a:lnTo>
                    <a:pt x="179988" y="131631"/>
                  </a:lnTo>
                  <a:lnTo>
                    <a:pt x="194870" y="139143"/>
                  </a:lnTo>
                  <a:lnTo>
                    <a:pt x="212425" y="140754"/>
                  </a:lnTo>
                  <a:lnTo>
                    <a:pt x="230880" y="137728"/>
                  </a:lnTo>
                  <a:lnTo>
                    <a:pt x="247719" y="130624"/>
                  </a:lnTo>
                  <a:lnTo>
                    <a:pt x="261537" y="114799"/>
                  </a:lnTo>
                  <a:lnTo>
                    <a:pt x="276725" y="81610"/>
                  </a:lnTo>
                  <a:lnTo>
                    <a:pt x="281914" y="57890"/>
                  </a:lnTo>
                  <a:lnTo>
                    <a:pt x="281342" y="35832"/>
                  </a:lnTo>
                  <a:lnTo>
                    <a:pt x="272036" y="8116"/>
                  </a:lnTo>
                  <a:lnTo>
                    <a:pt x="266866" y="3181"/>
                  </a:lnTo>
                  <a:lnTo>
                    <a:pt x="260829" y="754"/>
                  </a:lnTo>
                  <a:lnTo>
                    <a:pt x="254212" y="0"/>
                  </a:lnTo>
                  <a:lnTo>
                    <a:pt x="239951" y="6072"/>
                  </a:lnTo>
                  <a:lnTo>
                    <a:pt x="226703" y="17408"/>
                  </a:lnTo>
                  <a:lnTo>
                    <a:pt x="217936" y="31083"/>
                  </a:lnTo>
                  <a:lnTo>
                    <a:pt x="208144" y="61604"/>
                  </a:lnTo>
                  <a:lnTo>
                    <a:pt x="208026" y="89745"/>
                  </a:lnTo>
                  <a:lnTo>
                    <a:pt x="217659" y="12286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799986A-30AC-47E5-9704-C837E2F0F408}"/>
              </a:ext>
            </a:extLst>
          </p:cNvPr>
          <p:cNvGrpSpPr/>
          <p:nvPr/>
        </p:nvGrpSpPr>
        <p:grpSpPr>
          <a:xfrm>
            <a:off x="6148860" y="1254048"/>
            <a:ext cx="2081359" cy="1110740"/>
            <a:chOff x="6148860" y="1254048"/>
            <a:chExt cx="2081359" cy="111074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56378D-D2CD-41AB-8276-DB1FD0A60BEB}"/>
                </a:ext>
              </a:extLst>
            </p:cNvPr>
            <p:cNvSpPr/>
            <p:nvPr/>
          </p:nvSpPr>
          <p:spPr>
            <a:xfrm>
              <a:off x="6296557" y="1375914"/>
              <a:ext cx="15548" cy="248754"/>
            </a:xfrm>
            <a:custGeom>
              <a:avLst/>
              <a:gdLst/>
              <a:ahLst/>
              <a:cxnLst/>
              <a:rect l="0" t="0" r="0" b="0"/>
              <a:pathLst>
                <a:path w="15548" h="248754">
                  <a:moveTo>
                    <a:pt x="15547" y="0"/>
                  </a:moveTo>
                  <a:lnTo>
                    <a:pt x="15547" y="51532"/>
                  </a:lnTo>
                  <a:lnTo>
                    <a:pt x="15547" y="108109"/>
                  </a:lnTo>
                  <a:lnTo>
                    <a:pt x="10205" y="165901"/>
                  </a:lnTo>
                  <a:lnTo>
                    <a:pt x="3967" y="224044"/>
                  </a:lnTo>
                  <a:lnTo>
                    <a:pt x="0" y="24875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BF2CC5-C682-4C5B-BC6B-94D0357B218D}"/>
                </a:ext>
              </a:extLst>
            </p:cNvPr>
            <p:cNvSpPr/>
            <p:nvPr/>
          </p:nvSpPr>
          <p:spPr>
            <a:xfrm>
              <a:off x="6148860" y="1275617"/>
              <a:ext cx="299208" cy="185807"/>
            </a:xfrm>
            <a:custGeom>
              <a:avLst/>
              <a:gdLst/>
              <a:ahLst/>
              <a:cxnLst/>
              <a:rect l="0" t="0" r="0" b="0"/>
              <a:pathLst>
                <a:path w="299208" h="185807">
                  <a:moveTo>
                    <a:pt x="0" y="139165"/>
                  </a:moveTo>
                  <a:lnTo>
                    <a:pt x="1727" y="82513"/>
                  </a:lnTo>
                  <a:lnTo>
                    <a:pt x="8254" y="67633"/>
                  </a:lnTo>
                  <a:lnTo>
                    <a:pt x="38067" y="38663"/>
                  </a:lnTo>
                  <a:lnTo>
                    <a:pt x="62815" y="21767"/>
                  </a:lnTo>
                  <a:lnTo>
                    <a:pt x="115971" y="5002"/>
                  </a:lnTo>
                  <a:lnTo>
                    <a:pt x="172896" y="0"/>
                  </a:lnTo>
                  <a:lnTo>
                    <a:pt x="229838" y="5547"/>
                  </a:lnTo>
                  <a:lnTo>
                    <a:pt x="259751" y="13394"/>
                  </a:lnTo>
                  <a:lnTo>
                    <a:pt x="274082" y="21654"/>
                  </a:lnTo>
                  <a:lnTo>
                    <a:pt x="291863" y="40143"/>
                  </a:lnTo>
                  <a:lnTo>
                    <a:pt x="298143" y="59167"/>
                  </a:lnTo>
                  <a:lnTo>
                    <a:pt x="299207" y="80290"/>
                  </a:lnTo>
                  <a:lnTo>
                    <a:pt x="290095" y="106749"/>
                  </a:lnTo>
                  <a:lnTo>
                    <a:pt x="266534" y="142638"/>
                  </a:lnTo>
                  <a:lnTo>
                    <a:pt x="239021" y="164739"/>
                  </a:lnTo>
                  <a:lnTo>
                    <a:pt x="202112" y="18580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90B0116-4FB4-4483-9044-E765BD37860D}"/>
                </a:ext>
              </a:extLst>
            </p:cNvPr>
            <p:cNvSpPr/>
            <p:nvPr/>
          </p:nvSpPr>
          <p:spPr>
            <a:xfrm>
              <a:off x="6510446" y="1399235"/>
              <a:ext cx="104826" cy="186566"/>
            </a:xfrm>
            <a:custGeom>
              <a:avLst/>
              <a:gdLst/>
              <a:ahLst/>
              <a:cxnLst/>
              <a:rect l="0" t="0" r="0" b="0"/>
              <a:pathLst>
                <a:path w="104826" h="186566">
                  <a:moveTo>
                    <a:pt x="27091" y="0"/>
                  </a:moveTo>
                  <a:lnTo>
                    <a:pt x="14694" y="46847"/>
                  </a:lnTo>
                  <a:lnTo>
                    <a:pt x="6478" y="108982"/>
                  </a:lnTo>
                  <a:lnTo>
                    <a:pt x="0" y="165002"/>
                  </a:lnTo>
                  <a:lnTo>
                    <a:pt x="1256" y="171326"/>
                  </a:lnTo>
                  <a:lnTo>
                    <a:pt x="4685" y="174678"/>
                  </a:lnTo>
                  <a:lnTo>
                    <a:pt x="9562" y="176049"/>
                  </a:lnTo>
                  <a:lnTo>
                    <a:pt x="14541" y="174372"/>
                  </a:lnTo>
                  <a:lnTo>
                    <a:pt x="62302" y="128027"/>
                  </a:lnTo>
                  <a:lnTo>
                    <a:pt x="67839" y="125947"/>
                  </a:lnTo>
                  <a:lnTo>
                    <a:pt x="73259" y="126287"/>
                  </a:lnTo>
                  <a:lnTo>
                    <a:pt x="78599" y="128241"/>
                  </a:lnTo>
                  <a:lnTo>
                    <a:pt x="86835" y="137323"/>
                  </a:lnTo>
                  <a:lnTo>
                    <a:pt x="101049" y="169971"/>
                  </a:lnTo>
                  <a:lnTo>
                    <a:pt x="104825" y="18656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E01DC59-75CB-4CB7-9378-DD657D914FB8}"/>
                </a:ext>
              </a:extLst>
            </p:cNvPr>
            <p:cNvSpPr/>
            <p:nvPr/>
          </p:nvSpPr>
          <p:spPr>
            <a:xfrm>
              <a:off x="6669687" y="1525723"/>
              <a:ext cx="111907" cy="176680"/>
            </a:xfrm>
            <a:custGeom>
              <a:avLst/>
              <a:gdLst/>
              <a:ahLst/>
              <a:cxnLst/>
              <a:rect l="0" t="0" r="0" b="0"/>
              <a:pathLst>
                <a:path w="111907" h="176680">
                  <a:moveTo>
                    <a:pt x="0" y="13435"/>
                  </a:moveTo>
                  <a:lnTo>
                    <a:pt x="8253" y="1055"/>
                  </a:lnTo>
                  <a:lnTo>
                    <a:pt x="11548" y="0"/>
                  </a:lnTo>
                  <a:lnTo>
                    <a:pt x="14609" y="1887"/>
                  </a:lnTo>
                  <a:lnTo>
                    <a:pt x="20312" y="11758"/>
                  </a:lnTo>
                  <a:lnTo>
                    <a:pt x="33630" y="51911"/>
                  </a:lnTo>
                  <a:lnTo>
                    <a:pt x="43450" y="63069"/>
                  </a:lnTo>
                  <a:lnTo>
                    <a:pt x="49695" y="67254"/>
                  </a:lnTo>
                  <a:lnTo>
                    <a:pt x="56451" y="68317"/>
                  </a:lnTo>
                  <a:lnTo>
                    <a:pt x="70867" y="64890"/>
                  </a:lnTo>
                  <a:lnTo>
                    <a:pt x="83608" y="55306"/>
                  </a:lnTo>
                  <a:lnTo>
                    <a:pt x="94164" y="42409"/>
                  </a:lnTo>
                  <a:lnTo>
                    <a:pt x="111906" y="2885"/>
                  </a:lnTo>
                  <a:lnTo>
                    <a:pt x="94475" y="57174"/>
                  </a:lnTo>
                  <a:lnTo>
                    <a:pt x="83153" y="115453"/>
                  </a:lnTo>
                  <a:lnTo>
                    <a:pt x="77734" y="17667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91E9FD-7D00-43C9-BA29-2DC20AF37DF0}"/>
                </a:ext>
              </a:extLst>
            </p:cNvPr>
            <p:cNvSpPr/>
            <p:nvPr/>
          </p:nvSpPr>
          <p:spPr>
            <a:xfrm>
              <a:off x="6871596" y="1482299"/>
              <a:ext cx="55098" cy="126822"/>
            </a:xfrm>
            <a:custGeom>
              <a:avLst/>
              <a:gdLst/>
              <a:ahLst/>
              <a:cxnLst/>
              <a:rect l="0" t="0" r="0" b="0"/>
              <a:pathLst>
                <a:path w="55098" h="126822">
                  <a:moveTo>
                    <a:pt x="46844" y="33539"/>
                  </a:moveTo>
                  <a:lnTo>
                    <a:pt x="55097" y="12905"/>
                  </a:lnTo>
                  <a:lnTo>
                    <a:pt x="54073" y="6827"/>
                  </a:lnTo>
                  <a:lnTo>
                    <a:pt x="49936" y="2775"/>
                  </a:lnTo>
                  <a:lnTo>
                    <a:pt x="43722" y="74"/>
                  </a:lnTo>
                  <a:lnTo>
                    <a:pt x="36989" y="0"/>
                  </a:lnTo>
                  <a:lnTo>
                    <a:pt x="22598" y="4525"/>
                  </a:lnTo>
                  <a:lnTo>
                    <a:pt x="9868" y="14598"/>
                  </a:lnTo>
                  <a:lnTo>
                    <a:pt x="4055" y="20911"/>
                  </a:lnTo>
                  <a:lnTo>
                    <a:pt x="1043" y="27712"/>
                  </a:lnTo>
                  <a:lnTo>
                    <a:pt x="0" y="42177"/>
                  </a:lnTo>
                  <a:lnTo>
                    <a:pt x="3522" y="48799"/>
                  </a:lnTo>
                  <a:lnTo>
                    <a:pt x="16649" y="60763"/>
                  </a:lnTo>
                  <a:lnTo>
                    <a:pt x="39336" y="73083"/>
                  </a:lnTo>
                  <a:lnTo>
                    <a:pt x="43567" y="78040"/>
                  </a:lnTo>
                  <a:lnTo>
                    <a:pt x="45522" y="83935"/>
                  </a:lnTo>
                  <a:lnTo>
                    <a:pt x="45962" y="90457"/>
                  </a:lnTo>
                  <a:lnTo>
                    <a:pt x="41846" y="102310"/>
                  </a:lnTo>
                  <a:lnTo>
                    <a:pt x="34258" y="112473"/>
                  </a:lnTo>
                  <a:lnTo>
                    <a:pt x="15749" y="12682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C29F377-FFA5-4E95-9021-CB48AC1C3B3F}"/>
                </a:ext>
              </a:extLst>
            </p:cNvPr>
            <p:cNvSpPr/>
            <p:nvPr/>
          </p:nvSpPr>
          <p:spPr>
            <a:xfrm>
              <a:off x="6988401" y="1492517"/>
              <a:ext cx="26773" cy="101057"/>
            </a:xfrm>
            <a:custGeom>
              <a:avLst/>
              <a:gdLst/>
              <a:ahLst/>
              <a:cxnLst/>
              <a:rect l="0" t="0" r="0" b="0"/>
              <a:pathLst>
                <a:path w="26773" h="101057">
                  <a:moveTo>
                    <a:pt x="0" y="0"/>
                  </a:moveTo>
                  <a:lnTo>
                    <a:pt x="16507" y="0"/>
                  </a:lnTo>
                  <a:lnTo>
                    <a:pt x="21370" y="4319"/>
                  </a:lnTo>
                  <a:lnTo>
                    <a:pt x="26772" y="20634"/>
                  </a:lnTo>
                  <a:lnTo>
                    <a:pt x="24567" y="39977"/>
                  </a:lnTo>
                  <a:lnTo>
                    <a:pt x="7774" y="10105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CE570F-D239-45AD-AA23-CEFA739A51D0}"/>
                </a:ext>
              </a:extLst>
            </p:cNvPr>
            <p:cNvSpPr/>
            <p:nvPr/>
          </p:nvSpPr>
          <p:spPr>
            <a:xfrm>
              <a:off x="7035042" y="1375914"/>
              <a:ext cx="1" cy="54416"/>
            </a:xfrm>
            <a:custGeom>
              <a:avLst/>
              <a:gdLst/>
              <a:ahLst/>
              <a:cxnLst/>
              <a:rect l="0" t="0" r="0" b="0"/>
              <a:pathLst>
                <a:path w="1" h="54416">
                  <a:moveTo>
                    <a:pt x="0" y="54415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AB3BE8-C85C-4C25-907B-1DC6607E6F97}"/>
                </a:ext>
              </a:extLst>
            </p:cNvPr>
            <p:cNvSpPr/>
            <p:nvPr/>
          </p:nvSpPr>
          <p:spPr>
            <a:xfrm>
              <a:off x="7089634" y="1469197"/>
              <a:ext cx="77679" cy="119817"/>
            </a:xfrm>
            <a:custGeom>
              <a:avLst/>
              <a:gdLst/>
              <a:ahLst/>
              <a:cxnLst/>
              <a:rect l="0" t="0" r="0" b="0"/>
              <a:pathLst>
                <a:path w="77679" h="119817">
                  <a:moveTo>
                    <a:pt x="62011" y="23320"/>
                  </a:moveTo>
                  <a:lnTo>
                    <a:pt x="4108" y="78537"/>
                  </a:lnTo>
                  <a:lnTo>
                    <a:pt x="88" y="86043"/>
                  </a:lnTo>
                  <a:lnTo>
                    <a:pt x="0" y="93639"/>
                  </a:lnTo>
                  <a:lnTo>
                    <a:pt x="6812" y="108987"/>
                  </a:lnTo>
                  <a:lnTo>
                    <a:pt x="13119" y="114117"/>
                  </a:lnTo>
                  <a:lnTo>
                    <a:pt x="29341" y="119816"/>
                  </a:lnTo>
                  <a:lnTo>
                    <a:pt x="45764" y="117743"/>
                  </a:lnTo>
                  <a:lnTo>
                    <a:pt x="53770" y="114772"/>
                  </a:lnTo>
                  <a:lnTo>
                    <a:pt x="67274" y="102257"/>
                  </a:lnTo>
                  <a:lnTo>
                    <a:pt x="73294" y="94083"/>
                  </a:lnTo>
                  <a:lnTo>
                    <a:pt x="77678" y="75788"/>
                  </a:lnTo>
                  <a:lnTo>
                    <a:pt x="73455" y="40018"/>
                  </a:lnTo>
                  <a:lnTo>
                    <a:pt x="62619" y="20014"/>
                  </a:lnTo>
                  <a:lnTo>
                    <a:pt x="38691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C9EED7-B039-4730-8FE7-6B2DF261D905}"/>
                </a:ext>
              </a:extLst>
            </p:cNvPr>
            <p:cNvSpPr/>
            <p:nvPr/>
          </p:nvSpPr>
          <p:spPr>
            <a:xfrm>
              <a:off x="7221607" y="1367341"/>
              <a:ext cx="29848" cy="132951"/>
            </a:xfrm>
            <a:custGeom>
              <a:avLst/>
              <a:gdLst/>
              <a:ahLst/>
              <a:cxnLst/>
              <a:rect l="0" t="0" r="0" b="0"/>
              <a:pathLst>
                <a:path w="29848" h="132951">
                  <a:moveTo>
                    <a:pt x="15547" y="24120"/>
                  </a:moveTo>
                  <a:lnTo>
                    <a:pt x="29847" y="0"/>
                  </a:lnTo>
                  <a:lnTo>
                    <a:pt x="29399" y="267"/>
                  </a:lnTo>
                  <a:lnTo>
                    <a:pt x="25158" y="7473"/>
                  </a:lnTo>
                  <a:lnTo>
                    <a:pt x="10299" y="64917"/>
                  </a:lnTo>
                  <a:lnTo>
                    <a:pt x="2290" y="106683"/>
                  </a:lnTo>
                  <a:lnTo>
                    <a:pt x="0" y="13295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36808FB-632E-4EF6-9A65-A3888B3E03C2}"/>
                </a:ext>
              </a:extLst>
            </p:cNvPr>
            <p:cNvSpPr/>
            <p:nvPr/>
          </p:nvSpPr>
          <p:spPr>
            <a:xfrm>
              <a:off x="7341028" y="1445876"/>
              <a:ext cx="99758" cy="131883"/>
            </a:xfrm>
            <a:custGeom>
              <a:avLst/>
              <a:gdLst/>
              <a:ahLst/>
              <a:cxnLst/>
              <a:rect l="0" t="0" r="0" b="0"/>
              <a:pathLst>
                <a:path w="99758" h="131883">
                  <a:moveTo>
                    <a:pt x="20503" y="46641"/>
                  </a:moveTo>
                  <a:lnTo>
                    <a:pt x="28756" y="34261"/>
                  </a:lnTo>
                  <a:lnTo>
                    <a:pt x="28596" y="32342"/>
                  </a:lnTo>
                  <a:lnTo>
                    <a:pt x="25898" y="32790"/>
                  </a:lnTo>
                  <a:lnTo>
                    <a:pt x="21509" y="34816"/>
                  </a:lnTo>
                  <a:lnTo>
                    <a:pt x="7076" y="50047"/>
                  </a:lnTo>
                  <a:lnTo>
                    <a:pt x="1579" y="66005"/>
                  </a:lnTo>
                  <a:lnTo>
                    <a:pt x="0" y="84614"/>
                  </a:lnTo>
                  <a:lnTo>
                    <a:pt x="2177" y="104401"/>
                  </a:lnTo>
                  <a:lnTo>
                    <a:pt x="6558" y="112787"/>
                  </a:lnTo>
                  <a:lnTo>
                    <a:pt x="20638" y="126711"/>
                  </a:lnTo>
                  <a:lnTo>
                    <a:pt x="40716" y="131748"/>
                  </a:lnTo>
                  <a:lnTo>
                    <a:pt x="52117" y="131882"/>
                  </a:lnTo>
                  <a:lnTo>
                    <a:pt x="71694" y="125121"/>
                  </a:lnTo>
                  <a:lnTo>
                    <a:pt x="80541" y="119691"/>
                  </a:lnTo>
                  <a:lnTo>
                    <a:pt x="92676" y="104444"/>
                  </a:lnTo>
                  <a:lnTo>
                    <a:pt x="97120" y="95541"/>
                  </a:lnTo>
                  <a:lnTo>
                    <a:pt x="99757" y="76436"/>
                  </a:lnTo>
                  <a:lnTo>
                    <a:pt x="97185" y="56428"/>
                  </a:lnTo>
                  <a:lnTo>
                    <a:pt x="86026" y="27468"/>
                  </a:lnTo>
                  <a:lnTo>
                    <a:pt x="67144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BCDFA0B-7A25-4EA9-9543-ACD96F97216C}"/>
                </a:ext>
              </a:extLst>
            </p:cNvPr>
            <p:cNvSpPr/>
            <p:nvPr/>
          </p:nvSpPr>
          <p:spPr>
            <a:xfrm>
              <a:off x="7530085" y="1406562"/>
              <a:ext cx="138425" cy="308823"/>
            </a:xfrm>
            <a:custGeom>
              <a:avLst/>
              <a:gdLst/>
              <a:ahLst/>
              <a:cxnLst/>
              <a:rect l="0" t="0" r="0" b="0"/>
              <a:pathLst>
                <a:path w="138425" h="308823">
                  <a:moveTo>
                    <a:pt x="95746" y="117049"/>
                  </a:moveTo>
                  <a:lnTo>
                    <a:pt x="49900" y="121176"/>
                  </a:lnTo>
                  <a:lnTo>
                    <a:pt x="47044" y="123255"/>
                  </a:lnTo>
                  <a:lnTo>
                    <a:pt x="47731" y="125505"/>
                  </a:lnTo>
                  <a:lnTo>
                    <a:pt x="50779" y="127869"/>
                  </a:lnTo>
                  <a:lnTo>
                    <a:pt x="75704" y="127069"/>
                  </a:lnTo>
                  <a:lnTo>
                    <a:pt x="106314" y="121362"/>
                  </a:lnTo>
                  <a:lnTo>
                    <a:pt x="122323" y="112056"/>
                  </a:lnTo>
                  <a:lnTo>
                    <a:pt x="129011" y="105947"/>
                  </a:lnTo>
                  <a:lnTo>
                    <a:pt x="136442" y="87643"/>
                  </a:lnTo>
                  <a:lnTo>
                    <a:pt x="138424" y="76716"/>
                  </a:lnTo>
                  <a:lnTo>
                    <a:pt x="133715" y="55361"/>
                  </a:lnTo>
                  <a:lnTo>
                    <a:pt x="113707" y="21754"/>
                  </a:lnTo>
                  <a:lnTo>
                    <a:pt x="85904" y="3977"/>
                  </a:lnTo>
                  <a:lnTo>
                    <a:pt x="64884" y="0"/>
                  </a:lnTo>
                  <a:lnTo>
                    <a:pt x="54442" y="149"/>
                  </a:lnTo>
                  <a:lnTo>
                    <a:pt x="35930" y="7224"/>
                  </a:lnTo>
                  <a:lnTo>
                    <a:pt x="27365" y="12738"/>
                  </a:lnTo>
                  <a:lnTo>
                    <a:pt x="15546" y="30382"/>
                  </a:lnTo>
                  <a:lnTo>
                    <a:pt x="11185" y="41133"/>
                  </a:lnTo>
                  <a:lnTo>
                    <a:pt x="10946" y="64595"/>
                  </a:lnTo>
                  <a:lnTo>
                    <a:pt x="20524" y="97476"/>
                  </a:lnTo>
                  <a:lnTo>
                    <a:pt x="59567" y="155617"/>
                  </a:lnTo>
                  <a:lnTo>
                    <a:pt x="105249" y="212144"/>
                  </a:lnTo>
                  <a:lnTo>
                    <a:pt x="112349" y="230427"/>
                  </a:lnTo>
                  <a:lnTo>
                    <a:pt x="112949" y="260144"/>
                  </a:lnTo>
                  <a:lnTo>
                    <a:pt x="105119" y="278248"/>
                  </a:lnTo>
                  <a:lnTo>
                    <a:pt x="99404" y="286703"/>
                  </a:lnTo>
                  <a:lnTo>
                    <a:pt x="83839" y="298401"/>
                  </a:lnTo>
                  <a:lnTo>
                    <a:pt x="64541" y="305616"/>
                  </a:lnTo>
                  <a:lnTo>
                    <a:pt x="41570" y="308822"/>
                  </a:lnTo>
                  <a:lnTo>
                    <a:pt x="21572" y="305641"/>
                  </a:lnTo>
                  <a:lnTo>
                    <a:pt x="12611" y="302374"/>
                  </a:lnTo>
                  <a:lnTo>
                    <a:pt x="6637" y="295878"/>
                  </a:lnTo>
                  <a:lnTo>
                    <a:pt x="0" y="277143"/>
                  </a:lnTo>
                  <a:lnTo>
                    <a:pt x="389" y="250569"/>
                  </a:lnTo>
                  <a:lnTo>
                    <a:pt x="19808" y="208555"/>
                  </a:lnTo>
                  <a:lnTo>
                    <a:pt x="36777" y="186965"/>
                  </a:lnTo>
                  <a:lnTo>
                    <a:pt x="80199" y="14814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DC9E7D6-9F7A-42AA-BA96-260ABB0AF73C}"/>
                </a:ext>
              </a:extLst>
            </p:cNvPr>
            <p:cNvSpPr/>
            <p:nvPr/>
          </p:nvSpPr>
          <p:spPr>
            <a:xfrm>
              <a:off x="7742434" y="1453650"/>
              <a:ext cx="23321" cy="69962"/>
            </a:xfrm>
            <a:custGeom>
              <a:avLst/>
              <a:gdLst/>
              <a:ahLst/>
              <a:cxnLst/>
              <a:rect l="0" t="0" r="0" b="0"/>
              <a:pathLst>
                <a:path w="23321" h="69962">
                  <a:moveTo>
                    <a:pt x="23320" y="0"/>
                  </a:moveTo>
                  <a:lnTo>
                    <a:pt x="11772" y="13275"/>
                  </a:lnTo>
                  <a:lnTo>
                    <a:pt x="5807" y="25766"/>
                  </a:lnTo>
                  <a:lnTo>
                    <a:pt x="0" y="6996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1D0660F-F309-4429-923A-2EF2882E028A}"/>
                </a:ext>
              </a:extLst>
            </p:cNvPr>
            <p:cNvSpPr/>
            <p:nvPr/>
          </p:nvSpPr>
          <p:spPr>
            <a:xfrm>
              <a:off x="7776822" y="1332890"/>
              <a:ext cx="4480" cy="43025"/>
            </a:xfrm>
            <a:custGeom>
              <a:avLst/>
              <a:gdLst/>
              <a:ahLst/>
              <a:cxnLst/>
              <a:rect l="0" t="0" r="0" b="0"/>
              <a:pathLst>
                <a:path w="4480" h="43025">
                  <a:moveTo>
                    <a:pt x="4479" y="43024"/>
                  </a:moveTo>
                  <a:lnTo>
                    <a:pt x="2176" y="11504"/>
                  </a:lnTo>
                  <a:lnTo>
                    <a:pt x="0" y="512"/>
                  </a:lnTo>
                  <a:lnTo>
                    <a:pt x="630" y="0"/>
                  </a:lnTo>
                  <a:lnTo>
                    <a:pt x="4479" y="415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C591D9E-7E38-45C0-89E2-4E67B3434B38}"/>
                </a:ext>
              </a:extLst>
            </p:cNvPr>
            <p:cNvSpPr/>
            <p:nvPr/>
          </p:nvSpPr>
          <p:spPr>
            <a:xfrm>
              <a:off x="7870216" y="1391461"/>
              <a:ext cx="58783" cy="101057"/>
            </a:xfrm>
            <a:custGeom>
              <a:avLst/>
              <a:gdLst/>
              <a:ahLst/>
              <a:cxnLst/>
              <a:rect l="0" t="0" r="0" b="0"/>
              <a:pathLst>
                <a:path w="58783" h="101057">
                  <a:moveTo>
                    <a:pt x="58782" y="0"/>
                  </a:moveTo>
                  <a:lnTo>
                    <a:pt x="26323" y="14947"/>
                  </a:lnTo>
                  <a:lnTo>
                    <a:pt x="8089" y="33220"/>
                  </a:lnTo>
                  <a:lnTo>
                    <a:pt x="1704" y="49889"/>
                  </a:lnTo>
                  <a:lnTo>
                    <a:pt x="0" y="59171"/>
                  </a:lnTo>
                  <a:lnTo>
                    <a:pt x="1455" y="67951"/>
                  </a:lnTo>
                  <a:lnTo>
                    <a:pt x="19914" y="10105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DA03FA6-2E16-4A00-8C86-9623AE87044B}"/>
                </a:ext>
              </a:extLst>
            </p:cNvPr>
            <p:cNvSpPr/>
            <p:nvPr/>
          </p:nvSpPr>
          <p:spPr>
            <a:xfrm>
              <a:off x="8014767" y="1254048"/>
              <a:ext cx="215452" cy="227334"/>
            </a:xfrm>
            <a:custGeom>
              <a:avLst/>
              <a:gdLst/>
              <a:ahLst/>
              <a:cxnLst/>
              <a:rect l="0" t="0" r="0" b="0"/>
              <a:pathLst>
                <a:path w="215452" h="227334">
                  <a:moveTo>
                    <a:pt x="77475" y="215149"/>
                  </a:moveTo>
                  <a:lnTo>
                    <a:pt x="69220" y="206895"/>
                  </a:lnTo>
                  <a:lnTo>
                    <a:pt x="69381" y="205328"/>
                  </a:lnTo>
                  <a:lnTo>
                    <a:pt x="72079" y="205146"/>
                  </a:lnTo>
                  <a:lnTo>
                    <a:pt x="76469" y="205889"/>
                  </a:lnTo>
                  <a:lnTo>
                    <a:pt x="81123" y="204657"/>
                  </a:lnTo>
                  <a:lnTo>
                    <a:pt x="90900" y="198681"/>
                  </a:lnTo>
                  <a:lnTo>
                    <a:pt x="93335" y="192942"/>
                  </a:lnTo>
                  <a:lnTo>
                    <a:pt x="93737" y="177352"/>
                  </a:lnTo>
                  <a:lnTo>
                    <a:pt x="90908" y="170949"/>
                  </a:lnTo>
                  <a:lnTo>
                    <a:pt x="80854" y="161531"/>
                  </a:lnTo>
                  <a:lnTo>
                    <a:pt x="65444" y="156769"/>
                  </a:lnTo>
                  <a:lnTo>
                    <a:pt x="47080" y="155517"/>
                  </a:lnTo>
                  <a:lnTo>
                    <a:pt x="27403" y="157840"/>
                  </a:lnTo>
                  <a:lnTo>
                    <a:pt x="11747" y="166357"/>
                  </a:lnTo>
                  <a:lnTo>
                    <a:pt x="5153" y="172256"/>
                  </a:lnTo>
                  <a:lnTo>
                    <a:pt x="1620" y="179644"/>
                  </a:lnTo>
                  <a:lnTo>
                    <a:pt x="0" y="197066"/>
                  </a:lnTo>
                  <a:lnTo>
                    <a:pt x="2504" y="204821"/>
                  </a:lnTo>
                  <a:lnTo>
                    <a:pt x="12197" y="218044"/>
                  </a:lnTo>
                  <a:lnTo>
                    <a:pt x="29748" y="225073"/>
                  </a:lnTo>
                  <a:lnTo>
                    <a:pt x="50216" y="227333"/>
                  </a:lnTo>
                  <a:lnTo>
                    <a:pt x="110642" y="219407"/>
                  </a:lnTo>
                  <a:lnTo>
                    <a:pt x="140278" y="219577"/>
                  </a:lnTo>
                  <a:lnTo>
                    <a:pt x="159802" y="215390"/>
                  </a:lnTo>
                  <a:lnTo>
                    <a:pt x="177117" y="207770"/>
                  </a:lnTo>
                  <a:lnTo>
                    <a:pt x="188842" y="194019"/>
                  </a:lnTo>
                  <a:lnTo>
                    <a:pt x="211910" y="130849"/>
                  </a:lnTo>
                  <a:lnTo>
                    <a:pt x="215451" y="81030"/>
                  </a:lnTo>
                  <a:lnTo>
                    <a:pt x="206436" y="23963"/>
                  </a:lnTo>
                  <a:lnTo>
                    <a:pt x="194957" y="2551"/>
                  </a:lnTo>
                  <a:lnTo>
                    <a:pt x="189482" y="0"/>
                  </a:lnTo>
                  <a:lnTo>
                    <a:pt x="183240" y="27"/>
                  </a:lnTo>
                  <a:lnTo>
                    <a:pt x="176488" y="1772"/>
                  </a:lnTo>
                  <a:lnTo>
                    <a:pt x="164379" y="12925"/>
                  </a:lnTo>
                  <a:lnTo>
                    <a:pt x="130916" y="60752"/>
                  </a:lnTo>
                  <a:lnTo>
                    <a:pt x="116556" y="114053"/>
                  </a:lnTo>
                  <a:lnTo>
                    <a:pt x="110147" y="176273"/>
                  </a:lnTo>
                  <a:lnTo>
                    <a:pt x="108569" y="20737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E014EB2-C238-4AA8-91A9-6E2D09C0E3F7}"/>
                </a:ext>
              </a:extLst>
            </p:cNvPr>
            <p:cNvSpPr/>
            <p:nvPr/>
          </p:nvSpPr>
          <p:spPr>
            <a:xfrm>
              <a:off x="6231467" y="1732611"/>
              <a:ext cx="142826" cy="218545"/>
            </a:xfrm>
            <a:custGeom>
              <a:avLst/>
              <a:gdLst/>
              <a:ahLst/>
              <a:cxnLst/>
              <a:rect l="0" t="0" r="0" b="0"/>
              <a:pathLst>
                <a:path w="142826" h="218545">
                  <a:moveTo>
                    <a:pt x="142825" y="24206"/>
                  </a:moveTo>
                  <a:lnTo>
                    <a:pt x="138698" y="11826"/>
                  </a:lnTo>
                  <a:lnTo>
                    <a:pt x="129763" y="3445"/>
                  </a:lnTo>
                  <a:lnTo>
                    <a:pt x="123752" y="0"/>
                  </a:lnTo>
                  <a:lnTo>
                    <a:pt x="105558" y="780"/>
                  </a:lnTo>
                  <a:lnTo>
                    <a:pt x="75641" y="10931"/>
                  </a:lnTo>
                  <a:lnTo>
                    <a:pt x="59415" y="20897"/>
                  </a:lnTo>
                  <a:lnTo>
                    <a:pt x="19564" y="63466"/>
                  </a:lnTo>
                  <a:lnTo>
                    <a:pt x="4146" y="96549"/>
                  </a:lnTo>
                  <a:lnTo>
                    <a:pt x="0" y="117683"/>
                  </a:lnTo>
                  <a:lnTo>
                    <a:pt x="3386" y="155262"/>
                  </a:lnTo>
                  <a:lnTo>
                    <a:pt x="10603" y="171993"/>
                  </a:lnTo>
                  <a:lnTo>
                    <a:pt x="24174" y="185187"/>
                  </a:lnTo>
                  <a:lnTo>
                    <a:pt x="56912" y="203606"/>
                  </a:lnTo>
                  <a:lnTo>
                    <a:pt x="111731" y="2185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EE21007-D08B-495C-A9D9-D8A28EEC6449}"/>
                </a:ext>
              </a:extLst>
            </p:cNvPr>
            <p:cNvSpPr/>
            <p:nvPr/>
          </p:nvSpPr>
          <p:spPr>
            <a:xfrm>
              <a:off x="6455961" y="1829350"/>
              <a:ext cx="143765" cy="100134"/>
            </a:xfrm>
            <a:custGeom>
              <a:avLst/>
              <a:gdLst/>
              <a:ahLst/>
              <a:cxnLst/>
              <a:rect l="0" t="0" r="0" b="0"/>
              <a:pathLst>
                <a:path w="143765" h="100134">
                  <a:moveTo>
                    <a:pt x="58255" y="28523"/>
                  </a:moveTo>
                  <a:lnTo>
                    <a:pt x="41748" y="32650"/>
                  </a:lnTo>
                  <a:lnTo>
                    <a:pt x="37749" y="36457"/>
                  </a:lnTo>
                  <a:lnTo>
                    <a:pt x="35947" y="41586"/>
                  </a:lnTo>
                  <a:lnTo>
                    <a:pt x="35609" y="47596"/>
                  </a:lnTo>
                  <a:lnTo>
                    <a:pt x="38839" y="51603"/>
                  </a:lnTo>
                  <a:lnTo>
                    <a:pt x="51642" y="56055"/>
                  </a:lnTo>
                  <a:lnTo>
                    <a:pt x="78272" y="54435"/>
                  </a:lnTo>
                  <a:lnTo>
                    <a:pt x="93351" y="48389"/>
                  </a:lnTo>
                  <a:lnTo>
                    <a:pt x="99790" y="44358"/>
                  </a:lnTo>
                  <a:lnTo>
                    <a:pt x="103220" y="38216"/>
                  </a:lnTo>
                  <a:lnTo>
                    <a:pt x="104727" y="22178"/>
                  </a:lnTo>
                  <a:lnTo>
                    <a:pt x="101329" y="15656"/>
                  </a:lnTo>
                  <a:lnTo>
                    <a:pt x="88339" y="6105"/>
                  </a:lnTo>
                  <a:lnTo>
                    <a:pt x="61602" y="0"/>
                  </a:lnTo>
                  <a:lnTo>
                    <a:pt x="31800" y="6444"/>
                  </a:lnTo>
                  <a:lnTo>
                    <a:pt x="15978" y="19286"/>
                  </a:lnTo>
                  <a:lnTo>
                    <a:pt x="4917" y="36510"/>
                  </a:lnTo>
                  <a:lnTo>
                    <a:pt x="0" y="55681"/>
                  </a:lnTo>
                  <a:lnTo>
                    <a:pt x="1280" y="64767"/>
                  </a:lnTo>
                  <a:lnTo>
                    <a:pt x="9612" y="81772"/>
                  </a:lnTo>
                  <a:lnTo>
                    <a:pt x="24255" y="93360"/>
                  </a:lnTo>
                  <a:lnTo>
                    <a:pt x="32998" y="97659"/>
                  </a:lnTo>
                  <a:lnTo>
                    <a:pt x="51924" y="100133"/>
                  </a:lnTo>
                  <a:lnTo>
                    <a:pt x="88099" y="94684"/>
                  </a:lnTo>
                  <a:lnTo>
                    <a:pt x="121900" y="78929"/>
                  </a:lnTo>
                  <a:lnTo>
                    <a:pt x="143764" y="7516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A570E7C-2C5D-4A52-98E5-BD9A7969ACF5}"/>
                </a:ext>
              </a:extLst>
            </p:cNvPr>
            <p:cNvSpPr/>
            <p:nvPr/>
          </p:nvSpPr>
          <p:spPr>
            <a:xfrm>
              <a:off x="6646366" y="1779338"/>
              <a:ext cx="38869" cy="86310"/>
            </a:xfrm>
            <a:custGeom>
              <a:avLst/>
              <a:gdLst/>
              <a:ahLst/>
              <a:cxnLst/>
              <a:rect l="0" t="0" r="0" b="0"/>
              <a:pathLst>
                <a:path w="38869" h="86310">
                  <a:moveTo>
                    <a:pt x="0" y="24120"/>
                  </a:moveTo>
                  <a:lnTo>
                    <a:pt x="0" y="3487"/>
                  </a:lnTo>
                  <a:lnTo>
                    <a:pt x="1727" y="0"/>
                  </a:lnTo>
                  <a:lnTo>
                    <a:pt x="4606" y="267"/>
                  </a:lnTo>
                  <a:lnTo>
                    <a:pt x="8253" y="3036"/>
                  </a:lnTo>
                  <a:lnTo>
                    <a:pt x="28379" y="61269"/>
                  </a:lnTo>
                  <a:lnTo>
                    <a:pt x="38868" y="8630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6B3ED1-FC0F-48E6-9B50-61F8BE323FAA}"/>
                </a:ext>
              </a:extLst>
            </p:cNvPr>
            <p:cNvSpPr/>
            <p:nvPr/>
          </p:nvSpPr>
          <p:spPr>
            <a:xfrm>
              <a:off x="6783880" y="1850099"/>
              <a:ext cx="49837" cy="70650"/>
            </a:xfrm>
            <a:custGeom>
              <a:avLst/>
              <a:gdLst/>
              <a:ahLst/>
              <a:cxnLst/>
              <a:rect l="0" t="0" r="0" b="0"/>
              <a:pathLst>
                <a:path w="49837" h="70650">
                  <a:moveTo>
                    <a:pt x="25730" y="7774"/>
                  </a:moveTo>
                  <a:lnTo>
                    <a:pt x="13350" y="16027"/>
                  </a:lnTo>
                  <a:lnTo>
                    <a:pt x="4969" y="26989"/>
                  </a:lnTo>
                  <a:lnTo>
                    <a:pt x="1525" y="33540"/>
                  </a:lnTo>
                  <a:lnTo>
                    <a:pt x="0" y="47728"/>
                  </a:lnTo>
                  <a:lnTo>
                    <a:pt x="804" y="55140"/>
                  </a:lnTo>
                  <a:lnTo>
                    <a:pt x="3930" y="60944"/>
                  </a:lnTo>
                  <a:lnTo>
                    <a:pt x="14314" y="69697"/>
                  </a:lnTo>
                  <a:lnTo>
                    <a:pt x="20711" y="70649"/>
                  </a:lnTo>
                  <a:lnTo>
                    <a:pt x="34727" y="67100"/>
                  </a:lnTo>
                  <a:lnTo>
                    <a:pt x="40365" y="62008"/>
                  </a:lnTo>
                  <a:lnTo>
                    <a:pt x="48934" y="47137"/>
                  </a:lnTo>
                  <a:lnTo>
                    <a:pt x="49836" y="39198"/>
                  </a:lnTo>
                  <a:lnTo>
                    <a:pt x="46233" y="23468"/>
                  </a:lnTo>
                  <a:lnTo>
                    <a:pt x="33503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9F1BA55-6E15-46E4-95BD-B654E4E58EE2}"/>
                </a:ext>
              </a:extLst>
            </p:cNvPr>
            <p:cNvSpPr/>
            <p:nvPr/>
          </p:nvSpPr>
          <p:spPr>
            <a:xfrm>
              <a:off x="6943458" y="1826123"/>
              <a:ext cx="209283" cy="149384"/>
            </a:xfrm>
            <a:custGeom>
              <a:avLst/>
              <a:gdLst/>
              <a:ahLst/>
              <a:cxnLst/>
              <a:rect l="0" t="0" r="0" b="0"/>
              <a:pathLst>
                <a:path w="209283" h="149384">
                  <a:moveTo>
                    <a:pt x="37169" y="39524"/>
                  </a:moveTo>
                  <a:lnTo>
                    <a:pt x="2144" y="17884"/>
                  </a:lnTo>
                  <a:lnTo>
                    <a:pt x="0" y="13005"/>
                  </a:lnTo>
                  <a:lnTo>
                    <a:pt x="298" y="8025"/>
                  </a:lnTo>
                  <a:lnTo>
                    <a:pt x="2223" y="2977"/>
                  </a:lnTo>
                  <a:lnTo>
                    <a:pt x="6963" y="476"/>
                  </a:lnTo>
                  <a:lnTo>
                    <a:pt x="21441" y="0"/>
                  </a:lnTo>
                  <a:lnTo>
                    <a:pt x="49017" y="8715"/>
                  </a:lnTo>
                  <a:lnTo>
                    <a:pt x="74941" y="30491"/>
                  </a:lnTo>
                  <a:lnTo>
                    <a:pt x="99845" y="67938"/>
                  </a:lnTo>
                  <a:lnTo>
                    <a:pt x="110059" y="94008"/>
                  </a:lnTo>
                  <a:lnTo>
                    <a:pt x="112751" y="113259"/>
                  </a:lnTo>
                  <a:lnTo>
                    <a:pt x="109341" y="128725"/>
                  </a:lnTo>
                  <a:lnTo>
                    <a:pt x="106013" y="135268"/>
                  </a:lnTo>
                  <a:lnTo>
                    <a:pt x="95406" y="144841"/>
                  </a:lnTo>
                  <a:lnTo>
                    <a:pt x="88950" y="148603"/>
                  </a:lnTo>
                  <a:lnTo>
                    <a:pt x="82054" y="149383"/>
                  </a:lnTo>
                  <a:lnTo>
                    <a:pt x="67483" y="145644"/>
                  </a:lnTo>
                  <a:lnTo>
                    <a:pt x="56976" y="135920"/>
                  </a:lnTo>
                  <a:lnTo>
                    <a:pt x="52965" y="129700"/>
                  </a:lnTo>
                  <a:lnTo>
                    <a:pt x="50811" y="111272"/>
                  </a:lnTo>
                  <a:lnTo>
                    <a:pt x="51446" y="100312"/>
                  </a:lnTo>
                  <a:lnTo>
                    <a:pt x="59062" y="81224"/>
                  </a:lnTo>
                  <a:lnTo>
                    <a:pt x="64720" y="72506"/>
                  </a:lnTo>
                  <a:lnTo>
                    <a:pt x="82524" y="58213"/>
                  </a:lnTo>
                  <a:lnTo>
                    <a:pt x="116827" y="42758"/>
                  </a:lnTo>
                  <a:lnTo>
                    <a:pt x="167109" y="33925"/>
                  </a:lnTo>
                  <a:lnTo>
                    <a:pt x="201582" y="32394"/>
                  </a:lnTo>
                  <a:lnTo>
                    <a:pt x="207239" y="33907"/>
                  </a:lnTo>
                  <a:lnTo>
                    <a:pt x="209282" y="36643"/>
                  </a:lnTo>
                  <a:lnTo>
                    <a:pt x="208917" y="40194"/>
                  </a:lnTo>
                  <a:lnTo>
                    <a:pt x="203904" y="48747"/>
                  </a:lnTo>
                  <a:lnTo>
                    <a:pt x="200149" y="53446"/>
                  </a:lnTo>
                  <a:lnTo>
                    <a:pt x="195977" y="67880"/>
                  </a:lnTo>
                  <a:lnTo>
                    <a:pt x="194987" y="83221"/>
                  </a:lnTo>
                  <a:lnTo>
                    <a:pt x="200414" y="10171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A5A970B-CBA3-4D47-B3C0-25E90EE3B900}"/>
                </a:ext>
              </a:extLst>
            </p:cNvPr>
            <p:cNvSpPr/>
            <p:nvPr/>
          </p:nvSpPr>
          <p:spPr>
            <a:xfrm>
              <a:off x="7162927" y="1741270"/>
              <a:ext cx="12040" cy="101057"/>
            </a:xfrm>
            <a:custGeom>
              <a:avLst/>
              <a:gdLst/>
              <a:ahLst/>
              <a:cxnLst/>
              <a:rect l="0" t="0" r="0" b="0"/>
              <a:pathLst>
                <a:path w="12040" h="101057">
                  <a:moveTo>
                    <a:pt x="12039" y="101056"/>
                  </a:moveTo>
                  <a:lnTo>
                    <a:pt x="2443" y="40362"/>
                  </a:lnTo>
                  <a:lnTo>
                    <a:pt x="0" y="24849"/>
                  </a:lnTo>
                  <a:lnTo>
                    <a:pt x="4265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F64C4E0-5B45-4035-9D21-72D668B208AB}"/>
                </a:ext>
              </a:extLst>
            </p:cNvPr>
            <p:cNvSpPr/>
            <p:nvPr/>
          </p:nvSpPr>
          <p:spPr>
            <a:xfrm>
              <a:off x="7190912" y="1713861"/>
              <a:ext cx="287222" cy="353066"/>
            </a:xfrm>
            <a:custGeom>
              <a:avLst/>
              <a:gdLst/>
              <a:ahLst/>
              <a:cxnLst/>
              <a:rect l="0" t="0" r="0" b="0"/>
              <a:pathLst>
                <a:path w="287222" h="353066">
                  <a:moveTo>
                    <a:pt x="100657" y="66277"/>
                  </a:moveTo>
                  <a:lnTo>
                    <a:pt x="121002" y="71619"/>
                  </a:lnTo>
                  <a:lnTo>
                    <a:pt x="151983" y="71602"/>
                  </a:lnTo>
                  <a:lnTo>
                    <a:pt x="181699" y="61425"/>
                  </a:lnTo>
                  <a:lnTo>
                    <a:pt x="195984" y="52316"/>
                  </a:lnTo>
                  <a:lnTo>
                    <a:pt x="199621" y="45741"/>
                  </a:lnTo>
                  <a:lnTo>
                    <a:pt x="201359" y="29223"/>
                  </a:lnTo>
                  <a:lnTo>
                    <a:pt x="198885" y="21708"/>
                  </a:lnTo>
                  <a:lnTo>
                    <a:pt x="189227" y="8753"/>
                  </a:lnTo>
                  <a:lnTo>
                    <a:pt x="173994" y="1843"/>
                  </a:lnTo>
                  <a:lnTo>
                    <a:pt x="165096" y="0"/>
                  </a:lnTo>
                  <a:lnTo>
                    <a:pt x="156572" y="1363"/>
                  </a:lnTo>
                  <a:lnTo>
                    <a:pt x="140192" y="9787"/>
                  </a:lnTo>
                  <a:lnTo>
                    <a:pt x="128880" y="22168"/>
                  </a:lnTo>
                  <a:lnTo>
                    <a:pt x="114581" y="51230"/>
                  </a:lnTo>
                  <a:lnTo>
                    <a:pt x="109645" y="104155"/>
                  </a:lnTo>
                  <a:lnTo>
                    <a:pt x="112717" y="161338"/>
                  </a:lnTo>
                  <a:lnTo>
                    <a:pt x="122590" y="217574"/>
                  </a:lnTo>
                  <a:lnTo>
                    <a:pt x="127644" y="262369"/>
                  </a:lnTo>
                  <a:lnTo>
                    <a:pt x="116448" y="306547"/>
                  </a:lnTo>
                  <a:lnTo>
                    <a:pt x="102780" y="326806"/>
                  </a:lnTo>
                  <a:lnTo>
                    <a:pt x="84325" y="342721"/>
                  </a:lnTo>
                  <a:lnTo>
                    <a:pt x="61729" y="352673"/>
                  </a:lnTo>
                  <a:lnTo>
                    <a:pt x="39594" y="353065"/>
                  </a:lnTo>
                  <a:lnTo>
                    <a:pt x="19966" y="346618"/>
                  </a:lnTo>
                  <a:lnTo>
                    <a:pt x="5484" y="335115"/>
                  </a:lnTo>
                  <a:lnTo>
                    <a:pt x="1795" y="327556"/>
                  </a:lnTo>
                  <a:lnTo>
                    <a:pt x="0" y="309944"/>
                  </a:lnTo>
                  <a:lnTo>
                    <a:pt x="7973" y="280605"/>
                  </a:lnTo>
                  <a:lnTo>
                    <a:pt x="18869" y="267196"/>
                  </a:lnTo>
                  <a:lnTo>
                    <a:pt x="77913" y="224020"/>
                  </a:lnTo>
                  <a:lnTo>
                    <a:pt x="139546" y="194053"/>
                  </a:lnTo>
                  <a:lnTo>
                    <a:pt x="201714" y="172547"/>
                  </a:lnTo>
                  <a:lnTo>
                    <a:pt x="244430" y="151107"/>
                  </a:lnTo>
                  <a:lnTo>
                    <a:pt x="250921" y="146151"/>
                  </a:lnTo>
                  <a:lnTo>
                    <a:pt x="256974" y="144574"/>
                  </a:lnTo>
                  <a:lnTo>
                    <a:pt x="262738" y="145251"/>
                  </a:lnTo>
                  <a:lnTo>
                    <a:pt x="268308" y="147429"/>
                  </a:lnTo>
                  <a:lnTo>
                    <a:pt x="276800" y="156759"/>
                  </a:lnTo>
                  <a:lnTo>
                    <a:pt x="282590" y="168680"/>
                  </a:lnTo>
                  <a:lnTo>
                    <a:pt x="287221" y="19065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D8D162-6E4E-42CA-98F0-08C611CA99C8}"/>
                </a:ext>
              </a:extLst>
            </p:cNvPr>
            <p:cNvSpPr/>
            <p:nvPr/>
          </p:nvSpPr>
          <p:spPr>
            <a:xfrm>
              <a:off x="7466233" y="1771576"/>
              <a:ext cx="27449" cy="31883"/>
            </a:xfrm>
            <a:custGeom>
              <a:avLst/>
              <a:gdLst/>
              <a:ahLst/>
              <a:cxnLst/>
              <a:rect l="0" t="0" r="0" b="0"/>
              <a:pathLst>
                <a:path w="27449" h="31883">
                  <a:moveTo>
                    <a:pt x="4127" y="31882"/>
                  </a:moveTo>
                  <a:lnTo>
                    <a:pt x="0" y="19502"/>
                  </a:lnTo>
                  <a:lnTo>
                    <a:pt x="513" y="14128"/>
                  </a:lnTo>
                  <a:lnTo>
                    <a:pt x="5688" y="3550"/>
                  </a:lnTo>
                  <a:lnTo>
                    <a:pt x="9486" y="902"/>
                  </a:lnTo>
                  <a:lnTo>
                    <a:pt x="13746" y="0"/>
                  </a:lnTo>
                  <a:lnTo>
                    <a:pt x="27448" y="78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ADE42C-0147-4C1D-A085-AEFD97FCEE86}"/>
                </a:ext>
              </a:extLst>
            </p:cNvPr>
            <p:cNvSpPr/>
            <p:nvPr/>
          </p:nvSpPr>
          <p:spPr>
            <a:xfrm>
              <a:off x="7581731" y="1795685"/>
              <a:ext cx="51874" cy="139924"/>
            </a:xfrm>
            <a:custGeom>
              <a:avLst/>
              <a:gdLst/>
              <a:ahLst/>
              <a:cxnLst/>
              <a:rect l="0" t="0" r="0" b="0"/>
              <a:pathLst>
                <a:path w="51874" h="139924">
                  <a:moveTo>
                    <a:pt x="5231" y="0"/>
                  </a:moveTo>
                  <a:lnTo>
                    <a:pt x="17611" y="4126"/>
                  </a:lnTo>
                  <a:lnTo>
                    <a:pt x="19531" y="7069"/>
                  </a:lnTo>
                  <a:lnTo>
                    <a:pt x="19083" y="10759"/>
                  </a:lnTo>
                  <a:lnTo>
                    <a:pt x="3121" y="41148"/>
                  </a:lnTo>
                  <a:lnTo>
                    <a:pt x="0" y="68814"/>
                  </a:lnTo>
                  <a:lnTo>
                    <a:pt x="5025" y="97165"/>
                  </a:lnTo>
                  <a:lnTo>
                    <a:pt x="12626" y="111130"/>
                  </a:lnTo>
                  <a:lnTo>
                    <a:pt x="51873" y="13992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76C1D0-BC9A-490E-A85D-948DBC1D3B60}"/>
                </a:ext>
              </a:extLst>
            </p:cNvPr>
            <p:cNvSpPr/>
            <p:nvPr/>
          </p:nvSpPr>
          <p:spPr>
            <a:xfrm>
              <a:off x="6211048" y="2075532"/>
              <a:ext cx="318716" cy="270275"/>
            </a:xfrm>
            <a:custGeom>
              <a:avLst/>
              <a:gdLst/>
              <a:ahLst/>
              <a:cxnLst/>
              <a:rect l="0" t="0" r="0" b="0"/>
              <a:pathLst>
                <a:path w="318716" h="270275">
                  <a:moveTo>
                    <a:pt x="0" y="31094"/>
                  </a:moveTo>
                  <a:lnTo>
                    <a:pt x="32459" y="46040"/>
                  </a:lnTo>
                  <a:lnTo>
                    <a:pt x="50692" y="64313"/>
                  </a:lnTo>
                  <a:lnTo>
                    <a:pt x="85945" y="124459"/>
                  </a:lnTo>
                  <a:lnTo>
                    <a:pt x="117685" y="185489"/>
                  </a:lnTo>
                  <a:lnTo>
                    <a:pt x="150503" y="248833"/>
                  </a:lnTo>
                  <a:lnTo>
                    <a:pt x="160748" y="268078"/>
                  </a:lnTo>
                  <a:lnTo>
                    <a:pt x="164171" y="270274"/>
                  </a:lnTo>
                  <a:lnTo>
                    <a:pt x="166453" y="267419"/>
                  </a:lnTo>
                  <a:lnTo>
                    <a:pt x="170617" y="216567"/>
                  </a:lnTo>
                  <a:lnTo>
                    <a:pt x="175065" y="175984"/>
                  </a:lnTo>
                  <a:lnTo>
                    <a:pt x="195213" y="118195"/>
                  </a:lnTo>
                  <a:lnTo>
                    <a:pt x="221229" y="71195"/>
                  </a:lnTo>
                  <a:lnTo>
                    <a:pt x="264614" y="25156"/>
                  </a:lnTo>
                  <a:lnTo>
                    <a:pt x="318715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5A2B9F7-2426-4F3B-AF23-D1A610C5B581}"/>
                </a:ext>
              </a:extLst>
            </p:cNvPr>
            <p:cNvSpPr/>
            <p:nvPr/>
          </p:nvSpPr>
          <p:spPr>
            <a:xfrm>
              <a:off x="6537005" y="2237502"/>
              <a:ext cx="124909" cy="127286"/>
            </a:xfrm>
            <a:custGeom>
              <a:avLst/>
              <a:gdLst/>
              <a:ahLst/>
              <a:cxnLst/>
              <a:rect l="0" t="0" r="0" b="0"/>
              <a:pathLst>
                <a:path w="124909" h="127286">
                  <a:moveTo>
                    <a:pt x="101587" y="79009"/>
                  </a:moveTo>
                  <a:lnTo>
                    <a:pt x="107740" y="51338"/>
                  </a:lnTo>
                  <a:lnTo>
                    <a:pt x="106577" y="25609"/>
                  </a:lnTo>
                  <a:lnTo>
                    <a:pt x="104914" y="17497"/>
                  </a:lnTo>
                  <a:lnTo>
                    <a:pt x="101214" y="11226"/>
                  </a:lnTo>
                  <a:lnTo>
                    <a:pt x="90193" y="1954"/>
                  </a:lnTo>
                  <a:lnTo>
                    <a:pt x="83626" y="0"/>
                  </a:lnTo>
                  <a:lnTo>
                    <a:pt x="69420" y="132"/>
                  </a:lnTo>
                  <a:lnTo>
                    <a:pt x="42727" y="13315"/>
                  </a:lnTo>
                  <a:lnTo>
                    <a:pt x="21192" y="29506"/>
                  </a:lnTo>
                  <a:lnTo>
                    <a:pt x="3870" y="53497"/>
                  </a:lnTo>
                  <a:lnTo>
                    <a:pt x="0" y="72565"/>
                  </a:lnTo>
                  <a:lnTo>
                    <a:pt x="2023" y="91692"/>
                  </a:lnTo>
                  <a:lnTo>
                    <a:pt x="8680" y="108830"/>
                  </a:lnTo>
                  <a:lnTo>
                    <a:pt x="22003" y="120478"/>
                  </a:lnTo>
                  <a:lnTo>
                    <a:pt x="30393" y="124793"/>
                  </a:lnTo>
                  <a:lnTo>
                    <a:pt x="51232" y="127285"/>
                  </a:lnTo>
                  <a:lnTo>
                    <a:pt x="72298" y="124649"/>
                  </a:lnTo>
                  <a:lnTo>
                    <a:pt x="87418" y="117720"/>
                  </a:lnTo>
                  <a:lnTo>
                    <a:pt x="97593" y="106579"/>
                  </a:lnTo>
                  <a:lnTo>
                    <a:pt x="104131" y="92126"/>
                  </a:lnTo>
                  <a:lnTo>
                    <a:pt x="107036" y="74186"/>
                  </a:lnTo>
                  <a:lnTo>
                    <a:pt x="108675" y="70612"/>
                  </a:lnTo>
                  <a:lnTo>
                    <a:pt x="110630" y="70820"/>
                  </a:lnTo>
                  <a:lnTo>
                    <a:pt x="115108" y="77961"/>
                  </a:lnTo>
                  <a:lnTo>
                    <a:pt x="122716" y="101355"/>
                  </a:lnTo>
                  <a:lnTo>
                    <a:pt x="124908" y="11787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7695EAB-D658-474C-83FC-22393C1A433C}"/>
                </a:ext>
              </a:extLst>
            </p:cNvPr>
            <p:cNvSpPr/>
            <p:nvPr/>
          </p:nvSpPr>
          <p:spPr>
            <a:xfrm>
              <a:off x="6731874" y="2159921"/>
              <a:ext cx="15548" cy="125497"/>
            </a:xfrm>
            <a:custGeom>
              <a:avLst/>
              <a:gdLst/>
              <a:ahLst/>
              <a:cxnLst/>
              <a:rect l="0" t="0" r="0" b="0"/>
              <a:pathLst>
                <a:path w="15548" h="125497">
                  <a:moveTo>
                    <a:pt x="0" y="32214"/>
                  </a:moveTo>
                  <a:lnTo>
                    <a:pt x="0" y="0"/>
                  </a:lnTo>
                  <a:lnTo>
                    <a:pt x="2304" y="24987"/>
                  </a:lnTo>
                  <a:lnTo>
                    <a:pt x="11581" y="85580"/>
                  </a:lnTo>
                  <a:lnTo>
                    <a:pt x="15547" y="12549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CC0A992-2C04-485C-A4B7-5B8337C7938E}"/>
                </a:ext>
              </a:extLst>
            </p:cNvPr>
            <p:cNvSpPr/>
            <p:nvPr/>
          </p:nvSpPr>
          <p:spPr>
            <a:xfrm>
              <a:off x="6801837" y="2253523"/>
              <a:ext cx="225433" cy="85693"/>
            </a:xfrm>
            <a:custGeom>
              <a:avLst/>
              <a:gdLst/>
              <a:ahLst/>
              <a:cxnLst/>
              <a:rect l="0" t="0" r="0" b="0"/>
              <a:pathLst>
                <a:path w="225433" h="85693">
                  <a:moveTo>
                    <a:pt x="0" y="24121"/>
                  </a:moveTo>
                  <a:lnTo>
                    <a:pt x="0" y="3487"/>
                  </a:lnTo>
                  <a:lnTo>
                    <a:pt x="1727" y="0"/>
                  </a:lnTo>
                  <a:lnTo>
                    <a:pt x="4606" y="267"/>
                  </a:lnTo>
                  <a:lnTo>
                    <a:pt x="12411" y="7473"/>
                  </a:lnTo>
                  <a:lnTo>
                    <a:pt x="29194" y="33212"/>
                  </a:lnTo>
                  <a:lnTo>
                    <a:pt x="40607" y="53302"/>
                  </a:lnTo>
                  <a:lnTo>
                    <a:pt x="59940" y="79693"/>
                  </a:lnTo>
                  <a:lnTo>
                    <a:pt x="66735" y="83626"/>
                  </a:lnTo>
                  <a:lnTo>
                    <a:pt x="83499" y="85692"/>
                  </a:lnTo>
                  <a:lnTo>
                    <a:pt x="97860" y="81428"/>
                  </a:lnTo>
                  <a:lnTo>
                    <a:pt x="104107" y="77873"/>
                  </a:lnTo>
                  <a:lnTo>
                    <a:pt x="113353" y="67012"/>
                  </a:lnTo>
                  <a:lnTo>
                    <a:pt x="135336" y="37606"/>
                  </a:lnTo>
                  <a:lnTo>
                    <a:pt x="145370" y="26947"/>
                  </a:lnTo>
                  <a:lnTo>
                    <a:pt x="151328" y="24278"/>
                  </a:lnTo>
                  <a:lnTo>
                    <a:pt x="164857" y="23614"/>
                  </a:lnTo>
                  <a:lnTo>
                    <a:pt x="225432" y="3966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321AE11-54C8-43B0-A702-5F0FE2F601AD}"/>
                </a:ext>
              </a:extLst>
            </p:cNvPr>
            <p:cNvSpPr/>
            <p:nvPr/>
          </p:nvSpPr>
          <p:spPr>
            <a:xfrm>
              <a:off x="7089457" y="2194561"/>
              <a:ext cx="255641" cy="114178"/>
            </a:xfrm>
            <a:custGeom>
              <a:avLst/>
              <a:gdLst/>
              <a:ahLst/>
              <a:cxnLst/>
              <a:rect l="0" t="0" r="0" b="0"/>
              <a:pathLst>
                <a:path w="255641" h="114178">
                  <a:moveTo>
                    <a:pt x="0" y="44215"/>
                  </a:moveTo>
                  <a:lnTo>
                    <a:pt x="8254" y="31835"/>
                  </a:lnTo>
                  <a:lnTo>
                    <a:pt x="10685" y="32507"/>
                  </a:lnTo>
                  <a:lnTo>
                    <a:pt x="23160" y="67700"/>
                  </a:lnTo>
                  <a:lnTo>
                    <a:pt x="36781" y="80852"/>
                  </a:lnTo>
                  <a:lnTo>
                    <a:pt x="45250" y="86778"/>
                  </a:lnTo>
                  <a:lnTo>
                    <a:pt x="66177" y="93362"/>
                  </a:lnTo>
                  <a:lnTo>
                    <a:pt x="102238" y="94765"/>
                  </a:lnTo>
                  <a:lnTo>
                    <a:pt x="144859" y="87502"/>
                  </a:lnTo>
                  <a:lnTo>
                    <a:pt x="200179" y="57909"/>
                  </a:lnTo>
                  <a:lnTo>
                    <a:pt x="227769" y="32743"/>
                  </a:lnTo>
                  <a:lnTo>
                    <a:pt x="253901" y="1213"/>
                  </a:lnTo>
                  <a:lnTo>
                    <a:pt x="255640" y="0"/>
                  </a:lnTo>
                  <a:lnTo>
                    <a:pt x="238303" y="58302"/>
                  </a:lnTo>
                  <a:lnTo>
                    <a:pt x="233206" y="11417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069C0C-CCDA-4265-B5A1-11C7F2239A91}"/>
              </a:ext>
            </a:extLst>
          </p:cNvPr>
          <p:cNvGrpSpPr/>
          <p:nvPr/>
        </p:nvGrpSpPr>
        <p:grpSpPr>
          <a:xfrm>
            <a:off x="256526" y="2659807"/>
            <a:ext cx="4094906" cy="556720"/>
            <a:chOff x="256526" y="2659807"/>
            <a:chExt cx="4094906" cy="55672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948B279-9397-49D7-B522-886A7FCFA615}"/>
                </a:ext>
              </a:extLst>
            </p:cNvPr>
            <p:cNvSpPr/>
            <p:nvPr/>
          </p:nvSpPr>
          <p:spPr>
            <a:xfrm>
              <a:off x="350224" y="2917079"/>
              <a:ext cx="388262" cy="130145"/>
            </a:xfrm>
            <a:custGeom>
              <a:avLst/>
              <a:gdLst/>
              <a:ahLst/>
              <a:cxnLst/>
              <a:rect l="0" t="0" r="0" b="0"/>
              <a:pathLst>
                <a:path w="388262" h="130145">
                  <a:moveTo>
                    <a:pt x="15132" y="21314"/>
                  </a:moveTo>
                  <a:lnTo>
                    <a:pt x="1686" y="83171"/>
                  </a:lnTo>
                  <a:lnTo>
                    <a:pt x="0" y="124896"/>
                  </a:lnTo>
                  <a:lnTo>
                    <a:pt x="725" y="129237"/>
                  </a:lnTo>
                  <a:lnTo>
                    <a:pt x="2072" y="129539"/>
                  </a:lnTo>
                  <a:lnTo>
                    <a:pt x="3834" y="127149"/>
                  </a:lnTo>
                  <a:lnTo>
                    <a:pt x="31426" y="65712"/>
                  </a:lnTo>
                  <a:lnTo>
                    <a:pt x="42239" y="47957"/>
                  </a:lnTo>
                  <a:lnTo>
                    <a:pt x="55683" y="34307"/>
                  </a:lnTo>
                  <a:lnTo>
                    <a:pt x="72598" y="27089"/>
                  </a:lnTo>
                  <a:lnTo>
                    <a:pt x="81945" y="25164"/>
                  </a:lnTo>
                  <a:lnTo>
                    <a:pt x="89905" y="25608"/>
                  </a:lnTo>
                  <a:lnTo>
                    <a:pt x="103355" y="30708"/>
                  </a:lnTo>
                  <a:lnTo>
                    <a:pt x="112787" y="41037"/>
                  </a:lnTo>
                  <a:lnTo>
                    <a:pt x="118995" y="55128"/>
                  </a:lnTo>
                  <a:lnTo>
                    <a:pt x="121754" y="72907"/>
                  </a:lnTo>
                  <a:lnTo>
                    <a:pt x="124217" y="76439"/>
                  </a:lnTo>
                  <a:lnTo>
                    <a:pt x="127587" y="76202"/>
                  </a:lnTo>
                  <a:lnTo>
                    <a:pt x="135937" y="69029"/>
                  </a:lnTo>
                  <a:lnTo>
                    <a:pt x="149487" y="50424"/>
                  </a:lnTo>
                  <a:lnTo>
                    <a:pt x="169155" y="13279"/>
                  </a:lnTo>
                  <a:lnTo>
                    <a:pt x="174819" y="9048"/>
                  </a:lnTo>
                  <a:lnTo>
                    <a:pt x="181187" y="7091"/>
                  </a:lnTo>
                  <a:lnTo>
                    <a:pt x="188024" y="6650"/>
                  </a:lnTo>
                  <a:lnTo>
                    <a:pt x="192581" y="9810"/>
                  </a:lnTo>
                  <a:lnTo>
                    <a:pt x="195620" y="15372"/>
                  </a:lnTo>
                  <a:lnTo>
                    <a:pt x="209619" y="72648"/>
                  </a:lnTo>
                  <a:lnTo>
                    <a:pt x="215582" y="89043"/>
                  </a:lnTo>
                  <a:lnTo>
                    <a:pt x="223991" y="102088"/>
                  </a:lnTo>
                  <a:lnTo>
                    <a:pt x="231243" y="105394"/>
                  </a:lnTo>
                  <a:lnTo>
                    <a:pt x="250817" y="106764"/>
                  </a:lnTo>
                  <a:lnTo>
                    <a:pt x="269305" y="102190"/>
                  </a:lnTo>
                  <a:lnTo>
                    <a:pt x="291978" y="89903"/>
                  </a:lnTo>
                  <a:lnTo>
                    <a:pt x="315116" y="70275"/>
                  </a:lnTo>
                  <a:lnTo>
                    <a:pt x="326953" y="46666"/>
                  </a:lnTo>
                  <a:lnTo>
                    <a:pt x="335931" y="21916"/>
                  </a:lnTo>
                  <a:lnTo>
                    <a:pt x="336100" y="14806"/>
                  </a:lnTo>
                  <a:lnTo>
                    <a:pt x="331681" y="2299"/>
                  </a:lnTo>
                  <a:lnTo>
                    <a:pt x="327220" y="0"/>
                  </a:lnTo>
                  <a:lnTo>
                    <a:pt x="321655" y="195"/>
                  </a:lnTo>
                  <a:lnTo>
                    <a:pt x="315354" y="2052"/>
                  </a:lnTo>
                  <a:lnTo>
                    <a:pt x="303747" y="11026"/>
                  </a:lnTo>
                  <a:lnTo>
                    <a:pt x="298233" y="17046"/>
                  </a:lnTo>
                  <a:lnTo>
                    <a:pt x="292106" y="35252"/>
                  </a:lnTo>
                  <a:lnTo>
                    <a:pt x="291111" y="56876"/>
                  </a:lnTo>
                  <a:lnTo>
                    <a:pt x="300263" y="86746"/>
                  </a:lnTo>
                  <a:lnTo>
                    <a:pt x="309131" y="101067"/>
                  </a:lnTo>
                  <a:lnTo>
                    <a:pt x="332090" y="118841"/>
                  </a:lnTo>
                  <a:lnTo>
                    <a:pt x="388261" y="1301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586944-DE24-4CF8-A3A1-EC55E3513F06}"/>
                </a:ext>
              </a:extLst>
            </p:cNvPr>
            <p:cNvSpPr/>
            <p:nvPr/>
          </p:nvSpPr>
          <p:spPr>
            <a:xfrm>
              <a:off x="734757" y="2910805"/>
              <a:ext cx="283576" cy="152606"/>
            </a:xfrm>
            <a:custGeom>
              <a:avLst/>
              <a:gdLst/>
              <a:ahLst/>
              <a:cxnLst/>
              <a:rect l="0" t="0" r="0" b="0"/>
              <a:pathLst>
                <a:path w="283576" h="152606">
                  <a:moveTo>
                    <a:pt x="81463" y="58682"/>
                  </a:moveTo>
                  <a:lnTo>
                    <a:pt x="73210" y="50429"/>
                  </a:lnTo>
                  <a:lnTo>
                    <a:pt x="68188" y="48861"/>
                  </a:lnTo>
                  <a:lnTo>
                    <a:pt x="55697" y="49423"/>
                  </a:lnTo>
                  <a:lnTo>
                    <a:pt x="50466" y="52510"/>
                  </a:lnTo>
                  <a:lnTo>
                    <a:pt x="42351" y="62849"/>
                  </a:lnTo>
                  <a:lnTo>
                    <a:pt x="42433" y="69234"/>
                  </a:lnTo>
                  <a:lnTo>
                    <a:pt x="49433" y="83237"/>
                  </a:lnTo>
                  <a:lnTo>
                    <a:pt x="55791" y="88008"/>
                  </a:lnTo>
                  <a:lnTo>
                    <a:pt x="72069" y="93309"/>
                  </a:lnTo>
                  <a:lnTo>
                    <a:pt x="100657" y="92167"/>
                  </a:lnTo>
                  <a:lnTo>
                    <a:pt x="116193" y="86232"/>
                  </a:lnTo>
                  <a:lnTo>
                    <a:pt x="122755" y="82231"/>
                  </a:lnTo>
                  <a:lnTo>
                    <a:pt x="126266" y="76109"/>
                  </a:lnTo>
                  <a:lnTo>
                    <a:pt x="127863" y="60094"/>
                  </a:lnTo>
                  <a:lnTo>
                    <a:pt x="123391" y="43763"/>
                  </a:lnTo>
                  <a:lnTo>
                    <a:pt x="119780" y="35780"/>
                  </a:lnTo>
                  <a:lnTo>
                    <a:pt x="106554" y="24607"/>
                  </a:lnTo>
                  <a:lnTo>
                    <a:pt x="88296" y="17626"/>
                  </a:lnTo>
                  <a:lnTo>
                    <a:pt x="65786" y="14523"/>
                  </a:lnTo>
                  <a:lnTo>
                    <a:pt x="43689" y="20054"/>
                  </a:lnTo>
                  <a:lnTo>
                    <a:pt x="24080" y="31150"/>
                  </a:lnTo>
                  <a:lnTo>
                    <a:pt x="9606" y="44718"/>
                  </a:lnTo>
                  <a:lnTo>
                    <a:pt x="2022" y="61689"/>
                  </a:lnTo>
                  <a:lnTo>
                    <a:pt x="0" y="71052"/>
                  </a:lnTo>
                  <a:lnTo>
                    <a:pt x="379" y="79021"/>
                  </a:lnTo>
                  <a:lnTo>
                    <a:pt x="5406" y="92482"/>
                  </a:lnTo>
                  <a:lnTo>
                    <a:pt x="22076" y="109772"/>
                  </a:lnTo>
                  <a:lnTo>
                    <a:pt x="38370" y="115938"/>
                  </a:lnTo>
                  <a:lnTo>
                    <a:pt x="57129" y="117815"/>
                  </a:lnTo>
                  <a:lnTo>
                    <a:pt x="76982" y="115770"/>
                  </a:lnTo>
                  <a:lnTo>
                    <a:pt x="92715" y="109678"/>
                  </a:lnTo>
                  <a:lnTo>
                    <a:pt x="99329" y="105636"/>
                  </a:lnTo>
                  <a:lnTo>
                    <a:pt x="103739" y="99485"/>
                  </a:lnTo>
                  <a:lnTo>
                    <a:pt x="108638" y="83439"/>
                  </a:lnTo>
                  <a:lnTo>
                    <a:pt x="108217" y="76050"/>
                  </a:lnTo>
                  <a:lnTo>
                    <a:pt x="103143" y="63235"/>
                  </a:lnTo>
                  <a:lnTo>
                    <a:pt x="101962" y="61717"/>
                  </a:lnTo>
                  <a:lnTo>
                    <a:pt x="102954" y="66941"/>
                  </a:lnTo>
                  <a:lnTo>
                    <a:pt x="112495" y="80323"/>
                  </a:lnTo>
                  <a:lnTo>
                    <a:pt x="134516" y="91102"/>
                  </a:lnTo>
                  <a:lnTo>
                    <a:pt x="162922" y="95640"/>
                  </a:lnTo>
                  <a:lnTo>
                    <a:pt x="178416" y="92095"/>
                  </a:lnTo>
                  <a:lnTo>
                    <a:pt x="191060" y="83897"/>
                  </a:lnTo>
                  <a:lnTo>
                    <a:pt x="202438" y="71616"/>
                  </a:lnTo>
                  <a:lnTo>
                    <a:pt x="205299" y="64714"/>
                  </a:lnTo>
                  <a:lnTo>
                    <a:pt x="206175" y="50135"/>
                  </a:lnTo>
                  <a:lnTo>
                    <a:pt x="201813" y="27359"/>
                  </a:lnTo>
                  <a:lnTo>
                    <a:pt x="192822" y="14243"/>
                  </a:lnTo>
                  <a:lnTo>
                    <a:pt x="186796" y="8326"/>
                  </a:lnTo>
                  <a:lnTo>
                    <a:pt x="170888" y="1753"/>
                  </a:lnTo>
                  <a:lnTo>
                    <a:pt x="161809" y="0"/>
                  </a:lnTo>
                  <a:lnTo>
                    <a:pt x="156621" y="2287"/>
                  </a:lnTo>
                  <a:lnTo>
                    <a:pt x="154025" y="7266"/>
                  </a:lnTo>
                  <a:lnTo>
                    <a:pt x="153158" y="14040"/>
                  </a:lnTo>
                  <a:lnTo>
                    <a:pt x="156036" y="20284"/>
                  </a:lnTo>
                  <a:lnTo>
                    <a:pt x="168445" y="31827"/>
                  </a:lnTo>
                  <a:lnTo>
                    <a:pt x="224562" y="63782"/>
                  </a:lnTo>
                  <a:lnTo>
                    <a:pt x="251119" y="79387"/>
                  </a:lnTo>
                  <a:lnTo>
                    <a:pt x="262816" y="92069"/>
                  </a:lnTo>
                  <a:lnTo>
                    <a:pt x="267145" y="99078"/>
                  </a:lnTo>
                  <a:lnTo>
                    <a:pt x="268303" y="106342"/>
                  </a:lnTo>
                  <a:lnTo>
                    <a:pt x="264983" y="121323"/>
                  </a:lnTo>
                  <a:lnTo>
                    <a:pt x="255446" y="134316"/>
                  </a:lnTo>
                  <a:lnTo>
                    <a:pt x="242570" y="144985"/>
                  </a:lnTo>
                  <a:lnTo>
                    <a:pt x="228211" y="152605"/>
                  </a:lnTo>
                  <a:lnTo>
                    <a:pt x="222481" y="152392"/>
                  </a:lnTo>
                  <a:lnTo>
                    <a:pt x="217798" y="149658"/>
                  </a:lnTo>
                  <a:lnTo>
                    <a:pt x="213812" y="145245"/>
                  </a:lnTo>
                  <a:lnTo>
                    <a:pt x="212018" y="139711"/>
                  </a:lnTo>
                  <a:lnTo>
                    <a:pt x="212329" y="126653"/>
                  </a:lnTo>
                  <a:lnTo>
                    <a:pt x="221486" y="100607"/>
                  </a:lnTo>
                  <a:lnTo>
                    <a:pt x="256819" y="55304"/>
                  </a:lnTo>
                  <a:lnTo>
                    <a:pt x="283575" y="353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DFD54BC-A18D-4ACE-BD92-69B41216205D}"/>
                </a:ext>
              </a:extLst>
            </p:cNvPr>
            <p:cNvSpPr/>
            <p:nvPr/>
          </p:nvSpPr>
          <p:spPr>
            <a:xfrm>
              <a:off x="1046537" y="2908584"/>
              <a:ext cx="313831" cy="108987"/>
            </a:xfrm>
            <a:custGeom>
              <a:avLst/>
              <a:gdLst/>
              <a:ahLst/>
              <a:cxnLst/>
              <a:rect l="0" t="0" r="0" b="0"/>
              <a:pathLst>
                <a:path w="313831" h="108987">
                  <a:moveTo>
                    <a:pt x="18436" y="6489"/>
                  </a:moveTo>
                  <a:lnTo>
                    <a:pt x="6888" y="19764"/>
                  </a:lnTo>
                  <a:lnTo>
                    <a:pt x="924" y="32255"/>
                  </a:lnTo>
                  <a:lnTo>
                    <a:pt x="0" y="48746"/>
                  </a:lnTo>
                  <a:lnTo>
                    <a:pt x="6445" y="83358"/>
                  </a:lnTo>
                  <a:lnTo>
                    <a:pt x="15698" y="97083"/>
                  </a:lnTo>
                  <a:lnTo>
                    <a:pt x="21793" y="103161"/>
                  </a:lnTo>
                  <a:lnTo>
                    <a:pt x="29311" y="106350"/>
                  </a:lnTo>
                  <a:lnTo>
                    <a:pt x="46878" y="107589"/>
                  </a:lnTo>
                  <a:lnTo>
                    <a:pt x="53808" y="104120"/>
                  </a:lnTo>
                  <a:lnTo>
                    <a:pt x="63812" y="91051"/>
                  </a:lnTo>
                  <a:lnTo>
                    <a:pt x="70173" y="64270"/>
                  </a:lnTo>
                  <a:lnTo>
                    <a:pt x="72793" y="60556"/>
                  </a:lnTo>
                  <a:lnTo>
                    <a:pt x="76267" y="60672"/>
                  </a:lnTo>
                  <a:lnTo>
                    <a:pt x="84734" y="67710"/>
                  </a:lnTo>
                  <a:lnTo>
                    <a:pt x="113454" y="96541"/>
                  </a:lnTo>
                  <a:lnTo>
                    <a:pt x="139680" y="108411"/>
                  </a:lnTo>
                  <a:lnTo>
                    <a:pt x="147634" y="108986"/>
                  </a:lnTo>
                  <a:lnTo>
                    <a:pt x="161078" y="105018"/>
                  </a:lnTo>
                  <a:lnTo>
                    <a:pt x="165355" y="99814"/>
                  </a:lnTo>
                  <a:lnTo>
                    <a:pt x="170106" y="84819"/>
                  </a:lnTo>
                  <a:lnTo>
                    <a:pt x="168654" y="61080"/>
                  </a:lnTo>
                  <a:lnTo>
                    <a:pt x="162153" y="24502"/>
                  </a:lnTo>
                  <a:lnTo>
                    <a:pt x="163788" y="7585"/>
                  </a:lnTo>
                  <a:lnTo>
                    <a:pt x="168025" y="2901"/>
                  </a:lnTo>
                  <a:lnTo>
                    <a:pt x="174304" y="642"/>
                  </a:lnTo>
                  <a:lnTo>
                    <a:pt x="181945" y="0"/>
                  </a:lnTo>
                  <a:lnTo>
                    <a:pt x="195042" y="3892"/>
                  </a:lnTo>
                  <a:lnTo>
                    <a:pt x="200953" y="7349"/>
                  </a:lnTo>
                  <a:lnTo>
                    <a:pt x="204893" y="13108"/>
                  </a:lnTo>
                  <a:lnTo>
                    <a:pt x="209272" y="28720"/>
                  </a:lnTo>
                  <a:lnTo>
                    <a:pt x="207610" y="52807"/>
                  </a:lnTo>
                  <a:lnTo>
                    <a:pt x="201647" y="76355"/>
                  </a:lnTo>
                  <a:lnTo>
                    <a:pt x="201901" y="83297"/>
                  </a:lnTo>
                  <a:lnTo>
                    <a:pt x="206790" y="95616"/>
                  </a:lnTo>
                  <a:lnTo>
                    <a:pt x="213104" y="99592"/>
                  </a:lnTo>
                  <a:lnTo>
                    <a:pt x="231635" y="104011"/>
                  </a:lnTo>
                  <a:lnTo>
                    <a:pt x="240895" y="102597"/>
                  </a:lnTo>
                  <a:lnTo>
                    <a:pt x="258094" y="94118"/>
                  </a:lnTo>
                  <a:lnTo>
                    <a:pt x="282345" y="74775"/>
                  </a:lnTo>
                  <a:lnTo>
                    <a:pt x="297687" y="52634"/>
                  </a:lnTo>
                  <a:lnTo>
                    <a:pt x="307704" y="29662"/>
                  </a:lnTo>
                  <a:lnTo>
                    <a:pt x="308018" y="26256"/>
                  </a:lnTo>
                  <a:lnTo>
                    <a:pt x="306501" y="25713"/>
                  </a:lnTo>
                  <a:lnTo>
                    <a:pt x="303761" y="27079"/>
                  </a:lnTo>
                  <a:lnTo>
                    <a:pt x="298415" y="35506"/>
                  </a:lnTo>
                  <a:lnTo>
                    <a:pt x="295780" y="41381"/>
                  </a:lnTo>
                  <a:lnTo>
                    <a:pt x="295155" y="54818"/>
                  </a:lnTo>
                  <a:lnTo>
                    <a:pt x="304077" y="90493"/>
                  </a:lnTo>
                  <a:lnTo>
                    <a:pt x="313830" y="1075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9C8AFCA-9BCE-481B-AAFB-CB640E47C575}"/>
                </a:ext>
              </a:extLst>
            </p:cNvPr>
            <p:cNvSpPr/>
            <p:nvPr/>
          </p:nvSpPr>
          <p:spPr>
            <a:xfrm>
              <a:off x="1412234" y="2848427"/>
              <a:ext cx="59416" cy="144257"/>
            </a:xfrm>
            <a:custGeom>
              <a:avLst/>
              <a:gdLst/>
              <a:ahLst/>
              <a:cxnLst/>
              <a:rect l="0" t="0" r="0" b="0"/>
              <a:pathLst>
                <a:path w="59416" h="144257">
                  <a:moveTo>
                    <a:pt x="41416" y="20005"/>
                  </a:moveTo>
                  <a:lnTo>
                    <a:pt x="37289" y="3498"/>
                  </a:lnTo>
                  <a:lnTo>
                    <a:pt x="34346" y="362"/>
                  </a:lnTo>
                  <a:lnTo>
                    <a:pt x="30656" y="0"/>
                  </a:lnTo>
                  <a:lnTo>
                    <a:pt x="26469" y="1486"/>
                  </a:lnTo>
                  <a:lnTo>
                    <a:pt x="17210" y="12350"/>
                  </a:lnTo>
                  <a:lnTo>
                    <a:pt x="8201" y="29559"/>
                  </a:lnTo>
                  <a:lnTo>
                    <a:pt x="0" y="63526"/>
                  </a:lnTo>
                  <a:lnTo>
                    <a:pt x="6169" y="118261"/>
                  </a:lnTo>
                  <a:lnTo>
                    <a:pt x="15386" y="133060"/>
                  </a:lnTo>
                  <a:lnTo>
                    <a:pt x="21471" y="139425"/>
                  </a:lnTo>
                  <a:lnTo>
                    <a:pt x="28983" y="142805"/>
                  </a:lnTo>
                  <a:lnTo>
                    <a:pt x="46543" y="144256"/>
                  </a:lnTo>
                  <a:lnTo>
                    <a:pt x="52607" y="140843"/>
                  </a:lnTo>
                  <a:lnTo>
                    <a:pt x="56650" y="135113"/>
                  </a:lnTo>
                  <a:lnTo>
                    <a:pt x="59345" y="127837"/>
                  </a:lnTo>
                  <a:lnTo>
                    <a:pt x="59415" y="120396"/>
                  </a:lnTo>
                  <a:lnTo>
                    <a:pt x="54886" y="105218"/>
                  </a:lnTo>
                  <a:lnTo>
                    <a:pt x="49532" y="99270"/>
                  </a:lnTo>
                  <a:lnTo>
                    <a:pt x="28081" y="87636"/>
                  </a:lnTo>
                  <a:lnTo>
                    <a:pt x="10322" y="8219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FD6EDC-1ACB-41C3-8D3E-D682EE6EF21D}"/>
                </a:ext>
              </a:extLst>
            </p:cNvPr>
            <p:cNvSpPr/>
            <p:nvPr/>
          </p:nvSpPr>
          <p:spPr>
            <a:xfrm>
              <a:off x="1720111" y="2765776"/>
              <a:ext cx="195288" cy="227110"/>
            </a:xfrm>
            <a:custGeom>
              <a:avLst/>
              <a:gdLst/>
              <a:ahLst/>
              <a:cxnLst/>
              <a:rect l="0" t="0" r="0" b="0"/>
              <a:pathLst>
                <a:path w="195288" h="227110">
                  <a:moveTo>
                    <a:pt x="13386" y="141523"/>
                  </a:moveTo>
                  <a:lnTo>
                    <a:pt x="5132" y="149777"/>
                  </a:lnTo>
                  <a:lnTo>
                    <a:pt x="1080" y="163042"/>
                  </a:lnTo>
                  <a:lnTo>
                    <a:pt x="0" y="171416"/>
                  </a:lnTo>
                  <a:lnTo>
                    <a:pt x="1870" y="177862"/>
                  </a:lnTo>
                  <a:lnTo>
                    <a:pt x="5709" y="183024"/>
                  </a:lnTo>
                  <a:lnTo>
                    <a:pt x="10859" y="187329"/>
                  </a:lnTo>
                  <a:lnTo>
                    <a:pt x="25794" y="192112"/>
                  </a:lnTo>
                  <a:lnTo>
                    <a:pt x="43085" y="193374"/>
                  </a:lnTo>
                  <a:lnTo>
                    <a:pt x="59407" y="191055"/>
                  </a:lnTo>
                  <a:lnTo>
                    <a:pt x="75298" y="182539"/>
                  </a:lnTo>
                  <a:lnTo>
                    <a:pt x="89271" y="170117"/>
                  </a:lnTo>
                  <a:lnTo>
                    <a:pt x="105279" y="141030"/>
                  </a:lnTo>
                  <a:lnTo>
                    <a:pt x="108333" y="133421"/>
                  </a:lnTo>
                  <a:lnTo>
                    <a:pt x="109423" y="118057"/>
                  </a:lnTo>
                  <a:lnTo>
                    <a:pt x="108505" y="110332"/>
                  </a:lnTo>
                  <a:lnTo>
                    <a:pt x="105301" y="104318"/>
                  </a:lnTo>
                  <a:lnTo>
                    <a:pt x="94832" y="95333"/>
                  </a:lnTo>
                  <a:lnTo>
                    <a:pt x="88413" y="94319"/>
                  </a:lnTo>
                  <a:lnTo>
                    <a:pt x="74370" y="97799"/>
                  </a:lnTo>
                  <a:lnTo>
                    <a:pt x="64098" y="107407"/>
                  </a:lnTo>
                  <a:lnTo>
                    <a:pt x="60150" y="113597"/>
                  </a:lnTo>
                  <a:lnTo>
                    <a:pt x="58066" y="129687"/>
                  </a:lnTo>
                  <a:lnTo>
                    <a:pt x="60027" y="157070"/>
                  </a:lnTo>
                  <a:lnTo>
                    <a:pt x="72407" y="152944"/>
                  </a:lnTo>
                  <a:lnTo>
                    <a:pt x="80788" y="144008"/>
                  </a:lnTo>
                  <a:lnTo>
                    <a:pt x="93206" y="117158"/>
                  </a:lnTo>
                  <a:lnTo>
                    <a:pt x="98395" y="60650"/>
                  </a:lnTo>
                  <a:lnTo>
                    <a:pt x="96525" y="11605"/>
                  </a:lnTo>
                  <a:lnTo>
                    <a:pt x="94724" y="3087"/>
                  </a:lnTo>
                  <a:lnTo>
                    <a:pt x="92659" y="0"/>
                  </a:lnTo>
                  <a:lnTo>
                    <a:pt x="90419" y="533"/>
                  </a:lnTo>
                  <a:lnTo>
                    <a:pt x="88062" y="3480"/>
                  </a:lnTo>
                  <a:lnTo>
                    <a:pt x="83968" y="48574"/>
                  </a:lnTo>
                  <a:lnTo>
                    <a:pt x="83470" y="98019"/>
                  </a:lnTo>
                  <a:lnTo>
                    <a:pt x="83372" y="155962"/>
                  </a:lnTo>
                  <a:lnTo>
                    <a:pt x="85082" y="190619"/>
                  </a:lnTo>
                  <a:lnTo>
                    <a:pt x="91604" y="209121"/>
                  </a:lnTo>
                  <a:lnTo>
                    <a:pt x="102564" y="221375"/>
                  </a:lnTo>
                  <a:lnTo>
                    <a:pt x="109114" y="225852"/>
                  </a:lnTo>
                  <a:lnTo>
                    <a:pt x="116936" y="227109"/>
                  </a:lnTo>
                  <a:lnTo>
                    <a:pt x="134840" y="223899"/>
                  </a:lnTo>
                  <a:lnTo>
                    <a:pt x="149707" y="214411"/>
                  </a:lnTo>
                  <a:lnTo>
                    <a:pt x="173327" y="187207"/>
                  </a:lnTo>
                  <a:lnTo>
                    <a:pt x="188421" y="156017"/>
                  </a:lnTo>
                  <a:lnTo>
                    <a:pt x="195287" y="128352"/>
                  </a:lnTo>
                  <a:lnTo>
                    <a:pt x="194135" y="111485"/>
                  </a:lnTo>
                  <a:lnTo>
                    <a:pt x="190027" y="105087"/>
                  </a:lnTo>
                  <a:lnTo>
                    <a:pt x="176250" y="95675"/>
                  </a:lnTo>
                  <a:lnTo>
                    <a:pt x="149070" y="89647"/>
                  </a:lnTo>
                  <a:lnTo>
                    <a:pt x="141846" y="90528"/>
                  </a:lnTo>
                  <a:lnTo>
                    <a:pt x="136166" y="92843"/>
                  </a:lnTo>
                  <a:lnTo>
                    <a:pt x="122215" y="1026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E16BA6-9DEF-4C1A-B406-0E5DBF64C76E}"/>
                </a:ext>
              </a:extLst>
            </p:cNvPr>
            <p:cNvSpPr/>
            <p:nvPr/>
          </p:nvSpPr>
          <p:spPr>
            <a:xfrm>
              <a:off x="1794670" y="2852885"/>
              <a:ext cx="255501" cy="363642"/>
            </a:xfrm>
            <a:custGeom>
              <a:avLst/>
              <a:gdLst/>
              <a:ahLst/>
              <a:cxnLst/>
              <a:rect l="0" t="0" r="0" b="0"/>
              <a:pathLst>
                <a:path w="255501" h="363642">
                  <a:moveTo>
                    <a:pt x="218674" y="0"/>
                  </a:moveTo>
                  <a:lnTo>
                    <a:pt x="202167" y="0"/>
                  </a:lnTo>
                  <a:lnTo>
                    <a:pt x="189456" y="4606"/>
                  </a:lnTo>
                  <a:lnTo>
                    <a:pt x="178049" y="13275"/>
                  </a:lnTo>
                  <a:lnTo>
                    <a:pt x="156650" y="42257"/>
                  </a:lnTo>
                  <a:lnTo>
                    <a:pt x="147921" y="61103"/>
                  </a:lnTo>
                  <a:lnTo>
                    <a:pt x="144042" y="80996"/>
                  </a:lnTo>
                  <a:lnTo>
                    <a:pt x="146924" y="96747"/>
                  </a:lnTo>
                  <a:lnTo>
                    <a:pt x="150111" y="103365"/>
                  </a:lnTo>
                  <a:lnTo>
                    <a:pt x="156555" y="106914"/>
                  </a:lnTo>
                  <a:lnTo>
                    <a:pt x="175230" y="108554"/>
                  </a:lnTo>
                  <a:lnTo>
                    <a:pt x="201771" y="104621"/>
                  </a:lnTo>
                  <a:lnTo>
                    <a:pt x="221919" y="93858"/>
                  </a:lnTo>
                  <a:lnTo>
                    <a:pt x="238829" y="75602"/>
                  </a:lnTo>
                  <a:lnTo>
                    <a:pt x="250653" y="53783"/>
                  </a:lnTo>
                  <a:lnTo>
                    <a:pt x="255500" y="26780"/>
                  </a:lnTo>
                  <a:lnTo>
                    <a:pt x="253589" y="21308"/>
                  </a:lnTo>
                  <a:lnTo>
                    <a:pt x="249724" y="18524"/>
                  </a:lnTo>
                  <a:lnTo>
                    <a:pt x="244556" y="17531"/>
                  </a:lnTo>
                  <a:lnTo>
                    <a:pt x="240248" y="19461"/>
                  </a:lnTo>
                  <a:lnTo>
                    <a:pt x="233156" y="28515"/>
                  </a:lnTo>
                  <a:lnTo>
                    <a:pt x="213581" y="84245"/>
                  </a:lnTo>
                  <a:lnTo>
                    <a:pt x="197952" y="145222"/>
                  </a:lnTo>
                  <a:lnTo>
                    <a:pt x="184989" y="201071"/>
                  </a:lnTo>
                  <a:lnTo>
                    <a:pt x="165880" y="256048"/>
                  </a:lnTo>
                  <a:lnTo>
                    <a:pt x="150088" y="293764"/>
                  </a:lnTo>
                  <a:lnTo>
                    <a:pt x="120102" y="337765"/>
                  </a:lnTo>
                  <a:lnTo>
                    <a:pt x="100503" y="350367"/>
                  </a:lnTo>
                  <a:lnTo>
                    <a:pt x="68940" y="361499"/>
                  </a:lnTo>
                  <a:lnTo>
                    <a:pt x="47039" y="363641"/>
                  </a:lnTo>
                  <a:lnTo>
                    <a:pt x="27516" y="357684"/>
                  </a:lnTo>
                  <a:lnTo>
                    <a:pt x="18682" y="352467"/>
                  </a:lnTo>
                  <a:lnTo>
                    <a:pt x="6563" y="335155"/>
                  </a:lnTo>
                  <a:lnTo>
                    <a:pt x="26" y="313929"/>
                  </a:lnTo>
                  <a:lnTo>
                    <a:pt x="0" y="292979"/>
                  </a:lnTo>
                  <a:lnTo>
                    <a:pt x="17793" y="241002"/>
                  </a:lnTo>
                  <a:lnTo>
                    <a:pt x="37080" y="209892"/>
                  </a:lnTo>
                  <a:lnTo>
                    <a:pt x="85451" y="164268"/>
                  </a:lnTo>
                  <a:lnTo>
                    <a:pt x="146662" y="124511"/>
                  </a:lnTo>
                  <a:lnTo>
                    <a:pt x="172032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4F8A90D-97CF-4DDC-A567-80D90BD5BA62}"/>
                </a:ext>
              </a:extLst>
            </p:cNvPr>
            <p:cNvSpPr/>
            <p:nvPr/>
          </p:nvSpPr>
          <p:spPr>
            <a:xfrm>
              <a:off x="2557490" y="2798470"/>
              <a:ext cx="35222" cy="171018"/>
            </a:xfrm>
            <a:custGeom>
              <a:avLst/>
              <a:gdLst/>
              <a:ahLst/>
              <a:cxnLst/>
              <a:rect l="0" t="0" r="0" b="0"/>
              <a:pathLst>
                <a:path w="35222" h="171018">
                  <a:moveTo>
                    <a:pt x="31095" y="0"/>
                  </a:moveTo>
                  <a:lnTo>
                    <a:pt x="35221" y="12380"/>
                  </a:lnTo>
                  <a:lnTo>
                    <a:pt x="33661" y="36585"/>
                  </a:lnTo>
                  <a:lnTo>
                    <a:pt x="16373" y="93562"/>
                  </a:lnTo>
                  <a:lnTo>
                    <a:pt x="2754" y="148938"/>
                  </a:lnTo>
                  <a:lnTo>
                    <a:pt x="0" y="1710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76FAC8-84FB-4F08-BDFD-EBBFAC66F669}"/>
                </a:ext>
              </a:extLst>
            </p:cNvPr>
            <p:cNvSpPr/>
            <p:nvPr/>
          </p:nvSpPr>
          <p:spPr>
            <a:xfrm>
              <a:off x="2396257" y="2659807"/>
              <a:ext cx="346553" cy="272877"/>
            </a:xfrm>
            <a:custGeom>
              <a:avLst/>
              <a:gdLst/>
              <a:ahLst/>
              <a:cxnLst/>
              <a:rect l="0" t="0" r="0" b="0"/>
              <a:pathLst>
                <a:path w="346553" h="272877">
                  <a:moveTo>
                    <a:pt x="21310" y="208625"/>
                  </a:moveTo>
                  <a:lnTo>
                    <a:pt x="1861" y="146824"/>
                  </a:lnTo>
                  <a:lnTo>
                    <a:pt x="0" y="116417"/>
                  </a:lnTo>
                  <a:lnTo>
                    <a:pt x="5399" y="82167"/>
                  </a:lnTo>
                  <a:lnTo>
                    <a:pt x="17555" y="55705"/>
                  </a:lnTo>
                  <a:lnTo>
                    <a:pt x="27127" y="42483"/>
                  </a:lnTo>
                  <a:lnTo>
                    <a:pt x="50481" y="25328"/>
                  </a:lnTo>
                  <a:lnTo>
                    <a:pt x="79282" y="13431"/>
                  </a:lnTo>
                  <a:lnTo>
                    <a:pt x="134873" y="5121"/>
                  </a:lnTo>
                  <a:lnTo>
                    <a:pt x="189136" y="0"/>
                  </a:lnTo>
                  <a:lnTo>
                    <a:pt x="241441" y="5194"/>
                  </a:lnTo>
                  <a:lnTo>
                    <a:pt x="298070" y="17045"/>
                  </a:lnTo>
                  <a:lnTo>
                    <a:pt x="323563" y="24701"/>
                  </a:lnTo>
                  <a:lnTo>
                    <a:pt x="329914" y="29867"/>
                  </a:lnTo>
                  <a:lnTo>
                    <a:pt x="339274" y="44819"/>
                  </a:lnTo>
                  <a:lnTo>
                    <a:pt x="340388" y="51916"/>
                  </a:lnTo>
                  <a:lnTo>
                    <a:pt x="339403" y="58375"/>
                  </a:lnTo>
                  <a:lnTo>
                    <a:pt x="333702" y="70158"/>
                  </a:lnTo>
                  <a:lnTo>
                    <a:pt x="319917" y="86503"/>
                  </a:lnTo>
                  <a:lnTo>
                    <a:pt x="299806" y="101423"/>
                  </a:lnTo>
                  <a:lnTo>
                    <a:pt x="238916" y="132261"/>
                  </a:lnTo>
                  <a:lnTo>
                    <a:pt x="211506" y="145019"/>
                  </a:lnTo>
                  <a:lnTo>
                    <a:pt x="206841" y="149810"/>
                  </a:lnTo>
                  <a:lnTo>
                    <a:pt x="205458" y="154732"/>
                  </a:lnTo>
                  <a:lnTo>
                    <a:pt x="206264" y="159740"/>
                  </a:lnTo>
                  <a:lnTo>
                    <a:pt x="211119" y="163943"/>
                  </a:lnTo>
                  <a:lnTo>
                    <a:pt x="239451" y="173984"/>
                  </a:lnTo>
                  <a:lnTo>
                    <a:pt x="297637" y="187770"/>
                  </a:lnTo>
                  <a:lnTo>
                    <a:pt x="327562" y="195631"/>
                  </a:lnTo>
                  <a:lnTo>
                    <a:pt x="335171" y="199962"/>
                  </a:lnTo>
                  <a:lnTo>
                    <a:pt x="345929" y="211685"/>
                  </a:lnTo>
                  <a:lnTo>
                    <a:pt x="346552" y="217574"/>
                  </a:lnTo>
                  <a:lnTo>
                    <a:pt x="344376" y="223228"/>
                  </a:lnTo>
                  <a:lnTo>
                    <a:pt x="326631" y="241742"/>
                  </a:lnTo>
                  <a:lnTo>
                    <a:pt x="301795" y="259032"/>
                  </a:lnTo>
                  <a:lnTo>
                    <a:pt x="266062" y="272612"/>
                  </a:lnTo>
                  <a:lnTo>
                    <a:pt x="258759" y="272876"/>
                  </a:lnTo>
                  <a:lnTo>
                    <a:pt x="253026" y="271325"/>
                  </a:lnTo>
                  <a:lnTo>
                    <a:pt x="238969" y="2630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D889A93-6D87-4594-AA3F-457F8C44B408}"/>
                </a:ext>
              </a:extLst>
            </p:cNvPr>
            <p:cNvSpPr/>
            <p:nvPr/>
          </p:nvSpPr>
          <p:spPr>
            <a:xfrm>
              <a:off x="2768780" y="2829564"/>
              <a:ext cx="99385" cy="86902"/>
            </a:xfrm>
            <a:custGeom>
              <a:avLst/>
              <a:gdLst/>
              <a:ahLst/>
              <a:cxnLst/>
              <a:rect l="0" t="0" r="0" b="0"/>
              <a:pathLst>
                <a:path w="99385" h="86902">
                  <a:moveTo>
                    <a:pt x="45237" y="0"/>
                  </a:moveTo>
                  <a:lnTo>
                    <a:pt x="1998" y="40673"/>
                  </a:lnTo>
                  <a:lnTo>
                    <a:pt x="0" y="48708"/>
                  </a:lnTo>
                  <a:lnTo>
                    <a:pt x="2387" y="66850"/>
                  </a:lnTo>
                  <a:lnTo>
                    <a:pt x="6305" y="73933"/>
                  </a:lnTo>
                  <a:lnTo>
                    <a:pt x="17569" y="84107"/>
                  </a:lnTo>
                  <a:lnTo>
                    <a:pt x="33516" y="86901"/>
                  </a:lnTo>
                  <a:lnTo>
                    <a:pt x="52120" y="84400"/>
                  </a:lnTo>
                  <a:lnTo>
                    <a:pt x="80290" y="73280"/>
                  </a:lnTo>
                  <a:lnTo>
                    <a:pt x="94213" y="63951"/>
                  </a:lnTo>
                  <a:lnTo>
                    <a:pt x="97754" y="58181"/>
                  </a:lnTo>
                  <a:lnTo>
                    <a:pt x="99384" y="44860"/>
                  </a:lnTo>
                  <a:lnTo>
                    <a:pt x="94926" y="32606"/>
                  </a:lnTo>
                  <a:lnTo>
                    <a:pt x="91319" y="26919"/>
                  </a:lnTo>
                  <a:lnTo>
                    <a:pt x="69735" y="10663"/>
                  </a:lnTo>
                  <a:lnTo>
                    <a:pt x="3746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245B5ED-F142-4EC2-9EC6-FB9A3AE10C09}"/>
                </a:ext>
              </a:extLst>
            </p:cNvPr>
            <p:cNvSpPr/>
            <p:nvPr/>
          </p:nvSpPr>
          <p:spPr>
            <a:xfrm>
              <a:off x="2917234" y="2806243"/>
              <a:ext cx="168857" cy="72410"/>
            </a:xfrm>
            <a:custGeom>
              <a:avLst/>
              <a:gdLst/>
              <a:ahLst/>
              <a:cxnLst/>
              <a:rect l="0" t="0" r="0" b="0"/>
              <a:pathLst>
                <a:path w="168857" h="72410">
                  <a:moveTo>
                    <a:pt x="13386" y="0"/>
                  </a:moveTo>
                  <a:lnTo>
                    <a:pt x="13386" y="16507"/>
                  </a:lnTo>
                  <a:lnTo>
                    <a:pt x="0" y="66399"/>
                  </a:lnTo>
                  <a:lnTo>
                    <a:pt x="1007" y="71042"/>
                  </a:lnTo>
                  <a:lnTo>
                    <a:pt x="3406" y="72409"/>
                  </a:lnTo>
                  <a:lnTo>
                    <a:pt x="6732" y="71594"/>
                  </a:lnTo>
                  <a:lnTo>
                    <a:pt x="15035" y="61474"/>
                  </a:lnTo>
                  <a:lnTo>
                    <a:pt x="49759" y="7732"/>
                  </a:lnTo>
                  <a:lnTo>
                    <a:pt x="54909" y="4291"/>
                  </a:lnTo>
                  <a:lnTo>
                    <a:pt x="60070" y="3725"/>
                  </a:lnTo>
                  <a:lnTo>
                    <a:pt x="65238" y="5074"/>
                  </a:lnTo>
                  <a:lnTo>
                    <a:pt x="69547" y="8565"/>
                  </a:lnTo>
                  <a:lnTo>
                    <a:pt x="76638" y="19354"/>
                  </a:lnTo>
                  <a:lnTo>
                    <a:pt x="78063" y="35090"/>
                  </a:lnTo>
                  <a:lnTo>
                    <a:pt x="77233" y="44123"/>
                  </a:lnTo>
                  <a:lnTo>
                    <a:pt x="80135" y="49281"/>
                  </a:lnTo>
                  <a:lnTo>
                    <a:pt x="85525" y="51856"/>
                  </a:lnTo>
                  <a:lnTo>
                    <a:pt x="92572" y="52709"/>
                  </a:lnTo>
                  <a:lnTo>
                    <a:pt x="98998" y="50686"/>
                  </a:lnTo>
                  <a:lnTo>
                    <a:pt x="127070" y="25933"/>
                  </a:lnTo>
                  <a:lnTo>
                    <a:pt x="132361" y="24198"/>
                  </a:lnTo>
                  <a:lnTo>
                    <a:pt x="137617" y="24770"/>
                  </a:lnTo>
                  <a:lnTo>
                    <a:pt x="142848" y="26878"/>
                  </a:lnTo>
                  <a:lnTo>
                    <a:pt x="150963" y="36130"/>
                  </a:lnTo>
                  <a:lnTo>
                    <a:pt x="168856" y="699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911637F-7A97-4FA3-8D11-A11D31A805F6}"/>
                </a:ext>
              </a:extLst>
            </p:cNvPr>
            <p:cNvSpPr/>
            <p:nvPr/>
          </p:nvSpPr>
          <p:spPr>
            <a:xfrm>
              <a:off x="3159167" y="2696934"/>
              <a:ext cx="70646" cy="229447"/>
            </a:xfrm>
            <a:custGeom>
              <a:avLst/>
              <a:gdLst/>
              <a:ahLst/>
              <a:cxnLst/>
              <a:rect l="0" t="0" r="0" b="0"/>
              <a:pathLst>
                <a:path w="70646" h="229447">
                  <a:moveTo>
                    <a:pt x="20206" y="8254"/>
                  </a:moveTo>
                  <a:lnTo>
                    <a:pt x="28459" y="0"/>
                  </a:lnTo>
                  <a:lnTo>
                    <a:pt x="30027" y="1024"/>
                  </a:lnTo>
                  <a:lnTo>
                    <a:pt x="29465" y="11374"/>
                  </a:lnTo>
                  <a:lnTo>
                    <a:pt x="13163" y="67549"/>
                  </a:lnTo>
                  <a:lnTo>
                    <a:pt x="997" y="125820"/>
                  </a:lnTo>
                  <a:lnTo>
                    <a:pt x="0" y="182629"/>
                  </a:lnTo>
                  <a:lnTo>
                    <a:pt x="4316" y="204084"/>
                  </a:lnTo>
                  <a:lnTo>
                    <a:pt x="11992" y="219378"/>
                  </a:lnTo>
                  <a:lnTo>
                    <a:pt x="19049" y="224147"/>
                  </a:lnTo>
                  <a:lnTo>
                    <a:pt x="38406" y="229446"/>
                  </a:lnTo>
                  <a:lnTo>
                    <a:pt x="54494" y="227195"/>
                  </a:lnTo>
                  <a:lnTo>
                    <a:pt x="61203" y="224176"/>
                  </a:lnTo>
                  <a:lnTo>
                    <a:pt x="65676" y="218709"/>
                  </a:lnTo>
                  <a:lnTo>
                    <a:pt x="70645" y="203421"/>
                  </a:lnTo>
                  <a:lnTo>
                    <a:pt x="70242" y="196235"/>
                  </a:lnTo>
                  <a:lnTo>
                    <a:pt x="65189" y="183643"/>
                  </a:lnTo>
                  <a:lnTo>
                    <a:pt x="35753" y="15595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72601AE-B875-459B-8464-3E2D777326B1}"/>
                </a:ext>
              </a:extLst>
            </p:cNvPr>
            <p:cNvSpPr/>
            <p:nvPr/>
          </p:nvSpPr>
          <p:spPr>
            <a:xfrm>
              <a:off x="3465443" y="2827517"/>
              <a:ext cx="55966" cy="110877"/>
            </a:xfrm>
            <a:custGeom>
              <a:avLst/>
              <a:gdLst/>
              <a:ahLst/>
              <a:cxnLst/>
              <a:rect l="0" t="0" r="0" b="0"/>
              <a:pathLst>
                <a:path w="55966" h="110877">
                  <a:moveTo>
                    <a:pt x="40418" y="9820"/>
                  </a:moveTo>
                  <a:lnTo>
                    <a:pt x="52798" y="1567"/>
                  </a:lnTo>
                  <a:lnTo>
                    <a:pt x="52990" y="0"/>
                  </a:lnTo>
                  <a:lnTo>
                    <a:pt x="43990" y="561"/>
                  </a:lnTo>
                  <a:lnTo>
                    <a:pt x="33080" y="8296"/>
                  </a:lnTo>
                  <a:lnTo>
                    <a:pt x="17227" y="29522"/>
                  </a:lnTo>
                  <a:lnTo>
                    <a:pt x="520" y="63520"/>
                  </a:lnTo>
                  <a:lnTo>
                    <a:pt x="0" y="71532"/>
                  </a:lnTo>
                  <a:lnTo>
                    <a:pt x="4028" y="87344"/>
                  </a:lnTo>
                  <a:lnTo>
                    <a:pt x="13880" y="98402"/>
                  </a:lnTo>
                  <a:lnTo>
                    <a:pt x="26896" y="105332"/>
                  </a:lnTo>
                  <a:lnTo>
                    <a:pt x="55965" y="1108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0036168-2CB6-48E6-A57D-07A228C5C72E}"/>
                </a:ext>
              </a:extLst>
            </p:cNvPr>
            <p:cNvSpPr/>
            <p:nvPr/>
          </p:nvSpPr>
          <p:spPr>
            <a:xfrm>
              <a:off x="3588753" y="2866447"/>
              <a:ext cx="111447" cy="66405"/>
            </a:xfrm>
            <a:custGeom>
              <a:avLst/>
              <a:gdLst/>
              <a:ahLst/>
              <a:cxnLst/>
              <a:rect l="0" t="0" r="0" b="0"/>
              <a:pathLst>
                <a:path w="111447" h="66405">
                  <a:moveTo>
                    <a:pt x="57031" y="17532"/>
                  </a:moveTo>
                  <a:lnTo>
                    <a:pt x="48778" y="25785"/>
                  </a:lnTo>
                  <a:lnTo>
                    <a:pt x="47211" y="30808"/>
                  </a:lnTo>
                  <a:lnTo>
                    <a:pt x="47772" y="43298"/>
                  </a:lnTo>
                  <a:lnTo>
                    <a:pt x="51722" y="46801"/>
                  </a:lnTo>
                  <a:lnTo>
                    <a:pt x="65324" y="48391"/>
                  </a:lnTo>
                  <a:lnTo>
                    <a:pt x="72061" y="45878"/>
                  </a:lnTo>
                  <a:lnTo>
                    <a:pt x="84152" y="36176"/>
                  </a:lnTo>
                  <a:lnTo>
                    <a:pt x="86341" y="29961"/>
                  </a:lnTo>
                  <a:lnTo>
                    <a:pt x="84165" y="16146"/>
                  </a:lnTo>
                  <a:lnTo>
                    <a:pt x="80303" y="10562"/>
                  </a:lnTo>
                  <a:lnTo>
                    <a:pt x="69102" y="2054"/>
                  </a:lnTo>
                  <a:lnTo>
                    <a:pt x="50880" y="0"/>
                  </a:lnTo>
                  <a:lnTo>
                    <a:pt x="30113" y="2830"/>
                  </a:lnTo>
                  <a:lnTo>
                    <a:pt x="12246" y="9846"/>
                  </a:lnTo>
                  <a:lnTo>
                    <a:pt x="6445" y="15863"/>
                  </a:lnTo>
                  <a:lnTo>
                    <a:pt x="0" y="31761"/>
                  </a:lnTo>
                  <a:lnTo>
                    <a:pt x="872" y="39110"/>
                  </a:lnTo>
                  <a:lnTo>
                    <a:pt x="8751" y="51882"/>
                  </a:lnTo>
                  <a:lnTo>
                    <a:pt x="20890" y="61014"/>
                  </a:lnTo>
                  <a:lnTo>
                    <a:pt x="27755" y="64658"/>
                  </a:lnTo>
                  <a:lnTo>
                    <a:pt x="42292" y="66404"/>
                  </a:lnTo>
                  <a:lnTo>
                    <a:pt x="88196" y="60519"/>
                  </a:lnTo>
                  <a:lnTo>
                    <a:pt x="111446" y="641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BA90C6E-0061-4B77-9139-D5564F86FE51}"/>
                </a:ext>
              </a:extLst>
            </p:cNvPr>
            <p:cNvSpPr/>
            <p:nvPr/>
          </p:nvSpPr>
          <p:spPr>
            <a:xfrm>
              <a:off x="3743184" y="2747222"/>
              <a:ext cx="23682" cy="183399"/>
            </a:xfrm>
            <a:custGeom>
              <a:avLst/>
              <a:gdLst/>
              <a:ahLst/>
              <a:cxnLst/>
              <a:rect l="0" t="0" r="0" b="0"/>
              <a:pathLst>
                <a:path w="23682" h="183399">
                  <a:moveTo>
                    <a:pt x="19203" y="12380"/>
                  </a:moveTo>
                  <a:lnTo>
                    <a:pt x="23330" y="0"/>
                  </a:lnTo>
                  <a:lnTo>
                    <a:pt x="23681" y="1535"/>
                  </a:lnTo>
                  <a:lnTo>
                    <a:pt x="15837" y="54938"/>
                  </a:lnTo>
                  <a:lnTo>
                    <a:pt x="5857" y="108708"/>
                  </a:lnTo>
                  <a:lnTo>
                    <a:pt x="0" y="168299"/>
                  </a:lnTo>
                  <a:lnTo>
                    <a:pt x="3656" y="18339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5ED5CA0-7DBB-4380-8240-92E6C6121A48}"/>
                </a:ext>
              </a:extLst>
            </p:cNvPr>
            <p:cNvSpPr/>
            <p:nvPr/>
          </p:nvSpPr>
          <p:spPr>
            <a:xfrm>
              <a:off x="3820449" y="2829564"/>
              <a:ext cx="68643" cy="102058"/>
            </a:xfrm>
            <a:custGeom>
              <a:avLst/>
              <a:gdLst/>
              <a:ahLst/>
              <a:cxnLst/>
              <a:rect l="0" t="0" r="0" b="0"/>
              <a:pathLst>
                <a:path w="68643" h="102058">
                  <a:moveTo>
                    <a:pt x="4126" y="46641"/>
                  </a:moveTo>
                  <a:lnTo>
                    <a:pt x="0" y="59021"/>
                  </a:lnTo>
                  <a:lnTo>
                    <a:pt x="1560" y="83227"/>
                  </a:lnTo>
                  <a:lnTo>
                    <a:pt x="5007" y="90034"/>
                  </a:lnTo>
                  <a:lnTo>
                    <a:pt x="15746" y="99900"/>
                  </a:lnTo>
                  <a:lnTo>
                    <a:pt x="22238" y="102013"/>
                  </a:lnTo>
                  <a:lnTo>
                    <a:pt x="36361" y="102057"/>
                  </a:lnTo>
                  <a:lnTo>
                    <a:pt x="48971" y="94591"/>
                  </a:lnTo>
                  <a:lnTo>
                    <a:pt x="59470" y="81772"/>
                  </a:lnTo>
                  <a:lnTo>
                    <a:pt x="67016" y="64558"/>
                  </a:lnTo>
                  <a:lnTo>
                    <a:pt x="68642" y="47694"/>
                  </a:lnTo>
                  <a:lnTo>
                    <a:pt x="65622" y="32426"/>
                  </a:lnTo>
                  <a:lnTo>
                    <a:pt x="58521" y="19882"/>
                  </a:lnTo>
                  <a:lnTo>
                    <a:pt x="45001" y="10852"/>
                  </a:lnTo>
                  <a:lnTo>
                    <a:pt x="1967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0B174B8-4B09-43E6-968A-72111EC1A55E}"/>
                </a:ext>
              </a:extLst>
            </p:cNvPr>
            <p:cNvSpPr/>
            <p:nvPr/>
          </p:nvSpPr>
          <p:spPr>
            <a:xfrm>
              <a:off x="3956726" y="2829564"/>
              <a:ext cx="187693" cy="102350"/>
            </a:xfrm>
            <a:custGeom>
              <a:avLst/>
              <a:gdLst/>
              <a:ahLst/>
              <a:cxnLst/>
              <a:rect l="0" t="0" r="0" b="0"/>
              <a:pathLst>
                <a:path w="187693" h="102350">
                  <a:moveTo>
                    <a:pt x="0" y="0"/>
                  </a:moveTo>
                  <a:lnTo>
                    <a:pt x="31520" y="10759"/>
                  </a:lnTo>
                  <a:lnTo>
                    <a:pt x="58146" y="29093"/>
                  </a:lnTo>
                  <a:lnTo>
                    <a:pt x="70587" y="48351"/>
                  </a:lnTo>
                  <a:lnTo>
                    <a:pt x="71242" y="55555"/>
                  </a:lnTo>
                  <a:lnTo>
                    <a:pt x="67364" y="70469"/>
                  </a:lnTo>
                  <a:lnTo>
                    <a:pt x="55467" y="89306"/>
                  </a:lnTo>
                  <a:lnTo>
                    <a:pt x="41351" y="98137"/>
                  </a:lnTo>
                  <a:lnTo>
                    <a:pt x="32749" y="101701"/>
                  </a:lnTo>
                  <a:lnTo>
                    <a:pt x="25288" y="102349"/>
                  </a:lnTo>
                  <a:lnTo>
                    <a:pt x="12391" y="98463"/>
                  </a:lnTo>
                  <a:lnTo>
                    <a:pt x="9124" y="94145"/>
                  </a:lnTo>
                  <a:lnTo>
                    <a:pt x="7810" y="88676"/>
                  </a:lnTo>
                  <a:lnTo>
                    <a:pt x="7798" y="82437"/>
                  </a:lnTo>
                  <a:lnTo>
                    <a:pt x="10380" y="76551"/>
                  </a:lnTo>
                  <a:lnTo>
                    <a:pt x="36107" y="49418"/>
                  </a:lnTo>
                  <a:lnTo>
                    <a:pt x="76774" y="31801"/>
                  </a:lnTo>
                  <a:lnTo>
                    <a:pt x="103074" y="25833"/>
                  </a:lnTo>
                  <a:lnTo>
                    <a:pt x="152281" y="24515"/>
                  </a:lnTo>
                  <a:lnTo>
                    <a:pt x="169600" y="27595"/>
                  </a:lnTo>
                  <a:lnTo>
                    <a:pt x="176118" y="31352"/>
                  </a:lnTo>
                  <a:lnTo>
                    <a:pt x="185665" y="42437"/>
                  </a:lnTo>
                  <a:lnTo>
                    <a:pt x="187692" y="49021"/>
                  </a:lnTo>
                  <a:lnTo>
                    <a:pt x="186564" y="1010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F9BD2FD-E0E7-4F6B-AFEB-BC0C8C1A6358}"/>
                </a:ext>
              </a:extLst>
            </p:cNvPr>
            <p:cNvSpPr/>
            <p:nvPr/>
          </p:nvSpPr>
          <p:spPr>
            <a:xfrm>
              <a:off x="4143290" y="2760850"/>
              <a:ext cx="31095" cy="14300"/>
            </a:xfrm>
            <a:custGeom>
              <a:avLst/>
              <a:gdLst/>
              <a:ahLst/>
              <a:cxnLst/>
              <a:rect l="0" t="0" r="0" b="0"/>
              <a:pathLst>
                <a:path w="31095" h="14300">
                  <a:moveTo>
                    <a:pt x="31094" y="14299"/>
                  </a:moveTo>
                  <a:lnTo>
                    <a:pt x="18714" y="1919"/>
                  </a:lnTo>
                  <a:lnTo>
                    <a:pt x="14204" y="0"/>
                  </a:lnTo>
                  <a:lnTo>
                    <a:pt x="10333" y="448"/>
                  </a:lnTo>
                  <a:lnTo>
                    <a:pt x="0" y="65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2635F85-7554-4AF5-91C2-7035283664DC}"/>
                </a:ext>
              </a:extLst>
            </p:cNvPr>
            <p:cNvSpPr/>
            <p:nvPr/>
          </p:nvSpPr>
          <p:spPr>
            <a:xfrm>
              <a:off x="4283214" y="2814513"/>
              <a:ext cx="68218" cy="92787"/>
            </a:xfrm>
            <a:custGeom>
              <a:avLst/>
              <a:gdLst/>
              <a:ahLst/>
              <a:cxnLst/>
              <a:rect l="0" t="0" r="0" b="0"/>
              <a:pathLst>
                <a:path w="68218" h="92787">
                  <a:moveTo>
                    <a:pt x="0" y="22824"/>
                  </a:moveTo>
                  <a:lnTo>
                    <a:pt x="8253" y="31078"/>
                  </a:lnTo>
                  <a:lnTo>
                    <a:pt x="13275" y="32645"/>
                  </a:lnTo>
                  <a:lnTo>
                    <a:pt x="32724" y="30725"/>
                  </a:lnTo>
                  <a:lnTo>
                    <a:pt x="54034" y="23822"/>
                  </a:lnTo>
                  <a:lnTo>
                    <a:pt x="66049" y="15782"/>
                  </a:lnTo>
                  <a:lnTo>
                    <a:pt x="68217" y="11220"/>
                  </a:lnTo>
                  <a:lnTo>
                    <a:pt x="67935" y="6451"/>
                  </a:lnTo>
                  <a:lnTo>
                    <a:pt x="66019" y="1544"/>
                  </a:lnTo>
                  <a:lnTo>
                    <a:pt x="61287" y="0"/>
                  </a:lnTo>
                  <a:lnTo>
                    <a:pt x="46816" y="2892"/>
                  </a:lnTo>
                  <a:lnTo>
                    <a:pt x="33474" y="12238"/>
                  </a:lnTo>
                  <a:lnTo>
                    <a:pt x="10835" y="39351"/>
                  </a:lnTo>
                  <a:lnTo>
                    <a:pt x="4815" y="56657"/>
                  </a:lnTo>
                  <a:lnTo>
                    <a:pt x="3210" y="66109"/>
                  </a:lnTo>
                  <a:lnTo>
                    <a:pt x="3867" y="73274"/>
                  </a:lnTo>
                  <a:lnTo>
                    <a:pt x="6033" y="78914"/>
                  </a:lnTo>
                  <a:lnTo>
                    <a:pt x="15546" y="927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FC107EC-79F6-41BD-8B3A-34FDBB3856BB}"/>
                </a:ext>
              </a:extLst>
            </p:cNvPr>
            <p:cNvSpPr/>
            <p:nvPr/>
          </p:nvSpPr>
          <p:spPr>
            <a:xfrm>
              <a:off x="2749424" y="3070543"/>
              <a:ext cx="375535" cy="108831"/>
            </a:xfrm>
            <a:custGeom>
              <a:avLst/>
              <a:gdLst/>
              <a:ahLst/>
              <a:cxnLst/>
              <a:rect l="0" t="0" r="0" b="0"/>
              <a:pathLst>
                <a:path w="375535" h="108831">
                  <a:moveTo>
                    <a:pt x="33499" y="0"/>
                  </a:moveTo>
                  <a:lnTo>
                    <a:pt x="8533" y="61512"/>
                  </a:lnTo>
                  <a:lnTo>
                    <a:pt x="94" y="85309"/>
                  </a:lnTo>
                  <a:lnTo>
                    <a:pt x="0" y="88830"/>
                  </a:lnTo>
                  <a:lnTo>
                    <a:pt x="1665" y="89451"/>
                  </a:lnTo>
                  <a:lnTo>
                    <a:pt x="8122" y="85534"/>
                  </a:lnTo>
                  <a:lnTo>
                    <a:pt x="47608" y="45657"/>
                  </a:lnTo>
                  <a:lnTo>
                    <a:pt x="59635" y="32384"/>
                  </a:lnTo>
                  <a:lnTo>
                    <a:pt x="73618" y="23606"/>
                  </a:lnTo>
                  <a:lnTo>
                    <a:pt x="80974" y="23511"/>
                  </a:lnTo>
                  <a:lnTo>
                    <a:pt x="96058" y="30315"/>
                  </a:lnTo>
                  <a:lnTo>
                    <a:pt x="101117" y="36621"/>
                  </a:lnTo>
                  <a:lnTo>
                    <a:pt x="106738" y="52840"/>
                  </a:lnTo>
                  <a:lnTo>
                    <a:pt x="110828" y="57684"/>
                  </a:lnTo>
                  <a:lnTo>
                    <a:pt x="116145" y="60049"/>
                  </a:lnTo>
                  <a:lnTo>
                    <a:pt x="122282" y="60762"/>
                  </a:lnTo>
                  <a:lnTo>
                    <a:pt x="133707" y="56948"/>
                  </a:lnTo>
                  <a:lnTo>
                    <a:pt x="170781" y="25605"/>
                  </a:lnTo>
                  <a:lnTo>
                    <a:pt x="175980" y="23980"/>
                  </a:lnTo>
                  <a:lnTo>
                    <a:pt x="181174" y="24624"/>
                  </a:lnTo>
                  <a:lnTo>
                    <a:pt x="186363" y="26781"/>
                  </a:lnTo>
                  <a:lnTo>
                    <a:pt x="194433" y="38390"/>
                  </a:lnTo>
                  <a:lnTo>
                    <a:pt x="210778" y="69868"/>
                  </a:lnTo>
                  <a:lnTo>
                    <a:pt x="225150" y="80861"/>
                  </a:lnTo>
                  <a:lnTo>
                    <a:pt x="242190" y="86898"/>
                  </a:lnTo>
                  <a:lnTo>
                    <a:pt x="267214" y="85441"/>
                  </a:lnTo>
                  <a:lnTo>
                    <a:pt x="286221" y="81736"/>
                  </a:lnTo>
                  <a:lnTo>
                    <a:pt x="301578" y="72604"/>
                  </a:lnTo>
                  <a:lnTo>
                    <a:pt x="325513" y="49754"/>
                  </a:lnTo>
                  <a:lnTo>
                    <a:pt x="328367" y="43534"/>
                  </a:lnTo>
                  <a:lnTo>
                    <a:pt x="329235" y="29714"/>
                  </a:lnTo>
                  <a:lnTo>
                    <a:pt x="327393" y="26719"/>
                  </a:lnTo>
                  <a:lnTo>
                    <a:pt x="324438" y="26450"/>
                  </a:lnTo>
                  <a:lnTo>
                    <a:pt x="320741" y="27998"/>
                  </a:lnTo>
                  <a:lnTo>
                    <a:pt x="314329" y="38931"/>
                  </a:lnTo>
                  <a:lnTo>
                    <a:pt x="311410" y="46684"/>
                  </a:lnTo>
                  <a:lnTo>
                    <a:pt x="311192" y="54443"/>
                  </a:lnTo>
                  <a:lnTo>
                    <a:pt x="315556" y="69974"/>
                  </a:lnTo>
                  <a:lnTo>
                    <a:pt x="325556" y="83211"/>
                  </a:lnTo>
                  <a:lnTo>
                    <a:pt x="339502" y="93989"/>
                  </a:lnTo>
                  <a:lnTo>
                    <a:pt x="375534" y="10883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BA750E-A267-4CF2-B060-D90702D8B85D}"/>
                </a:ext>
              </a:extLst>
            </p:cNvPr>
            <p:cNvSpPr/>
            <p:nvPr/>
          </p:nvSpPr>
          <p:spPr>
            <a:xfrm>
              <a:off x="3194920" y="3027219"/>
              <a:ext cx="31095" cy="152155"/>
            </a:xfrm>
            <a:custGeom>
              <a:avLst/>
              <a:gdLst/>
              <a:ahLst/>
              <a:cxnLst/>
              <a:rect l="0" t="0" r="0" b="0"/>
              <a:pathLst>
                <a:path w="31095" h="152155">
                  <a:moveTo>
                    <a:pt x="31094" y="20004"/>
                  </a:moveTo>
                  <a:lnTo>
                    <a:pt x="31094" y="3497"/>
                  </a:lnTo>
                  <a:lnTo>
                    <a:pt x="29367" y="362"/>
                  </a:lnTo>
                  <a:lnTo>
                    <a:pt x="26487" y="0"/>
                  </a:lnTo>
                  <a:lnTo>
                    <a:pt x="22841" y="1485"/>
                  </a:lnTo>
                  <a:lnTo>
                    <a:pt x="16485" y="12349"/>
                  </a:lnTo>
                  <a:lnTo>
                    <a:pt x="3578" y="68868"/>
                  </a:lnTo>
                  <a:lnTo>
                    <a:pt x="471" y="129840"/>
                  </a:lnTo>
                  <a:lnTo>
                    <a:pt x="0" y="15215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7EDC0EE-4F3E-4508-919A-A0C3CB4527E5}"/>
                </a:ext>
              </a:extLst>
            </p:cNvPr>
            <p:cNvSpPr/>
            <p:nvPr/>
          </p:nvSpPr>
          <p:spPr>
            <a:xfrm>
              <a:off x="3179373" y="3093864"/>
              <a:ext cx="85509" cy="31095"/>
            </a:xfrm>
            <a:custGeom>
              <a:avLst/>
              <a:gdLst/>
              <a:ahLst/>
              <a:cxnLst/>
              <a:rect l="0" t="0" r="0" b="0"/>
              <a:pathLst>
                <a:path w="85509" h="31095">
                  <a:moveTo>
                    <a:pt x="0" y="31094"/>
                  </a:moveTo>
                  <a:lnTo>
                    <a:pt x="8253" y="22840"/>
                  </a:lnTo>
                  <a:lnTo>
                    <a:pt x="29892" y="13581"/>
                  </a:lnTo>
                  <a:lnTo>
                    <a:pt x="8550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F279019-9E37-4776-A0B9-0742536B28F9}"/>
                </a:ext>
              </a:extLst>
            </p:cNvPr>
            <p:cNvSpPr/>
            <p:nvPr/>
          </p:nvSpPr>
          <p:spPr>
            <a:xfrm>
              <a:off x="3343695" y="3096570"/>
              <a:ext cx="63828" cy="82804"/>
            </a:xfrm>
            <a:custGeom>
              <a:avLst/>
              <a:gdLst/>
              <a:ahLst/>
              <a:cxnLst/>
              <a:rect l="0" t="0" r="0" b="0"/>
              <a:pathLst>
                <a:path w="63828" h="82804">
                  <a:moveTo>
                    <a:pt x="14469" y="20615"/>
                  </a:moveTo>
                  <a:lnTo>
                    <a:pt x="26848" y="24741"/>
                  </a:lnTo>
                  <a:lnTo>
                    <a:pt x="32223" y="24229"/>
                  </a:lnTo>
                  <a:lnTo>
                    <a:pt x="62595" y="6428"/>
                  </a:lnTo>
                  <a:lnTo>
                    <a:pt x="63827" y="3384"/>
                  </a:lnTo>
                  <a:lnTo>
                    <a:pt x="61194" y="1354"/>
                  </a:lnTo>
                  <a:lnTo>
                    <a:pt x="55984" y="0"/>
                  </a:lnTo>
                  <a:lnTo>
                    <a:pt x="43284" y="3103"/>
                  </a:lnTo>
                  <a:lnTo>
                    <a:pt x="23871" y="14562"/>
                  </a:lnTo>
                  <a:lnTo>
                    <a:pt x="7178" y="31201"/>
                  </a:lnTo>
                  <a:lnTo>
                    <a:pt x="1835" y="38037"/>
                  </a:lnTo>
                  <a:lnTo>
                    <a:pt x="0" y="44322"/>
                  </a:lnTo>
                  <a:lnTo>
                    <a:pt x="504" y="50239"/>
                  </a:lnTo>
                  <a:lnTo>
                    <a:pt x="2568" y="55911"/>
                  </a:lnTo>
                  <a:lnTo>
                    <a:pt x="14074" y="66820"/>
                  </a:lnTo>
                  <a:lnTo>
                    <a:pt x="37789" y="828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575D636-4377-4A22-9184-FDE299BBE1B4}"/>
                </a:ext>
              </a:extLst>
            </p:cNvPr>
            <p:cNvSpPr/>
            <p:nvPr/>
          </p:nvSpPr>
          <p:spPr>
            <a:xfrm>
              <a:off x="3528702" y="3076269"/>
              <a:ext cx="102033" cy="100132"/>
            </a:xfrm>
            <a:custGeom>
              <a:avLst/>
              <a:gdLst/>
              <a:ahLst/>
              <a:cxnLst/>
              <a:rect l="0" t="0" r="0" b="0"/>
              <a:pathLst>
                <a:path w="102033" h="100132">
                  <a:moveTo>
                    <a:pt x="8253" y="9821"/>
                  </a:moveTo>
                  <a:lnTo>
                    <a:pt x="0" y="1568"/>
                  </a:lnTo>
                  <a:lnTo>
                    <a:pt x="1023" y="0"/>
                  </a:lnTo>
                  <a:lnTo>
                    <a:pt x="11374" y="562"/>
                  </a:lnTo>
                  <a:lnTo>
                    <a:pt x="53684" y="18765"/>
                  </a:lnTo>
                  <a:lnTo>
                    <a:pt x="85749" y="38555"/>
                  </a:lnTo>
                  <a:lnTo>
                    <a:pt x="96822" y="51095"/>
                  </a:lnTo>
                  <a:lnTo>
                    <a:pt x="100985" y="58066"/>
                  </a:lnTo>
                  <a:lnTo>
                    <a:pt x="102032" y="64442"/>
                  </a:lnTo>
                  <a:lnTo>
                    <a:pt x="101002" y="70419"/>
                  </a:lnTo>
                  <a:lnTo>
                    <a:pt x="98589" y="76132"/>
                  </a:lnTo>
                  <a:lnTo>
                    <a:pt x="82812" y="92425"/>
                  </a:lnTo>
                  <a:lnTo>
                    <a:pt x="66726" y="98358"/>
                  </a:lnTo>
                  <a:lnTo>
                    <a:pt x="48060" y="100131"/>
                  </a:lnTo>
                  <a:lnTo>
                    <a:pt x="28249" y="98040"/>
                  </a:lnTo>
                  <a:lnTo>
                    <a:pt x="23311" y="94545"/>
                  </a:lnTo>
                  <a:lnTo>
                    <a:pt x="21746" y="89625"/>
                  </a:lnTo>
                  <a:lnTo>
                    <a:pt x="23800" y="4868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93044A4-70C9-4B6A-94F1-41998C0B7274}"/>
                </a:ext>
              </a:extLst>
            </p:cNvPr>
            <p:cNvSpPr/>
            <p:nvPr/>
          </p:nvSpPr>
          <p:spPr>
            <a:xfrm>
              <a:off x="256526" y="2985034"/>
              <a:ext cx="14301" cy="15549"/>
            </a:xfrm>
            <a:custGeom>
              <a:avLst/>
              <a:gdLst/>
              <a:ahLst/>
              <a:cxnLst/>
              <a:rect l="0" t="0" r="0" b="0"/>
              <a:pathLst>
                <a:path w="14301" h="15549">
                  <a:moveTo>
                    <a:pt x="0" y="0"/>
                  </a:moveTo>
                  <a:lnTo>
                    <a:pt x="12380" y="4127"/>
                  </a:lnTo>
                  <a:lnTo>
                    <a:pt x="14300" y="6206"/>
                  </a:lnTo>
                  <a:lnTo>
                    <a:pt x="13852" y="8457"/>
                  </a:lnTo>
                  <a:lnTo>
                    <a:pt x="7774" y="155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366B7E9-6526-488C-B13B-AE6879866CBD}"/>
              </a:ext>
            </a:extLst>
          </p:cNvPr>
          <p:cNvGrpSpPr/>
          <p:nvPr/>
        </p:nvGrpSpPr>
        <p:grpSpPr>
          <a:xfrm>
            <a:off x="303168" y="3319296"/>
            <a:ext cx="2295015" cy="326489"/>
            <a:chOff x="303168" y="3319296"/>
            <a:chExt cx="2295015" cy="326489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02CDF04-F645-4C98-8B75-48CFB2536AF6}"/>
                </a:ext>
              </a:extLst>
            </p:cNvPr>
            <p:cNvSpPr/>
            <p:nvPr/>
          </p:nvSpPr>
          <p:spPr>
            <a:xfrm>
              <a:off x="303168" y="3599143"/>
              <a:ext cx="7774" cy="23322"/>
            </a:xfrm>
            <a:custGeom>
              <a:avLst/>
              <a:gdLst/>
              <a:ahLst/>
              <a:cxnLst/>
              <a:rect l="0" t="0" r="0" b="0"/>
              <a:pathLst>
                <a:path w="7774" h="23322">
                  <a:moveTo>
                    <a:pt x="7773" y="0"/>
                  </a:moveTo>
                  <a:lnTo>
                    <a:pt x="0" y="233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E7B9325-54DD-40D5-B277-94359FA6FF14}"/>
                </a:ext>
              </a:extLst>
            </p:cNvPr>
            <p:cNvSpPr/>
            <p:nvPr/>
          </p:nvSpPr>
          <p:spPr>
            <a:xfrm>
              <a:off x="481959" y="3513634"/>
              <a:ext cx="7774" cy="132151"/>
            </a:xfrm>
            <a:custGeom>
              <a:avLst/>
              <a:gdLst/>
              <a:ahLst/>
              <a:cxnLst/>
              <a:rect l="0" t="0" r="0" b="0"/>
              <a:pathLst>
                <a:path w="7774" h="132151">
                  <a:moveTo>
                    <a:pt x="0" y="0"/>
                  </a:moveTo>
                  <a:lnTo>
                    <a:pt x="4126" y="12380"/>
                  </a:lnTo>
                  <a:lnTo>
                    <a:pt x="1140" y="64160"/>
                  </a:lnTo>
                  <a:lnTo>
                    <a:pt x="1014" y="117567"/>
                  </a:lnTo>
                  <a:lnTo>
                    <a:pt x="2403" y="122428"/>
                  </a:lnTo>
                  <a:lnTo>
                    <a:pt x="7773" y="1321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E8CA6E8-53C7-460A-B8CB-6476DFFEA971}"/>
                </a:ext>
              </a:extLst>
            </p:cNvPr>
            <p:cNvSpPr/>
            <p:nvPr/>
          </p:nvSpPr>
          <p:spPr>
            <a:xfrm>
              <a:off x="497506" y="3397031"/>
              <a:ext cx="7774" cy="1"/>
            </a:xfrm>
            <a:custGeom>
              <a:avLst/>
              <a:gdLst/>
              <a:ahLst/>
              <a:cxnLst/>
              <a:rect l="0" t="0" r="0" b="0"/>
              <a:pathLst>
                <a:path w="7774" h="1">
                  <a:moveTo>
                    <a:pt x="7773" y="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E6AD7C2-419B-4141-97CF-B9590CC1FC00}"/>
                </a:ext>
              </a:extLst>
            </p:cNvPr>
            <p:cNvSpPr/>
            <p:nvPr/>
          </p:nvSpPr>
          <p:spPr>
            <a:xfrm>
              <a:off x="598180" y="3482540"/>
              <a:ext cx="86086" cy="163245"/>
            </a:xfrm>
            <a:custGeom>
              <a:avLst/>
              <a:gdLst/>
              <a:ahLst/>
              <a:cxnLst/>
              <a:rect l="0" t="0" r="0" b="0"/>
              <a:pathLst>
                <a:path w="86086" h="163245">
                  <a:moveTo>
                    <a:pt x="78117" y="0"/>
                  </a:moveTo>
                  <a:lnTo>
                    <a:pt x="33861" y="19466"/>
                  </a:lnTo>
                  <a:lnTo>
                    <a:pt x="14812" y="34942"/>
                  </a:lnTo>
                  <a:lnTo>
                    <a:pt x="3628" y="48352"/>
                  </a:lnTo>
                  <a:lnTo>
                    <a:pt x="818" y="55555"/>
                  </a:lnTo>
                  <a:lnTo>
                    <a:pt x="0" y="70469"/>
                  </a:lnTo>
                  <a:lnTo>
                    <a:pt x="2718" y="76346"/>
                  </a:lnTo>
                  <a:lnTo>
                    <a:pt x="12649" y="85179"/>
                  </a:lnTo>
                  <a:lnTo>
                    <a:pt x="75212" y="100742"/>
                  </a:lnTo>
                  <a:lnTo>
                    <a:pt x="84887" y="112145"/>
                  </a:lnTo>
                  <a:lnTo>
                    <a:pt x="86085" y="117950"/>
                  </a:lnTo>
                  <a:lnTo>
                    <a:pt x="85157" y="123547"/>
                  </a:lnTo>
                  <a:lnTo>
                    <a:pt x="79518" y="134373"/>
                  </a:lnTo>
                  <a:lnTo>
                    <a:pt x="65768" y="150179"/>
                  </a:lnTo>
                  <a:lnTo>
                    <a:pt x="52763" y="160604"/>
                  </a:lnTo>
                  <a:lnTo>
                    <a:pt x="45667" y="163212"/>
                  </a:lnTo>
                  <a:lnTo>
                    <a:pt x="15929" y="1632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57AA24-CA99-4AAB-A0F9-C0DAA20299BA}"/>
                </a:ext>
              </a:extLst>
            </p:cNvPr>
            <p:cNvSpPr/>
            <p:nvPr/>
          </p:nvSpPr>
          <p:spPr>
            <a:xfrm>
              <a:off x="785126" y="3536955"/>
              <a:ext cx="54966" cy="93149"/>
            </a:xfrm>
            <a:custGeom>
              <a:avLst/>
              <a:gdLst/>
              <a:ahLst/>
              <a:cxnLst/>
              <a:rect l="0" t="0" r="0" b="0"/>
              <a:pathLst>
                <a:path w="54966" h="93149">
                  <a:moveTo>
                    <a:pt x="7774" y="0"/>
                  </a:moveTo>
                  <a:lnTo>
                    <a:pt x="16027" y="8253"/>
                  </a:lnTo>
                  <a:lnTo>
                    <a:pt x="17595" y="13276"/>
                  </a:lnTo>
                  <a:lnTo>
                    <a:pt x="17033" y="25766"/>
                  </a:lnTo>
                  <a:lnTo>
                    <a:pt x="6020" y="55761"/>
                  </a:lnTo>
                  <a:lnTo>
                    <a:pt x="6418" y="74303"/>
                  </a:lnTo>
                  <a:lnTo>
                    <a:pt x="9461" y="81493"/>
                  </a:lnTo>
                  <a:lnTo>
                    <a:pt x="19752" y="91786"/>
                  </a:lnTo>
                  <a:lnTo>
                    <a:pt x="25260" y="93148"/>
                  </a:lnTo>
                  <a:lnTo>
                    <a:pt x="30660" y="92329"/>
                  </a:lnTo>
                  <a:lnTo>
                    <a:pt x="41266" y="86813"/>
                  </a:lnTo>
                  <a:lnTo>
                    <a:pt x="51738" y="78603"/>
                  </a:lnTo>
                  <a:lnTo>
                    <a:pt x="54358" y="73131"/>
                  </a:lnTo>
                  <a:lnTo>
                    <a:pt x="54965" y="60142"/>
                  </a:lnTo>
                  <a:lnTo>
                    <a:pt x="50053" y="48035"/>
                  </a:lnTo>
                  <a:lnTo>
                    <a:pt x="32824" y="26187"/>
                  </a:lnTo>
                  <a:lnTo>
                    <a:pt x="0" y="77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86E3BC2-8672-4BDE-B9CD-51ED97FFA8EB}"/>
                </a:ext>
              </a:extLst>
            </p:cNvPr>
            <p:cNvSpPr/>
            <p:nvPr/>
          </p:nvSpPr>
          <p:spPr>
            <a:xfrm>
              <a:off x="886182" y="3392425"/>
              <a:ext cx="38869" cy="198946"/>
            </a:xfrm>
            <a:custGeom>
              <a:avLst/>
              <a:gdLst/>
              <a:ahLst/>
              <a:cxnLst/>
              <a:rect l="0" t="0" r="0" b="0"/>
              <a:pathLst>
                <a:path w="38869" h="198946">
                  <a:moveTo>
                    <a:pt x="0" y="12380"/>
                  </a:moveTo>
                  <a:lnTo>
                    <a:pt x="8254" y="0"/>
                  </a:lnTo>
                  <a:lnTo>
                    <a:pt x="11548" y="672"/>
                  </a:lnTo>
                  <a:lnTo>
                    <a:pt x="17513" y="12935"/>
                  </a:lnTo>
                  <a:lnTo>
                    <a:pt x="22556" y="65930"/>
                  </a:lnTo>
                  <a:lnTo>
                    <a:pt x="28562" y="120232"/>
                  </a:lnTo>
                  <a:lnTo>
                    <a:pt x="34887" y="179686"/>
                  </a:lnTo>
                  <a:lnTo>
                    <a:pt x="38868" y="1989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F5CEC68-6BE4-46CE-B289-D2BB8C94B57F}"/>
                </a:ext>
              </a:extLst>
            </p:cNvPr>
            <p:cNvSpPr/>
            <p:nvPr/>
          </p:nvSpPr>
          <p:spPr>
            <a:xfrm>
              <a:off x="998958" y="3525230"/>
              <a:ext cx="114430" cy="112782"/>
            </a:xfrm>
            <a:custGeom>
              <a:avLst/>
              <a:gdLst/>
              <a:ahLst/>
              <a:cxnLst/>
              <a:rect l="0" t="0" r="0" b="0"/>
              <a:pathLst>
                <a:path w="114430" h="112782">
                  <a:moveTo>
                    <a:pt x="50468" y="73913"/>
                  </a:moveTo>
                  <a:lnTo>
                    <a:pt x="54595" y="86293"/>
                  </a:lnTo>
                  <a:lnTo>
                    <a:pt x="63531" y="94675"/>
                  </a:lnTo>
                  <a:lnTo>
                    <a:pt x="69541" y="98119"/>
                  </a:lnTo>
                  <a:lnTo>
                    <a:pt x="76139" y="98688"/>
                  </a:lnTo>
                  <a:lnTo>
                    <a:pt x="90381" y="94713"/>
                  </a:lnTo>
                  <a:lnTo>
                    <a:pt x="100741" y="84885"/>
                  </a:lnTo>
                  <a:lnTo>
                    <a:pt x="114429" y="57462"/>
                  </a:lnTo>
                  <a:lnTo>
                    <a:pt x="113156" y="40114"/>
                  </a:lnTo>
                  <a:lnTo>
                    <a:pt x="110399" y="30651"/>
                  </a:lnTo>
                  <a:lnTo>
                    <a:pt x="98121" y="15530"/>
                  </a:lnTo>
                  <a:lnTo>
                    <a:pt x="81148" y="4779"/>
                  </a:lnTo>
                  <a:lnTo>
                    <a:pt x="62088" y="0"/>
                  </a:lnTo>
                  <a:lnTo>
                    <a:pt x="42101" y="4786"/>
                  </a:lnTo>
                  <a:lnTo>
                    <a:pt x="23429" y="15551"/>
                  </a:lnTo>
                  <a:lnTo>
                    <a:pt x="9372" y="28972"/>
                  </a:lnTo>
                  <a:lnTo>
                    <a:pt x="1973" y="45878"/>
                  </a:lnTo>
                  <a:lnTo>
                    <a:pt x="0" y="55223"/>
                  </a:lnTo>
                  <a:lnTo>
                    <a:pt x="412" y="63180"/>
                  </a:lnTo>
                  <a:lnTo>
                    <a:pt x="5476" y="76629"/>
                  </a:lnTo>
                  <a:lnTo>
                    <a:pt x="18092" y="86061"/>
                  </a:lnTo>
                  <a:lnTo>
                    <a:pt x="26293" y="89785"/>
                  </a:lnTo>
                  <a:lnTo>
                    <a:pt x="46921" y="91620"/>
                  </a:lnTo>
                  <a:lnTo>
                    <a:pt x="87100" y="85760"/>
                  </a:lnTo>
                  <a:lnTo>
                    <a:pt x="93891" y="86994"/>
                  </a:lnTo>
                  <a:lnTo>
                    <a:pt x="99283" y="90407"/>
                  </a:lnTo>
                  <a:lnTo>
                    <a:pt x="106712" y="99382"/>
                  </a:lnTo>
                  <a:lnTo>
                    <a:pt x="112656" y="1127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C49015D-10D1-4FF8-8DA5-FFD92855D3C8}"/>
                </a:ext>
              </a:extLst>
            </p:cNvPr>
            <p:cNvSpPr/>
            <p:nvPr/>
          </p:nvSpPr>
          <p:spPr>
            <a:xfrm>
              <a:off x="1134935" y="3420599"/>
              <a:ext cx="207444" cy="189859"/>
            </a:xfrm>
            <a:custGeom>
              <a:avLst/>
              <a:gdLst/>
              <a:ahLst/>
              <a:cxnLst/>
              <a:rect l="0" t="0" r="0" b="0"/>
              <a:pathLst>
                <a:path w="207444" h="189859">
                  <a:moveTo>
                    <a:pt x="0" y="54168"/>
                  </a:moveTo>
                  <a:lnTo>
                    <a:pt x="864" y="124"/>
                  </a:lnTo>
                  <a:lnTo>
                    <a:pt x="2303" y="0"/>
                  </a:lnTo>
                  <a:lnTo>
                    <a:pt x="6206" y="6772"/>
                  </a:lnTo>
                  <a:lnTo>
                    <a:pt x="20819" y="63038"/>
                  </a:lnTo>
                  <a:lnTo>
                    <a:pt x="38873" y="123739"/>
                  </a:lnTo>
                  <a:lnTo>
                    <a:pt x="63699" y="185214"/>
                  </a:lnTo>
                  <a:lnTo>
                    <a:pt x="68378" y="189037"/>
                  </a:lnTo>
                  <a:lnTo>
                    <a:pt x="74088" y="189858"/>
                  </a:lnTo>
                  <a:lnTo>
                    <a:pt x="80486" y="188678"/>
                  </a:lnTo>
                  <a:lnTo>
                    <a:pt x="92202" y="180457"/>
                  </a:lnTo>
                  <a:lnTo>
                    <a:pt x="117925" y="158192"/>
                  </a:lnTo>
                  <a:lnTo>
                    <a:pt x="178843" y="123664"/>
                  </a:lnTo>
                  <a:lnTo>
                    <a:pt x="192634" y="112694"/>
                  </a:lnTo>
                  <a:lnTo>
                    <a:pt x="201642" y="99181"/>
                  </a:lnTo>
                  <a:lnTo>
                    <a:pt x="207443" y="72879"/>
                  </a:lnTo>
                  <a:lnTo>
                    <a:pt x="205666" y="65778"/>
                  </a:lnTo>
                  <a:lnTo>
                    <a:pt x="201890" y="60180"/>
                  </a:lnTo>
                  <a:lnTo>
                    <a:pt x="196781" y="55585"/>
                  </a:lnTo>
                  <a:lnTo>
                    <a:pt x="190785" y="54249"/>
                  </a:lnTo>
                  <a:lnTo>
                    <a:pt x="177212" y="57370"/>
                  </a:lnTo>
                  <a:lnTo>
                    <a:pt x="164845" y="66820"/>
                  </a:lnTo>
                  <a:lnTo>
                    <a:pt x="159129" y="72967"/>
                  </a:lnTo>
                  <a:lnTo>
                    <a:pt x="152778" y="91313"/>
                  </a:lnTo>
                  <a:lnTo>
                    <a:pt x="151683" y="113000"/>
                  </a:lnTo>
                  <a:lnTo>
                    <a:pt x="156954" y="134154"/>
                  </a:lnTo>
                  <a:lnTo>
                    <a:pt x="167358" y="150466"/>
                  </a:lnTo>
                  <a:lnTo>
                    <a:pt x="186565" y="1707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03A36C8-A05E-4DE7-9815-D2C901AB2124}"/>
                </a:ext>
              </a:extLst>
            </p:cNvPr>
            <p:cNvSpPr/>
            <p:nvPr/>
          </p:nvSpPr>
          <p:spPr>
            <a:xfrm>
              <a:off x="1618520" y="3482540"/>
              <a:ext cx="278222" cy="127140"/>
            </a:xfrm>
            <a:custGeom>
              <a:avLst/>
              <a:gdLst/>
              <a:ahLst/>
              <a:cxnLst/>
              <a:rect l="0" t="0" r="0" b="0"/>
              <a:pathLst>
                <a:path w="278222" h="127140">
                  <a:moveTo>
                    <a:pt x="13921" y="0"/>
                  </a:moveTo>
                  <a:lnTo>
                    <a:pt x="18047" y="12380"/>
                  </a:lnTo>
                  <a:lnTo>
                    <a:pt x="15467" y="25368"/>
                  </a:lnTo>
                  <a:lnTo>
                    <a:pt x="3861" y="58946"/>
                  </a:lnTo>
                  <a:lnTo>
                    <a:pt x="0" y="92802"/>
                  </a:lnTo>
                  <a:lnTo>
                    <a:pt x="321" y="98144"/>
                  </a:lnTo>
                  <a:lnTo>
                    <a:pt x="1400" y="99115"/>
                  </a:lnTo>
                  <a:lnTo>
                    <a:pt x="2982" y="97171"/>
                  </a:lnTo>
                  <a:lnTo>
                    <a:pt x="25427" y="41337"/>
                  </a:lnTo>
                  <a:lnTo>
                    <a:pt x="35158" y="24418"/>
                  </a:lnTo>
                  <a:lnTo>
                    <a:pt x="41035" y="19734"/>
                  </a:lnTo>
                  <a:lnTo>
                    <a:pt x="47544" y="17474"/>
                  </a:lnTo>
                  <a:lnTo>
                    <a:pt x="54474" y="16832"/>
                  </a:lnTo>
                  <a:lnTo>
                    <a:pt x="60822" y="19859"/>
                  </a:lnTo>
                  <a:lnTo>
                    <a:pt x="72482" y="32435"/>
                  </a:lnTo>
                  <a:lnTo>
                    <a:pt x="93179" y="68659"/>
                  </a:lnTo>
                  <a:lnTo>
                    <a:pt x="111087" y="106781"/>
                  </a:lnTo>
                  <a:lnTo>
                    <a:pt x="117566" y="115238"/>
                  </a:lnTo>
                  <a:lnTo>
                    <a:pt x="133978" y="124634"/>
                  </a:lnTo>
                  <a:lnTo>
                    <a:pt x="143191" y="127139"/>
                  </a:lnTo>
                  <a:lnTo>
                    <a:pt x="151061" y="127082"/>
                  </a:lnTo>
                  <a:lnTo>
                    <a:pt x="164411" y="122412"/>
                  </a:lnTo>
                  <a:lnTo>
                    <a:pt x="185766" y="110071"/>
                  </a:lnTo>
                  <a:lnTo>
                    <a:pt x="196247" y="95850"/>
                  </a:lnTo>
                  <a:lnTo>
                    <a:pt x="225068" y="34891"/>
                  </a:lnTo>
                  <a:lnTo>
                    <a:pt x="227239" y="32762"/>
                  </a:lnTo>
                  <a:lnTo>
                    <a:pt x="228686" y="35661"/>
                  </a:lnTo>
                  <a:lnTo>
                    <a:pt x="235932" y="84289"/>
                  </a:lnTo>
                  <a:lnTo>
                    <a:pt x="239663" y="92469"/>
                  </a:lnTo>
                  <a:lnTo>
                    <a:pt x="245606" y="97922"/>
                  </a:lnTo>
                  <a:lnTo>
                    <a:pt x="278221" y="10883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C79252A-E43F-466D-B80D-98EA5D22F557}"/>
                </a:ext>
              </a:extLst>
            </p:cNvPr>
            <p:cNvSpPr/>
            <p:nvPr/>
          </p:nvSpPr>
          <p:spPr>
            <a:xfrm>
              <a:off x="1927835" y="3512131"/>
              <a:ext cx="62189" cy="80462"/>
            </a:xfrm>
            <a:custGeom>
              <a:avLst/>
              <a:gdLst/>
              <a:ahLst/>
              <a:cxnLst/>
              <a:rect l="0" t="0" r="0" b="0"/>
              <a:pathLst>
                <a:path w="62189" h="80462">
                  <a:moveTo>
                    <a:pt x="0" y="17050"/>
                  </a:moveTo>
                  <a:lnTo>
                    <a:pt x="4127" y="544"/>
                  </a:lnTo>
                  <a:lnTo>
                    <a:pt x="5342" y="0"/>
                  </a:lnTo>
                  <a:lnTo>
                    <a:pt x="15932" y="62754"/>
                  </a:lnTo>
                  <a:lnTo>
                    <a:pt x="26946" y="74215"/>
                  </a:lnTo>
                  <a:lnTo>
                    <a:pt x="33511" y="78481"/>
                  </a:lnTo>
                  <a:lnTo>
                    <a:pt x="39615" y="80461"/>
                  </a:lnTo>
                  <a:lnTo>
                    <a:pt x="62188" y="792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A1EA5D9-68E5-41A0-9558-51025EE19F0F}"/>
                </a:ext>
              </a:extLst>
            </p:cNvPr>
            <p:cNvSpPr/>
            <p:nvPr/>
          </p:nvSpPr>
          <p:spPr>
            <a:xfrm>
              <a:off x="2030512" y="3498087"/>
              <a:ext cx="21700" cy="124378"/>
            </a:xfrm>
            <a:custGeom>
              <a:avLst/>
              <a:gdLst/>
              <a:ahLst/>
              <a:cxnLst/>
              <a:rect l="0" t="0" r="0" b="0"/>
              <a:pathLst>
                <a:path w="21700" h="124378">
                  <a:moveTo>
                    <a:pt x="6152" y="0"/>
                  </a:moveTo>
                  <a:lnTo>
                    <a:pt x="0" y="27671"/>
                  </a:lnTo>
                  <a:lnTo>
                    <a:pt x="1162" y="53401"/>
                  </a:lnTo>
                  <a:lnTo>
                    <a:pt x="18353" y="113972"/>
                  </a:lnTo>
                  <a:lnTo>
                    <a:pt x="21699" y="1243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31B12B-F500-40BE-97E0-9AA301511D95}"/>
                </a:ext>
              </a:extLst>
            </p:cNvPr>
            <p:cNvSpPr/>
            <p:nvPr/>
          </p:nvSpPr>
          <p:spPr>
            <a:xfrm>
              <a:off x="2139121" y="3498336"/>
              <a:ext cx="247353" cy="72304"/>
            </a:xfrm>
            <a:custGeom>
              <a:avLst/>
              <a:gdLst/>
              <a:ahLst/>
              <a:cxnLst/>
              <a:rect l="0" t="0" r="0" b="0"/>
              <a:pathLst>
                <a:path w="247353" h="72304">
                  <a:moveTo>
                    <a:pt x="14146" y="7525"/>
                  </a:moveTo>
                  <a:lnTo>
                    <a:pt x="700" y="57076"/>
                  </a:lnTo>
                  <a:lnTo>
                    <a:pt x="0" y="66470"/>
                  </a:lnTo>
                  <a:lnTo>
                    <a:pt x="1260" y="71007"/>
                  </a:lnTo>
                  <a:lnTo>
                    <a:pt x="3828" y="72303"/>
                  </a:lnTo>
                  <a:lnTo>
                    <a:pt x="7267" y="71440"/>
                  </a:lnTo>
                  <a:lnTo>
                    <a:pt x="13392" y="63571"/>
                  </a:lnTo>
                  <a:lnTo>
                    <a:pt x="43060" y="14939"/>
                  </a:lnTo>
                  <a:lnTo>
                    <a:pt x="55500" y="4198"/>
                  </a:lnTo>
                  <a:lnTo>
                    <a:pt x="62445" y="125"/>
                  </a:lnTo>
                  <a:lnTo>
                    <a:pt x="68802" y="0"/>
                  </a:lnTo>
                  <a:lnTo>
                    <a:pt x="74768" y="2508"/>
                  </a:lnTo>
                  <a:lnTo>
                    <a:pt x="80472" y="6771"/>
                  </a:lnTo>
                  <a:lnTo>
                    <a:pt x="89114" y="20722"/>
                  </a:lnTo>
                  <a:lnTo>
                    <a:pt x="94970" y="38438"/>
                  </a:lnTo>
                  <a:lnTo>
                    <a:pt x="97573" y="57828"/>
                  </a:lnTo>
                  <a:lnTo>
                    <a:pt x="100858" y="63517"/>
                  </a:lnTo>
                  <a:lnTo>
                    <a:pt x="105639" y="66446"/>
                  </a:lnTo>
                  <a:lnTo>
                    <a:pt x="111418" y="67535"/>
                  </a:lnTo>
                  <a:lnTo>
                    <a:pt x="116998" y="65670"/>
                  </a:lnTo>
                  <a:lnTo>
                    <a:pt x="163348" y="29784"/>
                  </a:lnTo>
                  <a:lnTo>
                    <a:pt x="169756" y="30137"/>
                  </a:lnTo>
                  <a:lnTo>
                    <a:pt x="181483" y="37441"/>
                  </a:lnTo>
                  <a:lnTo>
                    <a:pt x="193670" y="56120"/>
                  </a:lnTo>
                  <a:lnTo>
                    <a:pt x="198608" y="59787"/>
                  </a:lnTo>
                  <a:lnTo>
                    <a:pt x="204491" y="61368"/>
                  </a:lnTo>
                  <a:lnTo>
                    <a:pt x="211005" y="61559"/>
                  </a:lnTo>
                  <a:lnTo>
                    <a:pt x="216211" y="59095"/>
                  </a:lnTo>
                  <a:lnTo>
                    <a:pt x="224298" y="49447"/>
                  </a:lnTo>
                  <a:lnTo>
                    <a:pt x="227664" y="48429"/>
                  </a:lnTo>
                  <a:lnTo>
                    <a:pt x="230772" y="50342"/>
                  </a:lnTo>
                  <a:lnTo>
                    <a:pt x="247352" y="6971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3F0CCF0-1B71-4184-BE33-75A071DB460B}"/>
                </a:ext>
              </a:extLst>
            </p:cNvPr>
            <p:cNvSpPr/>
            <p:nvPr/>
          </p:nvSpPr>
          <p:spPr>
            <a:xfrm>
              <a:off x="2495302" y="3498087"/>
              <a:ext cx="102881" cy="75272"/>
            </a:xfrm>
            <a:custGeom>
              <a:avLst/>
              <a:gdLst/>
              <a:ahLst/>
              <a:cxnLst/>
              <a:rect l="0" t="0" r="0" b="0"/>
              <a:pathLst>
                <a:path w="102881" h="75272">
                  <a:moveTo>
                    <a:pt x="0" y="0"/>
                  </a:moveTo>
                  <a:lnTo>
                    <a:pt x="8254" y="8254"/>
                  </a:lnTo>
                  <a:lnTo>
                    <a:pt x="9821" y="13276"/>
                  </a:lnTo>
                  <a:lnTo>
                    <a:pt x="7901" y="33589"/>
                  </a:lnTo>
                  <a:lnTo>
                    <a:pt x="4087" y="51493"/>
                  </a:lnTo>
                  <a:lnTo>
                    <a:pt x="4452" y="59376"/>
                  </a:lnTo>
                  <a:lnTo>
                    <a:pt x="9464" y="72743"/>
                  </a:lnTo>
                  <a:lnTo>
                    <a:pt x="13220" y="75271"/>
                  </a:lnTo>
                  <a:lnTo>
                    <a:pt x="17450" y="75228"/>
                  </a:lnTo>
                  <a:lnTo>
                    <a:pt x="77987" y="40904"/>
                  </a:lnTo>
                  <a:lnTo>
                    <a:pt x="85677" y="37634"/>
                  </a:lnTo>
                  <a:lnTo>
                    <a:pt x="91667" y="38045"/>
                  </a:lnTo>
                  <a:lnTo>
                    <a:pt x="96524" y="40911"/>
                  </a:lnTo>
                  <a:lnTo>
                    <a:pt x="100626" y="45412"/>
                  </a:lnTo>
                  <a:lnTo>
                    <a:pt x="102497" y="49277"/>
                  </a:lnTo>
                  <a:lnTo>
                    <a:pt x="102880" y="52718"/>
                  </a:lnTo>
                  <a:lnTo>
                    <a:pt x="101056" y="6218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703ECFE-EE77-4D1A-8D54-049D953C02E3}"/>
                </a:ext>
              </a:extLst>
            </p:cNvPr>
            <p:cNvSpPr/>
            <p:nvPr/>
          </p:nvSpPr>
          <p:spPr>
            <a:xfrm>
              <a:off x="1609120" y="3319296"/>
              <a:ext cx="23322" cy="209886"/>
            </a:xfrm>
            <a:custGeom>
              <a:avLst/>
              <a:gdLst/>
              <a:ahLst/>
              <a:cxnLst/>
              <a:rect l="0" t="0" r="0" b="0"/>
              <a:pathLst>
                <a:path w="23322" h="209886">
                  <a:moveTo>
                    <a:pt x="23321" y="0"/>
                  </a:moveTo>
                  <a:lnTo>
                    <a:pt x="12636" y="24825"/>
                  </a:lnTo>
                  <a:lnTo>
                    <a:pt x="2858" y="84141"/>
                  </a:lnTo>
                  <a:lnTo>
                    <a:pt x="377" y="145608"/>
                  </a:lnTo>
                  <a:lnTo>
                    <a:pt x="50" y="198435"/>
                  </a:lnTo>
                  <a:lnTo>
                    <a:pt x="0" y="2098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9F037B7-2D3B-4E2B-9B1B-8A109377B89C}"/>
              </a:ext>
            </a:extLst>
          </p:cNvPr>
          <p:cNvGrpSpPr/>
          <p:nvPr/>
        </p:nvGrpSpPr>
        <p:grpSpPr>
          <a:xfrm>
            <a:off x="2887114" y="3272817"/>
            <a:ext cx="1608100" cy="437367"/>
            <a:chOff x="2887114" y="3272817"/>
            <a:chExt cx="1608100" cy="437367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19A6D83-11AF-4F38-B4AD-5744C6433863}"/>
                </a:ext>
              </a:extLst>
            </p:cNvPr>
            <p:cNvSpPr/>
            <p:nvPr/>
          </p:nvSpPr>
          <p:spPr>
            <a:xfrm>
              <a:off x="2887114" y="3396613"/>
              <a:ext cx="385542" cy="187180"/>
            </a:xfrm>
            <a:custGeom>
              <a:avLst/>
              <a:gdLst/>
              <a:ahLst/>
              <a:cxnLst/>
              <a:rect l="0" t="0" r="0" b="0"/>
              <a:pathLst>
                <a:path w="385542" h="187180">
                  <a:moveTo>
                    <a:pt x="121241" y="8192"/>
                  </a:moveTo>
                  <a:lnTo>
                    <a:pt x="62295" y="37285"/>
                  </a:lnTo>
                  <a:lnTo>
                    <a:pt x="23516" y="67841"/>
                  </a:lnTo>
                  <a:lnTo>
                    <a:pt x="7449" y="91605"/>
                  </a:lnTo>
                  <a:lnTo>
                    <a:pt x="0" y="120527"/>
                  </a:lnTo>
                  <a:lnTo>
                    <a:pt x="2865" y="138445"/>
                  </a:lnTo>
                  <a:lnTo>
                    <a:pt x="6047" y="146851"/>
                  </a:lnTo>
                  <a:lnTo>
                    <a:pt x="18796" y="160797"/>
                  </a:lnTo>
                  <a:lnTo>
                    <a:pt x="27033" y="166935"/>
                  </a:lnTo>
                  <a:lnTo>
                    <a:pt x="47701" y="173754"/>
                  </a:lnTo>
                  <a:lnTo>
                    <a:pt x="85920" y="175290"/>
                  </a:lnTo>
                  <a:lnTo>
                    <a:pt x="125459" y="167971"/>
                  </a:lnTo>
                  <a:lnTo>
                    <a:pt x="154448" y="154862"/>
                  </a:lnTo>
                  <a:lnTo>
                    <a:pt x="186139" y="128114"/>
                  </a:lnTo>
                  <a:lnTo>
                    <a:pt x="210452" y="94612"/>
                  </a:lnTo>
                  <a:lnTo>
                    <a:pt x="214400" y="86535"/>
                  </a:lnTo>
                  <a:lnTo>
                    <a:pt x="214441" y="82014"/>
                  </a:lnTo>
                  <a:lnTo>
                    <a:pt x="211877" y="79864"/>
                  </a:lnTo>
                  <a:lnTo>
                    <a:pt x="207577" y="79293"/>
                  </a:lnTo>
                  <a:lnTo>
                    <a:pt x="203847" y="82369"/>
                  </a:lnTo>
                  <a:lnTo>
                    <a:pt x="197398" y="94998"/>
                  </a:lnTo>
                  <a:lnTo>
                    <a:pt x="191747" y="151275"/>
                  </a:lnTo>
                  <a:lnTo>
                    <a:pt x="196051" y="167082"/>
                  </a:lnTo>
                  <a:lnTo>
                    <a:pt x="199617" y="173716"/>
                  </a:lnTo>
                  <a:lnTo>
                    <a:pt x="210490" y="183390"/>
                  </a:lnTo>
                  <a:lnTo>
                    <a:pt x="217016" y="187179"/>
                  </a:lnTo>
                  <a:lnTo>
                    <a:pt x="223959" y="187114"/>
                  </a:lnTo>
                  <a:lnTo>
                    <a:pt x="238583" y="180131"/>
                  </a:lnTo>
                  <a:lnTo>
                    <a:pt x="257257" y="161632"/>
                  </a:lnTo>
                  <a:lnTo>
                    <a:pt x="269604" y="139740"/>
                  </a:lnTo>
                  <a:lnTo>
                    <a:pt x="280214" y="80262"/>
                  </a:lnTo>
                  <a:lnTo>
                    <a:pt x="283923" y="24955"/>
                  </a:lnTo>
                  <a:lnTo>
                    <a:pt x="284111" y="14185"/>
                  </a:lnTo>
                  <a:lnTo>
                    <a:pt x="282508" y="8732"/>
                  </a:lnTo>
                  <a:lnTo>
                    <a:pt x="279712" y="6824"/>
                  </a:lnTo>
                  <a:lnTo>
                    <a:pt x="276121" y="7280"/>
                  </a:lnTo>
                  <a:lnTo>
                    <a:pt x="272863" y="10176"/>
                  </a:lnTo>
                  <a:lnTo>
                    <a:pt x="266939" y="20302"/>
                  </a:lnTo>
                  <a:lnTo>
                    <a:pt x="262876" y="52951"/>
                  </a:lnTo>
                  <a:lnTo>
                    <a:pt x="267709" y="109548"/>
                  </a:lnTo>
                  <a:lnTo>
                    <a:pt x="276251" y="148300"/>
                  </a:lnTo>
                  <a:lnTo>
                    <a:pt x="287736" y="168063"/>
                  </a:lnTo>
                  <a:lnTo>
                    <a:pt x="295289" y="173506"/>
                  </a:lnTo>
                  <a:lnTo>
                    <a:pt x="312896" y="177251"/>
                  </a:lnTo>
                  <a:lnTo>
                    <a:pt x="319836" y="175312"/>
                  </a:lnTo>
                  <a:lnTo>
                    <a:pt x="325327" y="171429"/>
                  </a:lnTo>
                  <a:lnTo>
                    <a:pt x="333731" y="160205"/>
                  </a:lnTo>
                  <a:lnTo>
                    <a:pt x="346164" y="127278"/>
                  </a:lnTo>
                  <a:lnTo>
                    <a:pt x="354220" y="71571"/>
                  </a:lnTo>
                  <a:lnTo>
                    <a:pt x="360384" y="16969"/>
                  </a:lnTo>
                  <a:lnTo>
                    <a:pt x="361404" y="0"/>
                  </a:lnTo>
                  <a:lnTo>
                    <a:pt x="368355" y="55617"/>
                  </a:lnTo>
                  <a:lnTo>
                    <a:pt x="382170" y="116728"/>
                  </a:lnTo>
                  <a:lnTo>
                    <a:pt x="385541" y="1325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4E8987-2080-4CDF-9428-A9B331C4A1BD}"/>
                </a:ext>
              </a:extLst>
            </p:cNvPr>
            <p:cNvSpPr/>
            <p:nvPr/>
          </p:nvSpPr>
          <p:spPr>
            <a:xfrm>
              <a:off x="3467078" y="3413676"/>
              <a:ext cx="125894" cy="296508"/>
            </a:xfrm>
            <a:custGeom>
              <a:avLst/>
              <a:gdLst/>
              <a:ahLst/>
              <a:cxnLst/>
              <a:rect l="0" t="0" r="0" b="0"/>
              <a:pathLst>
                <a:path w="125894" h="296508">
                  <a:moveTo>
                    <a:pt x="54330" y="107732"/>
                  </a:moveTo>
                  <a:lnTo>
                    <a:pt x="42781" y="128078"/>
                  </a:lnTo>
                  <a:lnTo>
                    <a:pt x="25951" y="186023"/>
                  </a:lnTo>
                  <a:lnTo>
                    <a:pt x="17790" y="235545"/>
                  </a:lnTo>
                  <a:lnTo>
                    <a:pt x="11795" y="290849"/>
                  </a:lnTo>
                  <a:lnTo>
                    <a:pt x="9563" y="296317"/>
                  </a:lnTo>
                  <a:lnTo>
                    <a:pt x="7211" y="296507"/>
                  </a:lnTo>
                  <a:lnTo>
                    <a:pt x="4779" y="293179"/>
                  </a:lnTo>
                  <a:lnTo>
                    <a:pt x="556" y="235118"/>
                  </a:lnTo>
                  <a:lnTo>
                    <a:pt x="0" y="179817"/>
                  </a:lnTo>
                  <a:lnTo>
                    <a:pt x="4053" y="121821"/>
                  </a:lnTo>
                  <a:lnTo>
                    <a:pt x="18189" y="58599"/>
                  </a:lnTo>
                  <a:lnTo>
                    <a:pt x="29994" y="31562"/>
                  </a:lnTo>
                  <a:lnTo>
                    <a:pt x="48559" y="7140"/>
                  </a:lnTo>
                  <a:lnTo>
                    <a:pt x="56528" y="2667"/>
                  </a:lnTo>
                  <a:lnTo>
                    <a:pt x="74597" y="0"/>
                  </a:lnTo>
                  <a:lnTo>
                    <a:pt x="91840" y="6300"/>
                  </a:lnTo>
                  <a:lnTo>
                    <a:pt x="106414" y="17737"/>
                  </a:lnTo>
                  <a:lnTo>
                    <a:pt x="115770" y="31458"/>
                  </a:lnTo>
                  <a:lnTo>
                    <a:pt x="125893" y="62003"/>
                  </a:lnTo>
                  <a:lnTo>
                    <a:pt x="124716" y="83666"/>
                  </a:lnTo>
                  <a:lnTo>
                    <a:pt x="121983" y="94279"/>
                  </a:lnTo>
                  <a:lnTo>
                    <a:pt x="109734" y="110678"/>
                  </a:lnTo>
                  <a:lnTo>
                    <a:pt x="92773" y="122861"/>
                  </a:lnTo>
                  <a:lnTo>
                    <a:pt x="73719" y="131155"/>
                  </a:lnTo>
                  <a:lnTo>
                    <a:pt x="56038" y="133114"/>
                  </a:lnTo>
                  <a:lnTo>
                    <a:pt x="41269" y="131105"/>
                  </a:lnTo>
                  <a:lnTo>
                    <a:pt x="23236" y="1232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295101D-F579-4275-9641-8AEFF5070EBB}"/>
                </a:ext>
              </a:extLst>
            </p:cNvPr>
            <p:cNvSpPr/>
            <p:nvPr/>
          </p:nvSpPr>
          <p:spPr>
            <a:xfrm>
              <a:off x="3655373" y="3428126"/>
              <a:ext cx="44827" cy="139369"/>
            </a:xfrm>
            <a:custGeom>
              <a:avLst/>
              <a:gdLst/>
              <a:ahLst/>
              <a:cxnLst/>
              <a:rect l="0" t="0" r="0" b="0"/>
              <a:pathLst>
                <a:path w="44827" h="139369">
                  <a:moveTo>
                    <a:pt x="29279" y="0"/>
                  </a:moveTo>
                  <a:lnTo>
                    <a:pt x="25152" y="43278"/>
                  </a:lnTo>
                  <a:lnTo>
                    <a:pt x="4313" y="103806"/>
                  </a:lnTo>
                  <a:lnTo>
                    <a:pt x="0" y="134788"/>
                  </a:lnTo>
                  <a:lnTo>
                    <a:pt x="259" y="139091"/>
                  </a:lnTo>
                  <a:lnTo>
                    <a:pt x="1295" y="139368"/>
                  </a:lnTo>
                  <a:lnTo>
                    <a:pt x="4750" y="131903"/>
                  </a:lnTo>
                  <a:lnTo>
                    <a:pt x="23889" y="69340"/>
                  </a:lnTo>
                  <a:lnTo>
                    <a:pt x="44826" y="233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1D6B2D8-E7FC-4671-B926-52227003C389}"/>
                </a:ext>
              </a:extLst>
            </p:cNvPr>
            <p:cNvSpPr/>
            <p:nvPr/>
          </p:nvSpPr>
          <p:spPr>
            <a:xfrm>
              <a:off x="3761787" y="3466993"/>
              <a:ext cx="55016" cy="93284"/>
            </a:xfrm>
            <a:custGeom>
              <a:avLst/>
              <a:gdLst/>
              <a:ahLst/>
              <a:cxnLst/>
              <a:rect l="0" t="0" r="0" b="0"/>
              <a:pathLst>
                <a:path w="55016" h="93284">
                  <a:moveTo>
                    <a:pt x="55015" y="0"/>
                  </a:moveTo>
                  <a:lnTo>
                    <a:pt x="23494" y="10759"/>
                  </a:lnTo>
                  <a:lnTo>
                    <a:pt x="15863" y="14946"/>
                  </a:lnTo>
                  <a:lnTo>
                    <a:pt x="5080" y="28812"/>
                  </a:lnTo>
                  <a:lnTo>
                    <a:pt x="996" y="37346"/>
                  </a:lnTo>
                  <a:lnTo>
                    <a:pt x="0" y="45627"/>
                  </a:lnTo>
                  <a:lnTo>
                    <a:pt x="3501" y="61737"/>
                  </a:lnTo>
                  <a:lnTo>
                    <a:pt x="13117" y="75232"/>
                  </a:lnTo>
                  <a:lnTo>
                    <a:pt x="28493" y="87935"/>
                  </a:lnTo>
                  <a:lnTo>
                    <a:pt x="39468" y="932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8D67EC-FFBF-4767-9670-10330D21C196}"/>
                </a:ext>
              </a:extLst>
            </p:cNvPr>
            <p:cNvSpPr/>
            <p:nvPr/>
          </p:nvSpPr>
          <p:spPr>
            <a:xfrm>
              <a:off x="3816802" y="3459220"/>
              <a:ext cx="23322" cy="69962"/>
            </a:xfrm>
            <a:custGeom>
              <a:avLst/>
              <a:gdLst/>
              <a:ahLst/>
              <a:cxnLst/>
              <a:rect l="0" t="0" r="0" b="0"/>
              <a:pathLst>
                <a:path w="23322" h="69962">
                  <a:moveTo>
                    <a:pt x="23321" y="69961"/>
                  </a:moveTo>
                  <a:lnTo>
                    <a:pt x="3722" y="8885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A05ADE3-9F00-4CFB-A53F-3CC8A48F4FEC}"/>
                </a:ext>
              </a:extLst>
            </p:cNvPr>
            <p:cNvSpPr/>
            <p:nvPr/>
          </p:nvSpPr>
          <p:spPr>
            <a:xfrm>
              <a:off x="3918022" y="3272817"/>
              <a:ext cx="91547" cy="269102"/>
            </a:xfrm>
            <a:custGeom>
              <a:avLst/>
              <a:gdLst/>
              <a:ahLst/>
              <a:cxnLst/>
              <a:rect l="0" t="0" r="0" b="0"/>
              <a:pathLst>
                <a:path w="91547" h="269102">
                  <a:moveTo>
                    <a:pt x="85344" y="178629"/>
                  </a:moveTo>
                  <a:lnTo>
                    <a:pt x="72964" y="174503"/>
                  </a:lnTo>
                  <a:lnTo>
                    <a:pt x="59977" y="177083"/>
                  </a:lnTo>
                  <a:lnTo>
                    <a:pt x="26399" y="192815"/>
                  </a:lnTo>
                  <a:lnTo>
                    <a:pt x="11354" y="207103"/>
                  </a:lnTo>
                  <a:lnTo>
                    <a:pt x="4923" y="215750"/>
                  </a:lnTo>
                  <a:lnTo>
                    <a:pt x="81" y="234570"/>
                  </a:lnTo>
                  <a:lnTo>
                    <a:pt x="0" y="244426"/>
                  </a:lnTo>
                  <a:lnTo>
                    <a:pt x="2536" y="251860"/>
                  </a:lnTo>
                  <a:lnTo>
                    <a:pt x="12265" y="262424"/>
                  </a:lnTo>
                  <a:lnTo>
                    <a:pt x="27529" y="267695"/>
                  </a:lnTo>
                  <a:lnTo>
                    <a:pt x="36436" y="269101"/>
                  </a:lnTo>
                  <a:lnTo>
                    <a:pt x="53243" y="266056"/>
                  </a:lnTo>
                  <a:lnTo>
                    <a:pt x="68486" y="258081"/>
                  </a:lnTo>
                  <a:lnTo>
                    <a:pt x="81019" y="245899"/>
                  </a:lnTo>
                  <a:lnTo>
                    <a:pt x="87741" y="227241"/>
                  </a:lnTo>
                  <a:lnTo>
                    <a:pt x="91546" y="168364"/>
                  </a:lnTo>
                  <a:lnTo>
                    <a:pt x="79796" y="107336"/>
                  </a:lnTo>
                  <a:lnTo>
                    <a:pt x="72028" y="52454"/>
                  </a:lnTo>
                  <a:lnTo>
                    <a:pt x="65612" y="81"/>
                  </a:lnTo>
                  <a:lnTo>
                    <a:pt x="66144" y="0"/>
                  </a:lnTo>
                  <a:lnTo>
                    <a:pt x="67362" y="2537"/>
                  </a:lnTo>
                  <a:lnTo>
                    <a:pt x="69797" y="464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4C5A448-C64E-49F1-88E2-67D720CBCFC9}"/>
                </a:ext>
              </a:extLst>
            </p:cNvPr>
            <p:cNvSpPr/>
            <p:nvPr/>
          </p:nvSpPr>
          <p:spPr>
            <a:xfrm>
              <a:off x="4065555" y="3387754"/>
              <a:ext cx="85510" cy="156976"/>
            </a:xfrm>
            <a:custGeom>
              <a:avLst/>
              <a:gdLst/>
              <a:ahLst/>
              <a:cxnLst/>
              <a:rect l="0" t="0" r="0" b="0"/>
              <a:pathLst>
                <a:path w="85510" h="156976">
                  <a:moveTo>
                    <a:pt x="0" y="17051"/>
                  </a:moveTo>
                  <a:lnTo>
                    <a:pt x="0" y="0"/>
                  </a:lnTo>
                  <a:lnTo>
                    <a:pt x="6206" y="53107"/>
                  </a:lnTo>
                  <a:lnTo>
                    <a:pt x="18052" y="98421"/>
                  </a:lnTo>
                  <a:lnTo>
                    <a:pt x="36771" y="132837"/>
                  </a:lnTo>
                  <a:lnTo>
                    <a:pt x="51467" y="144231"/>
                  </a:lnTo>
                  <a:lnTo>
                    <a:pt x="85509" y="15697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F3A498E-F0F6-4FD7-953C-9C4252901F4C}"/>
                </a:ext>
              </a:extLst>
            </p:cNvPr>
            <p:cNvSpPr/>
            <p:nvPr/>
          </p:nvSpPr>
          <p:spPr>
            <a:xfrm>
              <a:off x="4167120" y="3425289"/>
              <a:ext cx="22812" cy="119441"/>
            </a:xfrm>
            <a:custGeom>
              <a:avLst/>
              <a:gdLst/>
              <a:ahLst/>
              <a:cxnLst/>
              <a:rect l="0" t="0" r="0" b="0"/>
              <a:pathLst>
                <a:path w="22812" h="119441">
                  <a:moveTo>
                    <a:pt x="22811" y="26157"/>
                  </a:moveTo>
                  <a:lnTo>
                    <a:pt x="22811" y="5524"/>
                  </a:lnTo>
                  <a:lnTo>
                    <a:pt x="21084" y="1173"/>
                  </a:lnTo>
                  <a:lnTo>
                    <a:pt x="18204" y="0"/>
                  </a:lnTo>
                  <a:lnTo>
                    <a:pt x="14558" y="946"/>
                  </a:lnTo>
                  <a:lnTo>
                    <a:pt x="8203" y="8906"/>
                  </a:lnTo>
                  <a:lnTo>
                    <a:pt x="3363" y="21945"/>
                  </a:lnTo>
                  <a:lnTo>
                    <a:pt x="0" y="72553"/>
                  </a:lnTo>
                  <a:lnTo>
                    <a:pt x="4323" y="92555"/>
                  </a:lnTo>
                  <a:lnTo>
                    <a:pt x="15038" y="11944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3E539FC-4C64-463F-B611-EAD6617BDA93}"/>
                </a:ext>
              </a:extLst>
            </p:cNvPr>
            <p:cNvSpPr/>
            <p:nvPr/>
          </p:nvSpPr>
          <p:spPr>
            <a:xfrm>
              <a:off x="4284833" y="3421600"/>
              <a:ext cx="210381" cy="130903"/>
            </a:xfrm>
            <a:custGeom>
              <a:avLst/>
              <a:gdLst/>
              <a:ahLst/>
              <a:cxnLst/>
              <a:rect l="0" t="0" r="0" b="0"/>
              <a:pathLst>
                <a:path w="210381" h="130903">
                  <a:moveTo>
                    <a:pt x="37248" y="14299"/>
                  </a:moveTo>
                  <a:lnTo>
                    <a:pt x="33121" y="1919"/>
                  </a:lnTo>
                  <a:lnTo>
                    <a:pt x="30178" y="0"/>
                  </a:lnTo>
                  <a:lnTo>
                    <a:pt x="26489" y="448"/>
                  </a:lnTo>
                  <a:lnTo>
                    <a:pt x="22302" y="2474"/>
                  </a:lnTo>
                  <a:lnTo>
                    <a:pt x="15346" y="11635"/>
                  </a:lnTo>
                  <a:lnTo>
                    <a:pt x="3843" y="38629"/>
                  </a:lnTo>
                  <a:lnTo>
                    <a:pt x="0" y="65366"/>
                  </a:lnTo>
                  <a:lnTo>
                    <a:pt x="7114" y="95169"/>
                  </a:lnTo>
                  <a:lnTo>
                    <a:pt x="20112" y="110990"/>
                  </a:lnTo>
                  <a:lnTo>
                    <a:pt x="28415" y="117627"/>
                  </a:lnTo>
                  <a:lnTo>
                    <a:pt x="49157" y="125003"/>
                  </a:lnTo>
                  <a:lnTo>
                    <a:pt x="87418" y="126851"/>
                  </a:lnTo>
                  <a:lnTo>
                    <a:pt x="124666" y="119625"/>
                  </a:lnTo>
                  <a:lnTo>
                    <a:pt x="144335" y="109479"/>
                  </a:lnTo>
                  <a:lnTo>
                    <a:pt x="187168" y="73261"/>
                  </a:lnTo>
                  <a:lnTo>
                    <a:pt x="200671" y="52210"/>
                  </a:lnTo>
                  <a:lnTo>
                    <a:pt x="210142" y="25436"/>
                  </a:lnTo>
                  <a:lnTo>
                    <a:pt x="210380" y="17405"/>
                  </a:lnTo>
                  <a:lnTo>
                    <a:pt x="206039" y="3875"/>
                  </a:lnTo>
                  <a:lnTo>
                    <a:pt x="201599" y="1304"/>
                  </a:lnTo>
                  <a:lnTo>
                    <a:pt x="196047" y="1317"/>
                  </a:lnTo>
                  <a:lnTo>
                    <a:pt x="183833" y="5938"/>
                  </a:lnTo>
                  <a:lnTo>
                    <a:pt x="156637" y="27860"/>
                  </a:lnTo>
                  <a:lnTo>
                    <a:pt x="145080" y="47108"/>
                  </a:lnTo>
                  <a:lnTo>
                    <a:pt x="126305" y="99908"/>
                  </a:lnTo>
                  <a:lnTo>
                    <a:pt x="122757" y="1309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329F0EE-9B30-4816-874D-949C8E0BC7B6}"/>
              </a:ext>
            </a:extLst>
          </p:cNvPr>
          <p:cNvGrpSpPr/>
          <p:nvPr/>
        </p:nvGrpSpPr>
        <p:grpSpPr>
          <a:xfrm>
            <a:off x="670965" y="3654491"/>
            <a:ext cx="1664634" cy="396450"/>
            <a:chOff x="670965" y="3654491"/>
            <a:chExt cx="1664634" cy="396450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9E253FE-6A61-4D3C-BB75-B74871BE7F6F}"/>
                </a:ext>
              </a:extLst>
            </p:cNvPr>
            <p:cNvSpPr/>
            <p:nvPr/>
          </p:nvSpPr>
          <p:spPr>
            <a:xfrm>
              <a:off x="858383" y="3828483"/>
              <a:ext cx="4480" cy="74762"/>
            </a:xfrm>
            <a:custGeom>
              <a:avLst/>
              <a:gdLst/>
              <a:ahLst/>
              <a:cxnLst/>
              <a:rect l="0" t="0" r="0" b="0"/>
              <a:pathLst>
                <a:path w="4480" h="74762">
                  <a:moveTo>
                    <a:pt x="4479" y="12572"/>
                  </a:moveTo>
                  <a:lnTo>
                    <a:pt x="352" y="192"/>
                  </a:lnTo>
                  <a:lnTo>
                    <a:pt x="0" y="0"/>
                  </a:lnTo>
                  <a:lnTo>
                    <a:pt x="4141" y="50372"/>
                  </a:lnTo>
                  <a:lnTo>
                    <a:pt x="4479" y="7476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B75394D-A966-4684-8B29-DD97CF162ACC}"/>
                </a:ext>
              </a:extLst>
            </p:cNvPr>
            <p:cNvSpPr/>
            <p:nvPr/>
          </p:nvSpPr>
          <p:spPr>
            <a:xfrm>
              <a:off x="835414" y="3732226"/>
              <a:ext cx="11901" cy="46642"/>
            </a:xfrm>
            <a:custGeom>
              <a:avLst/>
              <a:gdLst/>
              <a:ahLst/>
              <a:cxnLst/>
              <a:rect l="0" t="0" r="0" b="0"/>
              <a:pathLst>
                <a:path w="11901" h="46642">
                  <a:moveTo>
                    <a:pt x="4127" y="46641"/>
                  </a:moveTo>
                  <a:lnTo>
                    <a:pt x="0" y="34261"/>
                  </a:lnTo>
                  <a:lnTo>
                    <a:pt x="278" y="21273"/>
                  </a:lnTo>
                  <a:lnTo>
                    <a:pt x="3280" y="9455"/>
                  </a:lnTo>
                  <a:lnTo>
                    <a:pt x="5290" y="6303"/>
                  </a:lnTo>
                  <a:lnTo>
                    <a:pt x="1190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FE12DEA-61EC-4CC1-A45F-8AA354994EC1}"/>
                </a:ext>
              </a:extLst>
            </p:cNvPr>
            <p:cNvSpPr/>
            <p:nvPr/>
          </p:nvSpPr>
          <p:spPr>
            <a:xfrm>
              <a:off x="995011" y="3787820"/>
              <a:ext cx="116604" cy="76557"/>
            </a:xfrm>
            <a:custGeom>
              <a:avLst/>
              <a:gdLst/>
              <a:ahLst/>
              <a:cxnLst/>
              <a:rect l="0" t="0" r="0" b="0"/>
              <a:pathLst>
                <a:path w="116604" h="76557">
                  <a:moveTo>
                    <a:pt x="0" y="6594"/>
                  </a:moveTo>
                  <a:lnTo>
                    <a:pt x="8254" y="14848"/>
                  </a:lnTo>
                  <a:lnTo>
                    <a:pt x="9821" y="19870"/>
                  </a:lnTo>
                  <a:lnTo>
                    <a:pt x="8214" y="62213"/>
                  </a:lnTo>
                  <a:lnTo>
                    <a:pt x="9795" y="65267"/>
                  </a:lnTo>
                  <a:lnTo>
                    <a:pt x="12576" y="62983"/>
                  </a:lnTo>
                  <a:lnTo>
                    <a:pt x="22441" y="41440"/>
                  </a:lnTo>
                  <a:lnTo>
                    <a:pt x="37639" y="7335"/>
                  </a:lnTo>
                  <a:lnTo>
                    <a:pt x="44095" y="2769"/>
                  </a:lnTo>
                  <a:lnTo>
                    <a:pt x="60481" y="0"/>
                  </a:lnTo>
                  <a:lnTo>
                    <a:pt x="67960" y="2198"/>
                  </a:lnTo>
                  <a:lnTo>
                    <a:pt x="80877" y="11550"/>
                  </a:lnTo>
                  <a:lnTo>
                    <a:pt x="112397" y="68218"/>
                  </a:lnTo>
                  <a:lnTo>
                    <a:pt x="116603" y="765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B9EE272-C320-4C71-9231-74CE309C866D}"/>
                </a:ext>
              </a:extLst>
            </p:cNvPr>
            <p:cNvSpPr/>
            <p:nvPr/>
          </p:nvSpPr>
          <p:spPr>
            <a:xfrm>
              <a:off x="1445876" y="3763320"/>
              <a:ext cx="124378" cy="105233"/>
            </a:xfrm>
            <a:custGeom>
              <a:avLst/>
              <a:gdLst/>
              <a:ahLst/>
              <a:cxnLst/>
              <a:rect l="0" t="0" r="0" b="0"/>
              <a:pathLst>
                <a:path w="124378" h="105233">
                  <a:moveTo>
                    <a:pt x="0" y="62188"/>
                  </a:moveTo>
                  <a:lnTo>
                    <a:pt x="0" y="45681"/>
                  </a:lnTo>
                  <a:lnTo>
                    <a:pt x="1728" y="42547"/>
                  </a:lnTo>
                  <a:lnTo>
                    <a:pt x="4606" y="42184"/>
                  </a:lnTo>
                  <a:lnTo>
                    <a:pt x="8253" y="43670"/>
                  </a:lnTo>
                  <a:lnTo>
                    <a:pt x="21639" y="58141"/>
                  </a:lnTo>
                  <a:lnTo>
                    <a:pt x="41084" y="101383"/>
                  </a:lnTo>
                  <a:lnTo>
                    <a:pt x="45527" y="104729"/>
                  </a:lnTo>
                  <a:lnTo>
                    <a:pt x="51081" y="105232"/>
                  </a:lnTo>
                  <a:lnTo>
                    <a:pt x="57375" y="103840"/>
                  </a:lnTo>
                  <a:lnTo>
                    <a:pt x="68974" y="95383"/>
                  </a:lnTo>
                  <a:lnTo>
                    <a:pt x="85216" y="73752"/>
                  </a:lnTo>
                  <a:lnTo>
                    <a:pt x="118176" y="10512"/>
                  </a:lnTo>
                  <a:lnTo>
                    <a:pt x="12437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FD797AC-F33C-4121-8736-41A2079BEE42}"/>
                </a:ext>
              </a:extLst>
            </p:cNvPr>
            <p:cNvSpPr/>
            <p:nvPr/>
          </p:nvSpPr>
          <p:spPr>
            <a:xfrm>
              <a:off x="1702402" y="3755547"/>
              <a:ext cx="15549" cy="77736"/>
            </a:xfrm>
            <a:custGeom>
              <a:avLst/>
              <a:gdLst/>
              <a:ahLst/>
              <a:cxnLst/>
              <a:rect l="0" t="0" r="0" b="0"/>
              <a:pathLst>
                <a:path w="15549" h="77736">
                  <a:moveTo>
                    <a:pt x="0" y="0"/>
                  </a:moveTo>
                  <a:lnTo>
                    <a:pt x="13447" y="53400"/>
                  </a:lnTo>
                  <a:lnTo>
                    <a:pt x="15548" y="7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607BA29-FB10-414C-AB8E-DD2871A8A594}"/>
                </a:ext>
              </a:extLst>
            </p:cNvPr>
            <p:cNvSpPr/>
            <p:nvPr/>
          </p:nvSpPr>
          <p:spPr>
            <a:xfrm>
              <a:off x="1710176" y="3654491"/>
              <a:ext cx="7775" cy="62189"/>
            </a:xfrm>
            <a:custGeom>
              <a:avLst/>
              <a:gdLst/>
              <a:ahLst/>
              <a:cxnLst/>
              <a:rect l="0" t="0" r="0" b="0"/>
              <a:pathLst>
                <a:path w="7775" h="62189">
                  <a:moveTo>
                    <a:pt x="0" y="62188"/>
                  </a:moveTo>
                  <a:lnTo>
                    <a:pt x="864" y="12606"/>
                  </a:lnTo>
                  <a:lnTo>
                    <a:pt x="2303" y="8404"/>
                  </a:lnTo>
                  <a:lnTo>
                    <a:pt x="777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C1649CF-2624-42DB-B618-EC190AACA669}"/>
                </a:ext>
              </a:extLst>
            </p:cNvPr>
            <p:cNvSpPr/>
            <p:nvPr/>
          </p:nvSpPr>
          <p:spPr>
            <a:xfrm>
              <a:off x="1787911" y="3692175"/>
              <a:ext cx="264301" cy="148682"/>
            </a:xfrm>
            <a:custGeom>
              <a:avLst/>
              <a:gdLst/>
              <a:ahLst/>
              <a:cxnLst/>
              <a:rect l="0" t="0" r="0" b="0"/>
              <a:pathLst>
                <a:path w="264301" h="148682">
                  <a:moveTo>
                    <a:pt x="0" y="8957"/>
                  </a:moveTo>
                  <a:lnTo>
                    <a:pt x="8254" y="704"/>
                  </a:lnTo>
                  <a:lnTo>
                    <a:pt x="13276" y="0"/>
                  </a:lnTo>
                  <a:lnTo>
                    <a:pt x="25766" y="3825"/>
                  </a:lnTo>
                  <a:lnTo>
                    <a:pt x="30133" y="8990"/>
                  </a:lnTo>
                  <a:lnTo>
                    <a:pt x="44307" y="67035"/>
                  </a:lnTo>
                  <a:lnTo>
                    <a:pt x="59620" y="129745"/>
                  </a:lnTo>
                  <a:lnTo>
                    <a:pt x="64790" y="147285"/>
                  </a:lnTo>
                  <a:lnTo>
                    <a:pt x="67377" y="148681"/>
                  </a:lnTo>
                  <a:lnTo>
                    <a:pt x="69966" y="145293"/>
                  </a:lnTo>
                  <a:lnTo>
                    <a:pt x="98920" y="90129"/>
                  </a:lnTo>
                  <a:lnTo>
                    <a:pt x="113638" y="74976"/>
                  </a:lnTo>
                  <a:lnTo>
                    <a:pt x="147112" y="55299"/>
                  </a:lnTo>
                  <a:lnTo>
                    <a:pt x="155080" y="54535"/>
                  </a:lnTo>
                  <a:lnTo>
                    <a:pt x="170844" y="58293"/>
                  </a:lnTo>
                  <a:lnTo>
                    <a:pt x="181881" y="68024"/>
                  </a:lnTo>
                  <a:lnTo>
                    <a:pt x="186034" y="74247"/>
                  </a:lnTo>
                  <a:lnTo>
                    <a:pt x="193562" y="108354"/>
                  </a:lnTo>
                  <a:lnTo>
                    <a:pt x="195548" y="108907"/>
                  </a:lnTo>
                  <a:lnTo>
                    <a:pt x="200922" y="101748"/>
                  </a:lnTo>
                  <a:lnTo>
                    <a:pt x="229238" y="56532"/>
                  </a:lnTo>
                  <a:lnTo>
                    <a:pt x="248153" y="40232"/>
                  </a:lnTo>
                  <a:lnTo>
                    <a:pt x="264300" y="3227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E548A93-1154-411E-AC79-7CAFE186EAAF}"/>
                </a:ext>
              </a:extLst>
            </p:cNvPr>
            <p:cNvSpPr/>
            <p:nvPr/>
          </p:nvSpPr>
          <p:spPr>
            <a:xfrm>
              <a:off x="2097319" y="3740000"/>
              <a:ext cx="75728" cy="87382"/>
            </a:xfrm>
            <a:custGeom>
              <a:avLst/>
              <a:gdLst/>
              <a:ahLst/>
              <a:cxnLst/>
              <a:rect l="0" t="0" r="0" b="0"/>
              <a:pathLst>
                <a:path w="75728" h="87382">
                  <a:moveTo>
                    <a:pt x="40401" y="7773"/>
                  </a:moveTo>
                  <a:lnTo>
                    <a:pt x="12069" y="29412"/>
                  </a:lnTo>
                  <a:lnTo>
                    <a:pt x="528" y="48446"/>
                  </a:lnTo>
                  <a:lnTo>
                    <a:pt x="0" y="55618"/>
                  </a:lnTo>
                  <a:lnTo>
                    <a:pt x="4019" y="70496"/>
                  </a:lnTo>
                  <a:lnTo>
                    <a:pt x="9236" y="76364"/>
                  </a:lnTo>
                  <a:lnTo>
                    <a:pt x="24247" y="85187"/>
                  </a:lnTo>
                  <a:lnTo>
                    <a:pt x="40131" y="87381"/>
                  </a:lnTo>
                  <a:lnTo>
                    <a:pt x="54964" y="84613"/>
                  </a:lnTo>
                  <a:lnTo>
                    <a:pt x="67315" y="77625"/>
                  </a:lnTo>
                  <a:lnTo>
                    <a:pt x="71300" y="71616"/>
                  </a:lnTo>
                  <a:lnTo>
                    <a:pt x="75727" y="55725"/>
                  </a:lnTo>
                  <a:lnTo>
                    <a:pt x="74316" y="47515"/>
                  </a:lnTo>
                  <a:lnTo>
                    <a:pt x="65839" y="31482"/>
                  </a:lnTo>
                  <a:lnTo>
                    <a:pt x="2485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EB368B3-2647-4F46-9DDF-B03FADC7BB5D}"/>
                </a:ext>
              </a:extLst>
            </p:cNvPr>
            <p:cNvSpPr/>
            <p:nvPr/>
          </p:nvSpPr>
          <p:spPr>
            <a:xfrm>
              <a:off x="2223229" y="3662264"/>
              <a:ext cx="112370" cy="256528"/>
            </a:xfrm>
            <a:custGeom>
              <a:avLst/>
              <a:gdLst/>
              <a:ahLst/>
              <a:cxnLst/>
              <a:rect l="0" t="0" r="0" b="0"/>
              <a:pathLst>
                <a:path w="112370" h="256528">
                  <a:moveTo>
                    <a:pt x="0" y="0"/>
                  </a:moveTo>
                  <a:lnTo>
                    <a:pt x="62284" y="10759"/>
                  </a:lnTo>
                  <a:lnTo>
                    <a:pt x="82096" y="21193"/>
                  </a:lnTo>
                  <a:lnTo>
                    <a:pt x="99539" y="37346"/>
                  </a:lnTo>
                  <a:lnTo>
                    <a:pt x="109019" y="56042"/>
                  </a:lnTo>
                  <a:lnTo>
                    <a:pt x="112369" y="75868"/>
                  </a:lnTo>
                  <a:lnTo>
                    <a:pt x="105339" y="127063"/>
                  </a:lnTo>
                  <a:lnTo>
                    <a:pt x="89945" y="162217"/>
                  </a:lnTo>
                  <a:lnTo>
                    <a:pt x="48339" y="216491"/>
                  </a:lnTo>
                  <a:lnTo>
                    <a:pt x="15547" y="2565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5F625DB-5EA8-45FF-AA8E-965DE4EAEA7A}"/>
                </a:ext>
              </a:extLst>
            </p:cNvPr>
            <p:cNvSpPr/>
            <p:nvPr/>
          </p:nvSpPr>
          <p:spPr>
            <a:xfrm>
              <a:off x="670965" y="3747773"/>
              <a:ext cx="137483" cy="303168"/>
            </a:xfrm>
            <a:custGeom>
              <a:avLst/>
              <a:gdLst/>
              <a:ahLst/>
              <a:cxnLst/>
              <a:rect l="0" t="0" r="0" b="0"/>
              <a:pathLst>
                <a:path w="137483" h="303168">
                  <a:moveTo>
                    <a:pt x="137482" y="0"/>
                  </a:moveTo>
                  <a:lnTo>
                    <a:pt x="120975" y="4127"/>
                  </a:lnTo>
                  <a:lnTo>
                    <a:pt x="79967" y="31013"/>
                  </a:lnTo>
                  <a:lnTo>
                    <a:pt x="54221" y="55255"/>
                  </a:lnTo>
                  <a:lnTo>
                    <a:pt x="19981" y="108226"/>
                  </a:lnTo>
                  <a:lnTo>
                    <a:pt x="2883" y="157591"/>
                  </a:lnTo>
                  <a:lnTo>
                    <a:pt x="0" y="191703"/>
                  </a:lnTo>
                  <a:lnTo>
                    <a:pt x="8629" y="241483"/>
                  </a:lnTo>
                  <a:lnTo>
                    <a:pt x="18890" y="265387"/>
                  </a:lnTo>
                  <a:lnTo>
                    <a:pt x="51973" y="3031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551156A8-70E6-4155-990B-3AE57DC7A115}"/>
              </a:ext>
            </a:extLst>
          </p:cNvPr>
          <p:cNvSpPr/>
          <p:nvPr/>
        </p:nvSpPr>
        <p:spPr>
          <a:xfrm>
            <a:off x="310941" y="4509579"/>
            <a:ext cx="54416" cy="1"/>
          </a:xfrm>
          <a:custGeom>
            <a:avLst/>
            <a:gdLst/>
            <a:ahLst/>
            <a:cxnLst/>
            <a:rect l="0" t="0" r="0" b="0"/>
            <a:pathLst>
              <a:path w="54416" h="1">
                <a:moveTo>
                  <a:pt x="0" y="0"/>
                </a:moveTo>
                <a:lnTo>
                  <a:pt x="5441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DB334DE-5E36-4DBD-B337-DC4140BD9EF7}"/>
              </a:ext>
            </a:extLst>
          </p:cNvPr>
          <p:cNvGrpSpPr/>
          <p:nvPr/>
        </p:nvGrpSpPr>
        <p:grpSpPr>
          <a:xfrm>
            <a:off x="285873" y="4276373"/>
            <a:ext cx="1113941" cy="288819"/>
            <a:chOff x="285873" y="4276373"/>
            <a:chExt cx="1113941" cy="288819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7838045-B48D-4963-807A-A2963EAF9D55}"/>
                </a:ext>
              </a:extLst>
            </p:cNvPr>
            <p:cNvSpPr/>
            <p:nvPr/>
          </p:nvSpPr>
          <p:spPr>
            <a:xfrm>
              <a:off x="285873" y="4485075"/>
              <a:ext cx="75911" cy="44666"/>
            </a:xfrm>
            <a:custGeom>
              <a:avLst/>
              <a:gdLst/>
              <a:ahLst/>
              <a:cxnLst/>
              <a:rect l="0" t="0" r="0" b="0"/>
              <a:pathLst>
                <a:path w="75911" h="44666">
                  <a:moveTo>
                    <a:pt x="32842" y="8957"/>
                  </a:moveTo>
                  <a:lnTo>
                    <a:pt x="24588" y="704"/>
                  </a:lnTo>
                  <a:lnTo>
                    <a:pt x="20430" y="0"/>
                  </a:lnTo>
                  <a:lnTo>
                    <a:pt x="15930" y="1258"/>
                  </a:lnTo>
                  <a:lnTo>
                    <a:pt x="11202" y="3824"/>
                  </a:lnTo>
                  <a:lnTo>
                    <a:pt x="3646" y="13585"/>
                  </a:lnTo>
                  <a:lnTo>
                    <a:pt x="422" y="19816"/>
                  </a:lnTo>
                  <a:lnTo>
                    <a:pt x="0" y="25697"/>
                  </a:lnTo>
                  <a:lnTo>
                    <a:pt x="4138" y="36839"/>
                  </a:lnTo>
                  <a:lnTo>
                    <a:pt x="9387" y="40500"/>
                  </a:lnTo>
                  <a:lnTo>
                    <a:pt x="24433" y="44569"/>
                  </a:lnTo>
                  <a:lnTo>
                    <a:pt x="40333" y="41771"/>
                  </a:lnTo>
                  <a:lnTo>
                    <a:pt x="48200" y="38606"/>
                  </a:lnTo>
                  <a:lnTo>
                    <a:pt x="59246" y="28180"/>
                  </a:lnTo>
                  <a:lnTo>
                    <a:pt x="63400" y="21772"/>
                  </a:lnTo>
                  <a:lnTo>
                    <a:pt x="63579" y="16637"/>
                  </a:lnTo>
                  <a:lnTo>
                    <a:pt x="61106" y="12349"/>
                  </a:lnTo>
                  <a:lnTo>
                    <a:pt x="56867" y="8627"/>
                  </a:lnTo>
                  <a:lnTo>
                    <a:pt x="51450" y="7009"/>
                  </a:lnTo>
                  <a:lnTo>
                    <a:pt x="38521" y="7515"/>
                  </a:lnTo>
                  <a:lnTo>
                    <a:pt x="33173" y="10587"/>
                  </a:lnTo>
                  <a:lnTo>
                    <a:pt x="24927" y="20910"/>
                  </a:lnTo>
                  <a:lnTo>
                    <a:pt x="24111" y="26426"/>
                  </a:lnTo>
                  <a:lnTo>
                    <a:pt x="25293" y="31831"/>
                  </a:lnTo>
                  <a:lnTo>
                    <a:pt x="27810" y="37162"/>
                  </a:lnTo>
                  <a:lnTo>
                    <a:pt x="32942" y="40716"/>
                  </a:lnTo>
                  <a:lnTo>
                    <a:pt x="47857" y="44665"/>
                  </a:lnTo>
                  <a:lnTo>
                    <a:pt x="54944" y="43991"/>
                  </a:lnTo>
                  <a:lnTo>
                    <a:pt x="67425" y="38635"/>
                  </a:lnTo>
                  <a:lnTo>
                    <a:pt x="71444" y="33061"/>
                  </a:lnTo>
                  <a:lnTo>
                    <a:pt x="75910" y="17654"/>
                  </a:lnTo>
                  <a:lnTo>
                    <a:pt x="73646" y="12164"/>
                  </a:lnTo>
                  <a:lnTo>
                    <a:pt x="68682" y="8503"/>
                  </a:lnTo>
                  <a:lnTo>
                    <a:pt x="61917" y="6063"/>
                  </a:lnTo>
                  <a:lnTo>
                    <a:pt x="55680" y="6164"/>
                  </a:lnTo>
                  <a:lnTo>
                    <a:pt x="44144" y="10882"/>
                  </a:lnTo>
                  <a:lnTo>
                    <a:pt x="41240" y="16286"/>
                  </a:lnTo>
                  <a:lnTo>
                    <a:pt x="40317" y="31504"/>
                  </a:lnTo>
                  <a:lnTo>
                    <a:pt x="43871" y="36944"/>
                  </a:lnTo>
                  <a:lnTo>
                    <a:pt x="49696" y="40570"/>
                  </a:lnTo>
                  <a:lnTo>
                    <a:pt x="57034" y="42989"/>
                  </a:lnTo>
                  <a:lnTo>
                    <a:pt x="62789" y="42009"/>
                  </a:lnTo>
                  <a:lnTo>
                    <a:pt x="67490" y="38765"/>
                  </a:lnTo>
                  <a:lnTo>
                    <a:pt x="71488" y="34011"/>
                  </a:lnTo>
                  <a:lnTo>
                    <a:pt x="72425" y="28251"/>
                  </a:lnTo>
                  <a:lnTo>
                    <a:pt x="68860" y="14941"/>
                  </a:lnTo>
                  <a:lnTo>
                    <a:pt x="64628" y="11218"/>
                  </a:lnTo>
                  <a:lnTo>
                    <a:pt x="59215" y="9601"/>
                  </a:lnTo>
                  <a:lnTo>
                    <a:pt x="53015" y="9386"/>
                  </a:lnTo>
                  <a:lnTo>
                    <a:pt x="41520" y="13754"/>
                  </a:lnTo>
                  <a:lnTo>
                    <a:pt x="25068" y="2450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9E83EE6-B4D7-4A02-852F-DC5C07CAD804}"/>
                </a:ext>
              </a:extLst>
            </p:cNvPr>
            <p:cNvSpPr/>
            <p:nvPr/>
          </p:nvSpPr>
          <p:spPr>
            <a:xfrm>
              <a:off x="562540" y="4322708"/>
              <a:ext cx="168173" cy="242484"/>
            </a:xfrm>
            <a:custGeom>
              <a:avLst/>
              <a:gdLst/>
              <a:ahLst/>
              <a:cxnLst/>
              <a:rect l="0" t="0" r="0" b="0"/>
              <a:pathLst>
                <a:path w="168173" h="242484">
                  <a:moveTo>
                    <a:pt x="113757" y="46947"/>
                  </a:moveTo>
                  <a:lnTo>
                    <a:pt x="122010" y="38694"/>
                  </a:lnTo>
                  <a:lnTo>
                    <a:pt x="126062" y="25428"/>
                  </a:lnTo>
                  <a:lnTo>
                    <a:pt x="127143" y="17054"/>
                  </a:lnTo>
                  <a:lnTo>
                    <a:pt x="125272" y="10608"/>
                  </a:lnTo>
                  <a:lnTo>
                    <a:pt x="121434" y="5447"/>
                  </a:lnTo>
                  <a:lnTo>
                    <a:pt x="116284" y="1142"/>
                  </a:lnTo>
                  <a:lnTo>
                    <a:pt x="109395" y="0"/>
                  </a:lnTo>
                  <a:lnTo>
                    <a:pt x="92529" y="3337"/>
                  </a:lnTo>
                  <a:lnTo>
                    <a:pt x="71862" y="14928"/>
                  </a:lnTo>
                  <a:lnTo>
                    <a:pt x="44079" y="41696"/>
                  </a:lnTo>
                  <a:lnTo>
                    <a:pt x="34420" y="56705"/>
                  </a:lnTo>
                  <a:lnTo>
                    <a:pt x="6758" y="118798"/>
                  </a:lnTo>
                  <a:lnTo>
                    <a:pt x="0" y="153169"/>
                  </a:lnTo>
                  <a:lnTo>
                    <a:pt x="300" y="189265"/>
                  </a:lnTo>
                  <a:lnTo>
                    <a:pt x="1843" y="198832"/>
                  </a:lnTo>
                  <a:lnTo>
                    <a:pt x="12770" y="216371"/>
                  </a:lnTo>
                  <a:lnTo>
                    <a:pt x="20520" y="224676"/>
                  </a:lnTo>
                  <a:lnTo>
                    <a:pt x="40648" y="236206"/>
                  </a:lnTo>
                  <a:lnTo>
                    <a:pt x="65717" y="242483"/>
                  </a:lnTo>
                  <a:lnTo>
                    <a:pt x="112095" y="240297"/>
                  </a:lnTo>
                  <a:lnTo>
                    <a:pt x="168172" y="22573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333C067-49B8-46E3-87EE-202837CE2B08}"/>
                </a:ext>
              </a:extLst>
            </p:cNvPr>
            <p:cNvSpPr/>
            <p:nvPr/>
          </p:nvSpPr>
          <p:spPr>
            <a:xfrm>
              <a:off x="769579" y="4429197"/>
              <a:ext cx="132151" cy="90208"/>
            </a:xfrm>
            <a:custGeom>
              <a:avLst/>
              <a:gdLst/>
              <a:ahLst/>
              <a:cxnLst/>
              <a:rect l="0" t="0" r="0" b="0"/>
              <a:pathLst>
                <a:path w="132151" h="90208">
                  <a:moveTo>
                    <a:pt x="69962" y="80382"/>
                  </a:moveTo>
                  <a:lnTo>
                    <a:pt x="78215" y="68001"/>
                  </a:lnTo>
                  <a:lnTo>
                    <a:pt x="83348" y="39669"/>
                  </a:lnTo>
                  <a:lnTo>
                    <a:pt x="79942" y="20828"/>
                  </a:lnTo>
                  <a:lnTo>
                    <a:pt x="76615" y="12176"/>
                  </a:lnTo>
                  <a:lnTo>
                    <a:pt x="70079" y="6409"/>
                  </a:lnTo>
                  <a:lnTo>
                    <a:pt x="51300" y="0"/>
                  </a:lnTo>
                  <a:lnTo>
                    <a:pt x="33165" y="1758"/>
                  </a:lnTo>
                  <a:lnTo>
                    <a:pt x="24701" y="4646"/>
                  </a:lnTo>
                  <a:lnTo>
                    <a:pt x="10690" y="19370"/>
                  </a:lnTo>
                  <a:lnTo>
                    <a:pt x="1296" y="38582"/>
                  </a:lnTo>
                  <a:lnTo>
                    <a:pt x="0" y="55758"/>
                  </a:lnTo>
                  <a:lnTo>
                    <a:pt x="2592" y="63102"/>
                  </a:lnTo>
                  <a:lnTo>
                    <a:pt x="12380" y="75869"/>
                  </a:lnTo>
                  <a:lnTo>
                    <a:pt x="32278" y="84998"/>
                  </a:lnTo>
                  <a:lnTo>
                    <a:pt x="55805" y="90207"/>
                  </a:lnTo>
                  <a:lnTo>
                    <a:pt x="74898" y="89643"/>
                  </a:lnTo>
                  <a:lnTo>
                    <a:pt x="89718" y="84210"/>
                  </a:lnTo>
                  <a:lnTo>
                    <a:pt x="96089" y="80343"/>
                  </a:lnTo>
                  <a:lnTo>
                    <a:pt x="100336" y="74310"/>
                  </a:lnTo>
                  <a:lnTo>
                    <a:pt x="105055" y="58393"/>
                  </a:lnTo>
                  <a:lnTo>
                    <a:pt x="103584" y="30008"/>
                  </a:lnTo>
                  <a:lnTo>
                    <a:pt x="97679" y="3844"/>
                  </a:lnTo>
                  <a:lnTo>
                    <a:pt x="96213" y="1717"/>
                  </a:lnTo>
                  <a:lnTo>
                    <a:pt x="95236" y="3754"/>
                  </a:lnTo>
                  <a:lnTo>
                    <a:pt x="95015" y="15231"/>
                  </a:lnTo>
                  <a:lnTo>
                    <a:pt x="97795" y="31848"/>
                  </a:lnTo>
                  <a:lnTo>
                    <a:pt x="117303" y="68076"/>
                  </a:lnTo>
                  <a:lnTo>
                    <a:pt x="132150" y="8815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37133C-75D2-4F58-A309-6E49546EF4C8}"/>
                </a:ext>
              </a:extLst>
            </p:cNvPr>
            <p:cNvSpPr/>
            <p:nvPr/>
          </p:nvSpPr>
          <p:spPr>
            <a:xfrm>
              <a:off x="952017" y="4403990"/>
              <a:ext cx="159598" cy="122803"/>
            </a:xfrm>
            <a:custGeom>
              <a:avLst/>
              <a:gdLst/>
              <a:ahLst/>
              <a:cxnLst/>
              <a:rect l="0" t="0" r="0" b="0"/>
              <a:pathLst>
                <a:path w="159598" h="122803">
                  <a:moveTo>
                    <a:pt x="4127" y="20080"/>
                  </a:moveTo>
                  <a:lnTo>
                    <a:pt x="0" y="7700"/>
                  </a:lnTo>
                  <a:lnTo>
                    <a:pt x="3103" y="4053"/>
                  </a:lnTo>
                  <a:lnTo>
                    <a:pt x="18067" y="0"/>
                  </a:lnTo>
                  <a:lnTo>
                    <a:pt x="36810" y="5110"/>
                  </a:lnTo>
                  <a:lnTo>
                    <a:pt x="76994" y="29503"/>
                  </a:lnTo>
                  <a:lnTo>
                    <a:pt x="99614" y="51663"/>
                  </a:lnTo>
                  <a:lnTo>
                    <a:pt x="107026" y="69241"/>
                  </a:lnTo>
                  <a:lnTo>
                    <a:pt x="109003" y="78766"/>
                  </a:lnTo>
                  <a:lnTo>
                    <a:pt x="106593" y="96259"/>
                  </a:lnTo>
                  <a:lnTo>
                    <a:pt x="103531" y="104551"/>
                  </a:lnTo>
                  <a:lnTo>
                    <a:pt x="93220" y="116068"/>
                  </a:lnTo>
                  <a:lnTo>
                    <a:pt x="86843" y="120348"/>
                  </a:lnTo>
                  <a:lnTo>
                    <a:pt x="70544" y="122802"/>
                  </a:lnTo>
                  <a:lnTo>
                    <a:pt x="61361" y="122246"/>
                  </a:lnTo>
                  <a:lnTo>
                    <a:pt x="54375" y="118421"/>
                  </a:lnTo>
                  <a:lnTo>
                    <a:pt x="44310" y="104958"/>
                  </a:lnTo>
                  <a:lnTo>
                    <a:pt x="43008" y="97395"/>
                  </a:lnTo>
                  <a:lnTo>
                    <a:pt x="46167" y="82081"/>
                  </a:lnTo>
                  <a:lnTo>
                    <a:pt x="55633" y="68941"/>
                  </a:lnTo>
                  <a:lnTo>
                    <a:pt x="77833" y="51832"/>
                  </a:lnTo>
                  <a:lnTo>
                    <a:pt x="134302" y="28594"/>
                  </a:lnTo>
                  <a:lnTo>
                    <a:pt x="159597" y="2008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610D59B-43E4-4EA7-99F1-B60C0E9686E7}"/>
                </a:ext>
              </a:extLst>
            </p:cNvPr>
            <p:cNvSpPr/>
            <p:nvPr/>
          </p:nvSpPr>
          <p:spPr>
            <a:xfrm>
              <a:off x="1150482" y="4276373"/>
              <a:ext cx="98758" cy="241083"/>
            </a:xfrm>
            <a:custGeom>
              <a:avLst/>
              <a:gdLst/>
              <a:ahLst/>
              <a:cxnLst/>
              <a:rect l="0" t="0" r="0" b="0"/>
              <a:pathLst>
                <a:path w="98758" h="241083">
                  <a:moveTo>
                    <a:pt x="0" y="0"/>
                  </a:moveTo>
                  <a:lnTo>
                    <a:pt x="6693" y="58225"/>
                  </a:lnTo>
                  <a:lnTo>
                    <a:pt x="13766" y="115628"/>
                  </a:lnTo>
                  <a:lnTo>
                    <a:pt x="28574" y="177226"/>
                  </a:lnTo>
                  <a:lnTo>
                    <a:pt x="45595" y="217453"/>
                  </a:lnTo>
                  <a:lnTo>
                    <a:pt x="60055" y="236791"/>
                  </a:lnTo>
                  <a:lnTo>
                    <a:pt x="65948" y="239915"/>
                  </a:lnTo>
                  <a:lnTo>
                    <a:pt x="79406" y="241082"/>
                  </a:lnTo>
                  <a:lnTo>
                    <a:pt x="84896" y="238456"/>
                  </a:lnTo>
                  <a:lnTo>
                    <a:pt x="93298" y="228630"/>
                  </a:lnTo>
                  <a:lnTo>
                    <a:pt x="98757" y="200276"/>
                  </a:lnTo>
                  <a:lnTo>
                    <a:pt x="93124" y="181430"/>
                  </a:lnTo>
                  <a:lnTo>
                    <a:pt x="81984" y="165281"/>
                  </a:lnTo>
                  <a:lnTo>
                    <a:pt x="68395" y="152345"/>
                  </a:lnTo>
                  <a:lnTo>
                    <a:pt x="49112" y="147747"/>
                  </a:lnTo>
                  <a:lnTo>
                    <a:pt x="15547" y="1476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0C328CB-12FF-464F-970A-FC5145EDD043}"/>
                </a:ext>
              </a:extLst>
            </p:cNvPr>
            <p:cNvSpPr/>
            <p:nvPr/>
          </p:nvSpPr>
          <p:spPr>
            <a:xfrm>
              <a:off x="1329257" y="4360698"/>
              <a:ext cx="70557" cy="141108"/>
            </a:xfrm>
            <a:custGeom>
              <a:avLst/>
              <a:gdLst/>
              <a:ahLst/>
              <a:cxnLst/>
              <a:rect l="0" t="0" r="0" b="0"/>
              <a:pathLst>
                <a:path w="70557" h="141108">
                  <a:moveTo>
                    <a:pt x="46657" y="8957"/>
                  </a:moveTo>
                  <a:lnTo>
                    <a:pt x="54911" y="704"/>
                  </a:lnTo>
                  <a:lnTo>
                    <a:pt x="54751" y="0"/>
                  </a:lnTo>
                  <a:lnTo>
                    <a:pt x="43009" y="7263"/>
                  </a:lnTo>
                  <a:lnTo>
                    <a:pt x="13889" y="34272"/>
                  </a:lnTo>
                  <a:lnTo>
                    <a:pt x="0" y="60316"/>
                  </a:lnTo>
                  <a:lnTo>
                    <a:pt x="5" y="68244"/>
                  </a:lnTo>
                  <a:lnTo>
                    <a:pt x="2600" y="75257"/>
                  </a:lnTo>
                  <a:lnTo>
                    <a:pt x="6921" y="81660"/>
                  </a:lnTo>
                  <a:lnTo>
                    <a:pt x="20935" y="91078"/>
                  </a:lnTo>
                  <a:lnTo>
                    <a:pt x="39544" y="97278"/>
                  </a:lnTo>
                  <a:lnTo>
                    <a:pt x="62210" y="100035"/>
                  </a:lnTo>
                  <a:lnTo>
                    <a:pt x="68254" y="105089"/>
                  </a:lnTo>
                  <a:lnTo>
                    <a:pt x="70556" y="112776"/>
                  </a:lnTo>
                  <a:lnTo>
                    <a:pt x="69978" y="14110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6D9E23E-CFFF-4E9B-A41F-0EB09F6CC182}"/>
              </a:ext>
            </a:extLst>
          </p:cNvPr>
          <p:cNvGrpSpPr/>
          <p:nvPr/>
        </p:nvGrpSpPr>
        <p:grpSpPr>
          <a:xfrm>
            <a:off x="411997" y="4674723"/>
            <a:ext cx="1088295" cy="305134"/>
            <a:chOff x="411997" y="4674723"/>
            <a:chExt cx="1088295" cy="305134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C7B4FF8-92F8-495B-9D14-0185ABB9A551}"/>
                </a:ext>
              </a:extLst>
            </p:cNvPr>
            <p:cNvSpPr/>
            <p:nvPr/>
          </p:nvSpPr>
          <p:spPr>
            <a:xfrm>
              <a:off x="411997" y="4861134"/>
              <a:ext cx="51121" cy="38449"/>
            </a:xfrm>
            <a:custGeom>
              <a:avLst/>
              <a:gdLst/>
              <a:ahLst/>
              <a:cxnLst/>
              <a:rect l="0" t="0" r="0" b="0"/>
              <a:pathLst>
                <a:path w="51121" h="38449">
                  <a:moveTo>
                    <a:pt x="23321" y="21574"/>
                  </a:moveTo>
                  <a:lnTo>
                    <a:pt x="10941" y="25700"/>
                  </a:lnTo>
                  <a:lnTo>
                    <a:pt x="9021" y="28644"/>
                  </a:lnTo>
                  <a:lnTo>
                    <a:pt x="9469" y="32333"/>
                  </a:lnTo>
                  <a:lnTo>
                    <a:pt x="11495" y="36520"/>
                  </a:lnTo>
                  <a:lnTo>
                    <a:pt x="15437" y="38448"/>
                  </a:lnTo>
                  <a:lnTo>
                    <a:pt x="26727" y="38286"/>
                  </a:lnTo>
                  <a:lnTo>
                    <a:pt x="47650" y="29212"/>
                  </a:lnTo>
                  <a:lnTo>
                    <a:pt x="50769" y="24939"/>
                  </a:lnTo>
                  <a:lnTo>
                    <a:pt x="51120" y="20362"/>
                  </a:lnTo>
                  <a:lnTo>
                    <a:pt x="49627" y="15584"/>
                  </a:lnTo>
                  <a:lnTo>
                    <a:pt x="46041" y="13262"/>
                  </a:lnTo>
                  <a:lnTo>
                    <a:pt x="35146" y="12985"/>
                  </a:lnTo>
                  <a:lnTo>
                    <a:pt x="23970" y="18045"/>
                  </a:lnTo>
                  <a:lnTo>
                    <a:pt x="18571" y="21812"/>
                  </a:lnTo>
                  <a:lnTo>
                    <a:pt x="16699" y="26051"/>
                  </a:lnTo>
                  <a:lnTo>
                    <a:pt x="17179" y="30605"/>
                  </a:lnTo>
                  <a:lnTo>
                    <a:pt x="19226" y="35368"/>
                  </a:lnTo>
                  <a:lnTo>
                    <a:pt x="24046" y="37680"/>
                  </a:lnTo>
                  <a:lnTo>
                    <a:pt x="38614" y="37945"/>
                  </a:lnTo>
                  <a:lnTo>
                    <a:pt x="43881" y="34216"/>
                  </a:lnTo>
                  <a:lnTo>
                    <a:pt x="47392" y="28274"/>
                  </a:lnTo>
                  <a:lnTo>
                    <a:pt x="49733" y="20858"/>
                  </a:lnTo>
                  <a:lnTo>
                    <a:pt x="49566" y="14187"/>
                  </a:lnTo>
                  <a:lnTo>
                    <a:pt x="44774" y="2168"/>
                  </a:lnTo>
                  <a:lnTo>
                    <a:pt x="39350" y="0"/>
                  </a:lnTo>
                  <a:lnTo>
                    <a:pt x="24111" y="2196"/>
                  </a:lnTo>
                  <a:lnTo>
                    <a:pt x="0" y="1380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38FE0BE-B6D0-455D-9A99-2EC80E4C3E57}"/>
                </a:ext>
              </a:extLst>
            </p:cNvPr>
            <p:cNvSpPr/>
            <p:nvPr/>
          </p:nvSpPr>
          <p:spPr>
            <a:xfrm>
              <a:off x="738485" y="4742785"/>
              <a:ext cx="46642" cy="209886"/>
            </a:xfrm>
            <a:custGeom>
              <a:avLst/>
              <a:gdLst/>
              <a:ahLst/>
              <a:cxnLst/>
              <a:rect l="0" t="0" r="0" b="0"/>
              <a:pathLst>
                <a:path w="46642" h="209886">
                  <a:moveTo>
                    <a:pt x="46641" y="0"/>
                  </a:moveTo>
                  <a:lnTo>
                    <a:pt x="38388" y="12380"/>
                  </a:lnTo>
                  <a:lnTo>
                    <a:pt x="20915" y="74898"/>
                  </a:lnTo>
                  <a:lnTo>
                    <a:pt x="11265" y="132228"/>
                  </a:lnTo>
                  <a:lnTo>
                    <a:pt x="6160" y="185140"/>
                  </a:lnTo>
                  <a:lnTo>
                    <a:pt x="0" y="20988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A0603A4-301C-48C4-9888-C6E287339CEA}"/>
                </a:ext>
              </a:extLst>
            </p:cNvPr>
            <p:cNvSpPr/>
            <p:nvPr/>
          </p:nvSpPr>
          <p:spPr>
            <a:xfrm>
              <a:off x="618836" y="4674723"/>
              <a:ext cx="263498" cy="176892"/>
            </a:xfrm>
            <a:custGeom>
              <a:avLst/>
              <a:gdLst/>
              <a:ahLst/>
              <a:cxnLst/>
              <a:rect l="0" t="0" r="0" b="0"/>
              <a:pathLst>
                <a:path w="263498" h="176892">
                  <a:moveTo>
                    <a:pt x="10820" y="176891"/>
                  </a:moveTo>
                  <a:lnTo>
                    <a:pt x="0" y="136178"/>
                  </a:lnTo>
                  <a:lnTo>
                    <a:pt x="800" y="100432"/>
                  </a:lnTo>
                  <a:lnTo>
                    <a:pt x="10634" y="66616"/>
                  </a:lnTo>
                  <a:lnTo>
                    <a:pt x="21966" y="49856"/>
                  </a:lnTo>
                  <a:lnTo>
                    <a:pt x="35639" y="37513"/>
                  </a:lnTo>
                  <a:lnTo>
                    <a:pt x="73205" y="19584"/>
                  </a:lnTo>
                  <a:lnTo>
                    <a:pt x="130486" y="3348"/>
                  </a:lnTo>
                  <a:lnTo>
                    <a:pt x="173293" y="0"/>
                  </a:lnTo>
                  <a:lnTo>
                    <a:pt x="232568" y="9056"/>
                  </a:lnTo>
                  <a:lnTo>
                    <a:pt x="254354" y="20540"/>
                  </a:lnTo>
                  <a:lnTo>
                    <a:pt x="258685" y="26879"/>
                  </a:lnTo>
                  <a:lnTo>
                    <a:pt x="263497" y="43136"/>
                  </a:lnTo>
                  <a:lnTo>
                    <a:pt x="261029" y="61878"/>
                  </a:lnTo>
                  <a:lnTo>
                    <a:pt x="253310" y="80860"/>
                  </a:lnTo>
                  <a:lnTo>
                    <a:pt x="234396" y="105251"/>
                  </a:lnTo>
                  <a:lnTo>
                    <a:pt x="212382" y="122939"/>
                  </a:lnTo>
                  <a:lnTo>
                    <a:pt x="181837" y="13802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954674F-8DB7-425D-8221-84A7E74611EC}"/>
                </a:ext>
              </a:extLst>
            </p:cNvPr>
            <p:cNvSpPr/>
            <p:nvPr/>
          </p:nvSpPr>
          <p:spPr>
            <a:xfrm>
              <a:off x="925050" y="4828293"/>
              <a:ext cx="235373" cy="151564"/>
            </a:xfrm>
            <a:custGeom>
              <a:avLst/>
              <a:gdLst/>
              <a:ahLst/>
              <a:cxnLst/>
              <a:rect l="0" t="0" r="0" b="0"/>
              <a:pathLst>
                <a:path w="235373" h="151564">
                  <a:moveTo>
                    <a:pt x="0" y="15547"/>
                  </a:moveTo>
                  <a:lnTo>
                    <a:pt x="31520" y="26306"/>
                  </a:lnTo>
                  <a:lnTo>
                    <a:pt x="58146" y="44640"/>
                  </a:lnTo>
                  <a:lnTo>
                    <a:pt x="67013" y="59283"/>
                  </a:lnTo>
                  <a:lnTo>
                    <a:pt x="79744" y="96835"/>
                  </a:lnTo>
                  <a:lnTo>
                    <a:pt x="80643" y="114727"/>
                  </a:lnTo>
                  <a:lnTo>
                    <a:pt x="77300" y="131317"/>
                  </a:lnTo>
                  <a:lnTo>
                    <a:pt x="70056" y="147327"/>
                  </a:lnTo>
                  <a:lnTo>
                    <a:pt x="64842" y="150905"/>
                  </a:lnTo>
                  <a:lnTo>
                    <a:pt x="58775" y="151563"/>
                  </a:lnTo>
                  <a:lnTo>
                    <a:pt x="52139" y="150274"/>
                  </a:lnTo>
                  <a:lnTo>
                    <a:pt x="46852" y="146824"/>
                  </a:lnTo>
                  <a:lnTo>
                    <a:pt x="38673" y="136081"/>
                  </a:lnTo>
                  <a:lnTo>
                    <a:pt x="36766" y="118062"/>
                  </a:lnTo>
                  <a:lnTo>
                    <a:pt x="39661" y="97386"/>
                  </a:lnTo>
                  <a:lnTo>
                    <a:pt x="46706" y="79559"/>
                  </a:lnTo>
                  <a:lnTo>
                    <a:pt x="60201" y="65302"/>
                  </a:lnTo>
                  <a:lnTo>
                    <a:pt x="87223" y="49867"/>
                  </a:lnTo>
                  <a:lnTo>
                    <a:pt x="147342" y="21999"/>
                  </a:lnTo>
                  <a:lnTo>
                    <a:pt x="151779" y="22440"/>
                  </a:lnTo>
                  <a:lnTo>
                    <a:pt x="153873" y="25325"/>
                  </a:lnTo>
                  <a:lnTo>
                    <a:pt x="154406" y="29839"/>
                  </a:lnTo>
                  <a:lnTo>
                    <a:pt x="150390" y="41765"/>
                  </a:lnTo>
                  <a:lnTo>
                    <a:pt x="146901" y="48572"/>
                  </a:lnTo>
                  <a:lnTo>
                    <a:pt x="145328" y="67654"/>
                  </a:lnTo>
                  <a:lnTo>
                    <a:pt x="148371" y="88801"/>
                  </a:lnTo>
                  <a:lnTo>
                    <a:pt x="155482" y="106838"/>
                  </a:lnTo>
                  <a:lnTo>
                    <a:pt x="166704" y="118886"/>
                  </a:lnTo>
                  <a:lnTo>
                    <a:pt x="173324" y="123307"/>
                  </a:lnTo>
                  <a:lnTo>
                    <a:pt x="189893" y="125917"/>
                  </a:lnTo>
                  <a:lnTo>
                    <a:pt x="207046" y="123334"/>
                  </a:lnTo>
                  <a:lnTo>
                    <a:pt x="220427" y="116427"/>
                  </a:lnTo>
                  <a:lnTo>
                    <a:pt x="229830" y="102993"/>
                  </a:lnTo>
                  <a:lnTo>
                    <a:pt x="233546" y="94574"/>
                  </a:lnTo>
                  <a:lnTo>
                    <a:pt x="235372" y="76006"/>
                  </a:lnTo>
                  <a:lnTo>
                    <a:pt x="232441" y="56237"/>
                  </a:lnTo>
                  <a:lnTo>
                    <a:pt x="225380" y="35935"/>
                  </a:lnTo>
                  <a:lnTo>
                    <a:pt x="209574" y="20002"/>
                  </a:lnTo>
                  <a:lnTo>
                    <a:pt x="178791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44A0382-20E2-4242-BE7C-D10CC34FC5C7}"/>
                </a:ext>
              </a:extLst>
            </p:cNvPr>
            <p:cNvSpPr/>
            <p:nvPr/>
          </p:nvSpPr>
          <p:spPr>
            <a:xfrm>
              <a:off x="1166029" y="4703917"/>
              <a:ext cx="62189" cy="209886"/>
            </a:xfrm>
            <a:custGeom>
              <a:avLst/>
              <a:gdLst/>
              <a:ahLst/>
              <a:cxnLst/>
              <a:rect l="0" t="0" r="0" b="0"/>
              <a:pathLst>
                <a:path w="62189" h="209886">
                  <a:moveTo>
                    <a:pt x="0" y="0"/>
                  </a:moveTo>
                  <a:lnTo>
                    <a:pt x="18426" y="62188"/>
                  </a:lnTo>
                  <a:lnTo>
                    <a:pt x="33014" y="111420"/>
                  </a:lnTo>
                  <a:lnTo>
                    <a:pt x="49222" y="166123"/>
                  </a:lnTo>
                  <a:lnTo>
                    <a:pt x="62188" y="20988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E1B9F46-B4B0-48DC-B87C-C91E552BD244}"/>
                </a:ext>
              </a:extLst>
            </p:cNvPr>
            <p:cNvSpPr/>
            <p:nvPr/>
          </p:nvSpPr>
          <p:spPr>
            <a:xfrm>
              <a:off x="1154129" y="4797199"/>
              <a:ext cx="81863" cy="69963"/>
            </a:xfrm>
            <a:custGeom>
              <a:avLst/>
              <a:gdLst/>
              <a:ahLst/>
              <a:cxnLst/>
              <a:rect l="0" t="0" r="0" b="0"/>
              <a:pathLst>
                <a:path w="81863" h="69963">
                  <a:moveTo>
                    <a:pt x="4127" y="69962"/>
                  </a:moveTo>
                  <a:lnTo>
                    <a:pt x="0" y="49329"/>
                  </a:lnTo>
                  <a:lnTo>
                    <a:pt x="3967" y="40660"/>
                  </a:lnTo>
                  <a:lnTo>
                    <a:pt x="22194" y="24117"/>
                  </a:lnTo>
                  <a:lnTo>
                    <a:pt x="81862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B3F881E-8056-4EA7-9F15-02A408F9DC5E}"/>
                </a:ext>
              </a:extLst>
            </p:cNvPr>
            <p:cNvSpPr/>
            <p:nvPr/>
          </p:nvSpPr>
          <p:spPr>
            <a:xfrm>
              <a:off x="1320032" y="4773168"/>
              <a:ext cx="172486" cy="132861"/>
            </a:xfrm>
            <a:custGeom>
              <a:avLst/>
              <a:gdLst/>
              <a:ahLst/>
              <a:cxnLst/>
              <a:rect l="0" t="0" r="0" b="0"/>
              <a:pathLst>
                <a:path w="172486" h="132861">
                  <a:moveTo>
                    <a:pt x="17015" y="39578"/>
                  </a:moveTo>
                  <a:lnTo>
                    <a:pt x="8058" y="48535"/>
                  </a:lnTo>
                  <a:lnTo>
                    <a:pt x="11882" y="44711"/>
                  </a:lnTo>
                  <a:lnTo>
                    <a:pt x="75027" y="17312"/>
                  </a:lnTo>
                  <a:lnTo>
                    <a:pt x="77283" y="12642"/>
                  </a:lnTo>
                  <a:lnTo>
                    <a:pt x="77059" y="7801"/>
                  </a:lnTo>
                  <a:lnTo>
                    <a:pt x="75183" y="2847"/>
                  </a:lnTo>
                  <a:lnTo>
                    <a:pt x="71340" y="407"/>
                  </a:lnTo>
                  <a:lnTo>
                    <a:pt x="60161" y="0"/>
                  </a:lnTo>
                  <a:lnTo>
                    <a:pt x="39300" y="8753"/>
                  </a:lnTo>
                  <a:lnTo>
                    <a:pt x="16708" y="26414"/>
                  </a:lnTo>
                  <a:lnTo>
                    <a:pt x="5938" y="42940"/>
                  </a:lnTo>
                  <a:lnTo>
                    <a:pt x="0" y="60938"/>
                  </a:lnTo>
                  <a:lnTo>
                    <a:pt x="239" y="77575"/>
                  </a:lnTo>
                  <a:lnTo>
                    <a:pt x="7832" y="91303"/>
                  </a:lnTo>
                  <a:lnTo>
                    <a:pt x="13484" y="97381"/>
                  </a:lnTo>
                  <a:lnTo>
                    <a:pt x="37945" y="110064"/>
                  </a:lnTo>
                  <a:lnTo>
                    <a:pt x="57123" y="111788"/>
                  </a:lnTo>
                  <a:lnTo>
                    <a:pt x="76300" y="108812"/>
                  </a:lnTo>
                  <a:lnTo>
                    <a:pt x="100799" y="97424"/>
                  </a:lnTo>
                  <a:lnTo>
                    <a:pt x="134585" y="68906"/>
                  </a:lnTo>
                  <a:lnTo>
                    <a:pt x="148971" y="42702"/>
                  </a:lnTo>
                  <a:lnTo>
                    <a:pt x="151627" y="40797"/>
                  </a:lnTo>
                  <a:lnTo>
                    <a:pt x="153397" y="43846"/>
                  </a:lnTo>
                  <a:lnTo>
                    <a:pt x="160858" y="105063"/>
                  </a:lnTo>
                  <a:lnTo>
                    <a:pt x="172485" y="13286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7807463-438C-4BC6-9F1F-0E737A407F63}"/>
                </a:ext>
              </a:extLst>
            </p:cNvPr>
            <p:cNvSpPr/>
            <p:nvPr/>
          </p:nvSpPr>
          <p:spPr>
            <a:xfrm>
              <a:off x="1500291" y="4703917"/>
              <a:ext cx="1" cy="7774"/>
            </a:xfrm>
            <a:custGeom>
              <a:avLst/>
              <a:gdLst/>
              <a:ahLst/>
              <a:cxnLst/>
              <a:rect l="0" t="0" r="0" b="0"/>
              <a:pathLst>
                <a:path w="1" h="7774">
                  <a:moveTo>
                    <a:pt x="0" y="0"/>
                  </a:moveTo>
                  <a:lnTo>
                    <a:pt x="0" y="777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E0976D-BF4A-4FC6-8A24-689EE0A51284}"/>
              </a:ext>
            </a:extLst>
          </p:cNvPr>
          <p:cNvGrpSpPr/>
          <p:nvPr/>
        </p:nvGrpSpPr>
        <p:grpSpPr>
          <a:xfrm>
            <a:off x="434501" y="4820520"/>
            <a:ext cx="1157194" cy="754033"/>
            <a:chOff x="434501" y="4820520"/>
            <a:chExt cx="1157194" cy="754033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B3FC0D1-4321-483E-8325-76CABBC9B9D8}"/>
                </a:ext>
              </a:extLst>
            </p:cNvPr>
            <p:cNvSpPr/>
            <p:nvPr/>
          </p:nvSpPr>
          <p:spPr>
            <a:xfrm>
              <a:off x="434501" y="5395761"/>
              <a:ext cx="55232" cy="77736"/>
            </a:xfrm>
            <a:custGeom>
              <a:avLst/>
              <a:gdLst/>
              <a:ahLst/>
              <a:cxnLst/>
              <a:rect l="0" t="0" r="0" b="0"/>
              <a:pathLst>
                <a:path w="55232" h="77736">
                  <a:moveTo>
                    <a:pt x="55231" y="0"/>
                  </a:moveTo>
                  <a:lnTo>
                    <a:pt x="38724" y="0"/>
                  </a:lnTo>
                  <a:lnTo>
                    <a:pt x="32998" y="2591"/>
                  </a:lnTo>
                  <a:lnTo>
                    <a:pt x="24333" y="12380"/>
                  </a:lnTo>
                  <a:lnTo>
                    <a:pt x="19905" y="27671"/>
                  </a:lnTo>
                  <a:lnTo>
                    <a:pt x="18725" y="36585"/>
                  </a:lnTo>
                  <a:lnTo>
                    <a:pt x="22020" y="51097"/>
                  </a:lnTo>
                  <a:lnTo>
                    <a:pt x="25317" y="57385"/>
                  </a:lnTo>
                  <a:lnTo>
                    <a:pt x="30106" y="59850"/>
                  </a:lnTo>
                  <a:lnTo>
                    <a:pt x="35890" y="59765"/>
                  </a:lnTo>
                  <a:lnTo>
                    <a:pt x="42337" y="57981"/>
                  </a:lnTo>
                  <a:lnTo>
                    <a:pt x="45771" y="53338"/>
                  </a:lnTo>
                  <a:lnTo>
                    <a:pt x="47284" y="38964"/>
                  </a:lnTo>
                  <a:lnTo>
                    <a:pt x="44751" y="32886"/>
                  </a:lnTo>
                  <a:lnTo>
                    <a:pt x="35026" y="23829"/>
                  </a:lnTo>
                  <a:lnTo>
                    <a:pt x="28805" y="21932"/>
                  </a:lnTo>
                  <a:lnTo>
                    <a:pt x="14983" y="22127"/>
                  </a:lnTo>
                  <a:lnTo>
                    <a:pt x="9397" y="25980"/>
                  </a:lnTo>
                  <a:lnTo>
                    <a:pt x="887" y="39474"/>
                  </a:lnTo>
                  <a:lnTo>
                    <a:pt x="0" y="46181"/>
                  </a:lnTo>
                  <a:lnTo>
                    <a:pt x="3621" y="58241"/>
                  </a:lnTo>
                  <a:lnTo>
                    <a:pt x="13291" y="67056"/>
                  </a:lnTo>
                  <a:lnTo>
                    <a:pt x="31911" y="7773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194BF0-714E-4725-83E9-8BE50ADC6D65}"/>
                </a:ext>
              </a:extLst>
            </p:cNvPr>
            <p:cNvSpPr/>
            <p:nvPr/>
          </p:nvSpPr>
          <p:spPr>
            <a:xfrm>
              <a:off x="777353" y="5279158"/>
              <a:ext cx="38868" cy="295395"/>
            </a:xfrm>
            <a:custGeom>
              <a:avLst/>
              <a:gdLst/>
              <a:ahLst/>
              <a:cxnLst/>
              <a:rect l="0" t="0" r="0" b="0"/>
              <a:pathLst>
                <a:path w="38868" h="295395">
                  <a:moveTo>
                    <a:pt x="38867" y="0"/>
                  </a:moveTo>
                  <a:lnTo>
                    <a:pt x="36564" y="49189"/>
                  </a:lnTo>
                  <a:lnTo>
                    <a:pt x="28048" y="107317"/>
                  </a:lnTo>
                  <a:lnTo>
                    <a:pt x="21640" y="168856"/>
                  </a:lnTo>
                  <a:lnTo>
                    <a:pt x="11007" y="227899"/>
                  </a:lnTo>
                  <a:lnTo>
                    <a:pt x="1810" y="287643"/>
                  </a:lnTo>
                  <a:lnTo>
                    <a:pt x="0" y="29539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B2880E6-ADFF-48F0-B666-470B14D85210}"/>
                </a:ext>
              </a:extLst>
            </p:cNvPr>
            <p:cNvSpPr/>
            <p:nvPr/>
          </p:nvSpPr>
          <p:spPr>
            <a:xfrm>
              <a:off x="590788" y="5197790"/>
              <a:ext cx="334263" cy="166878"/>
            </a:xfrm>
            <a:custGeom>
              <a:avLst/>
              <a:gdLst/>
              <a:ahLst/>
              <a:cxnLst/>
              <a:rect l="0" t="0" r="0" b="0"/>
              <a:pathLst>
                <a:path w="334263" h="166878">
                  <a:moveTo>
                    <a:pt x="0" y="166877"/>
                  </a:moveTo>
                  <a:lnTo>
                    <a:pt x="2591" y="109136"/>
                  </a:lnTo>
                  <a:lnTo>
                    <a:pt x="12380" y="79313"/>
                  </a:lnTo>
                  <a:lnTo>
                    <a:pt x="29974" y="56271"/>
                  </a:lnTo>
                  <a:lnTo>
                    <a:pt x="51326" y="39119"/>
                  </a:lnTo>
                  <a:lnTo>
                    <a:pt x="103582" y="17849"/>
                  </a:lnTo>
                  <a:lnTo>
                    <a:pt x="156641" y="7336"/>
                  </a:lnTo>
                  <a:lnTo>
                    <a:pt x="211908" y="2060"/>
                  </a:lnTo>
                  <a:lnTo>
                    <a:pt x="254822" y="0"/>
                  </a:lnTo>
                  <a:lnTo>
                    <a:pt x="316763" y="3154"/>
                  </a:lnTo>
                  <a:lnTo>
                    <a:pt x="334262" y="363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0A9226-5E3F-459F-949B-7D0AC1CF00D3}"/>
                </a:ext>
              </a:extLst>
            </p:cNvPr>
            <p:cNvSpPr/>
            <p:nvPr/>
          </p:nvSpPr>
          <p:spPr>
            <a:xfrm>
              <a:off x="793827" y="5380214"/>
              <a:ext cx="154544" cy="16156"/>
            </a:xfrm>
            <a:custGeom>
              <a:avLst/>
              <a:gdLst/>
              <a:ahLst/>
              <a:cxnLst/>
              <a:rect l="0" t="0" r="0" b="0"/>
              <a:pathLst>
                <a:path w="154544" h="16156">
                  <a:moveTo>
                    <a:pt x="22393" y="0"/>
                  </a:moveTo>
                  <a:lnTo>
                    <a:pt x="1760" y="12380"/>
                  </a:lnTo>
                  <a:lnTo>
                    <a:pt x="0" y="15162"/>
                  </a:lnTo>
                  <a:lnTo>
                    <a:pt x="3146" y="16155"/>
                  </a:lnTo>
                  <a:lnTo>
                    <a:pt x="63301" y="9421"/>
                  </a:lnTo>
                  <a:lnTo>
                    <a:pt x="122924" y="2116"/>
                  </a:lnTo>
                  <a:lnTo>
                    <a:pt x="154543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434F60F-42F9-4221-87BF-40D15D983EA6}"/>
                </a:ext>
              </a:extLst>
            </p:cNvPr>
            <p:cNvSpPr/>
            <p:nvPr/>
          </p:nvSpPr>
          <p:spPr>
            <a:xfrm>
              <a:off x="994364" y="5431651"/>
              <a:ext cx="171666" cy="136857"/>
            </a:xfrm>
            <a:custGeom>
              <a:avLst/>
              <a:gdLst/>
              <a:ahLst/>
              <a:cxnLst/>
              <a:rect l="0" t="0" r="0" b="0"/>
              <a:pathLst>
                <a:path w="171666" h="136857">
                  <a:moveTo>
                    <a:pt x="39515" y="41845"/>
                  </a:moveTo>
                  <a:lnTo>
                    <a:pt x="31262" y="58351"/>
                  </a:lnTo>
                  <a:lnTo>
                    <a:pt x="29513" y="73365"/>
                  </a:lnTo>
                  <a:lnTo>
                    <a:pt x="30256" y="80997"/>
                  </a:lnTo>
                  <a:lnTo>
                    <a:pt x="34206" y="86084"/>
                  </a:lnTo>
                  <a:lnTo>
                    <a:pt x="47808" y="91737"/>
                  </a:lnTo>
                  <a:lnTo>
                    <a:pt x="67673" y="89643"/>
                  </a:lnTo>
                  <a:lnTo>
                    <a:pt x="128690" y="68434"/>
                  </a:lnTo>
                  <a:lnTo>
                    <a:pt x="149974" y="55390"/>
                  </a:lnTo>
                  <a:lnTo>
                    <a:pt x="165192" y="40955"/>
                  </a:lnTo>
                  <a:lnTo>
                    <a:pt x="168213" y="32615"/>
                  </a:lnTo>
                  <a:lnTo>
                    <a:pt x="166964" y="14134"/>
                  </a:lnTo>
                  <a:lnTo>
                    <a:pt x="161621" y="7824"/>
                  </a:lnTo>
                  <a:lnTo>
                    <a:pt x="144169" y="813"/>
                  </a:lnTo>
                  <a:lnTo>
                    <a:pt x="126623" y="0"/>
                  </a:lnTo>
                  <a:lnTo>
                    <a:pt x="81025" y="9655"/>
                  </a:lnTo>
                  <a:lnTo>
                    <a:pt x="55845" y="23190"/>
                  </a:lnTo>
                  <a:lnTo>
                    <a:pt x="20424" y="53880"/>
                  </a:lnTo>
                  <a:lnTo>
                    <a:pt x="3724" y="78329"/>
                  </a:lnTo>
                  <a:lnTo>
                    <a:pt x="0" y="97503"/>
                  </a:lnTo>
                  <a:lnTo>
                    <a:pt x="216" y="107454"/>
                  </a:lnTo>
                  <a:lnTo>
                    <a:pt x="3814" y="114951"/>
                  </a:lnTo>
                  <a:lnTo>
                    <a:pt x="17026" y="125584"/>
                  </a:lnTo>
                  <a:lnTo>
                    <a:pt x="39762" y="136427"/>
                  </a:lnTo>
                  <a:lnTo>
                    <a:pt x="75289" y="136856"/>
                  </a:lnTo>
                  <a:lnTo>
                    <a:pt x="110384" y="127386"/>
                  </a:lnTo>
                  <a:lnTo>
                    <a:pt x="138536" y="109513"/>
                  </a:lnTo>
                  <a:lnTo>
                    <a:pt x="150607" y="95240"/>
                  </a:lnTo>
                  <a:lnTo>
                    <a:pt x="157124" y="85442"/>
                  </a:lnTo>
                  <a:lnTo>
                    <a:pt x="157652" y="86457"/>
                  </a:lnTo>
                  <a:lnTo>
                    <a:pt x="157141" y="89724"/>
                  </a:lnTo>
                  <a:lnTo>
                    <a:pt x="162526" y="112723"/>
                  </a:lnTo>
                  <a:lnTo>
                    <a:pt x="171665" y="13512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A5E7534-0842-43EC-AA06-15D4BDE8CAF6}"/>
                </a:ext>
              </a:extLst>
            </p:cNvPr>
            <p:cNvSpPr/>
            <p:nvPr/>
          </p:nvSpPr>
          <p:spPr>
            <a:xfrm>
              <a:off x="1259311" y="5289099"/>
              <a:ext cx="200322" cy="285454"/>
            </a:xfrm>
            <a:custGeom>
              <a:avLst/>
              <a:gdLst/>
              <a:ahLst/>
              <a:cxnLst/>
              <a:rect l="0" t="0" r="0" b="0"/>
              <a:pathLst>
                <a:path w="200322" h="285454">
                  <a:moveTo>
                    <a:pt x="0" y="83341"/>
                  </a:moveTo>
                  <a:lnTo>
                    <a:pt x="6206" y="31805"/>
                  </a:lnTo>
                  <a:lnTo>
                    <a:pt x="10820" y="6598"/>
                  </a:lnTo>
                  <a:lnTo>
                    <a:pt x="14123" y="1085"/>
                  </a:lnTo>
                  <a:lnTo>
                    <a:pt x="18053" y="0"/>
                  </a:lnTo>
                  <a:lnTo>
                    <a:pt x="22400" y="1868"/>
                  </a:lnTo>
                  <a:lnTo>
                    <a:pt x="27230" y="17764"/>
                  </a:lnTo>
                  <a:lnTo>
                    <a:pt x="30586" y="72530"/>
                  </a:lnTo>
                  <a:lnTo>
                    <a:pt x="31050" y="135126"/>
                  </a:lnTo>
                  <a:lnTo>
                    <a:pt x="31089" y="195237"/>
                  </a:lnTo>
                  <a:lnTo>
                    <a:pt x="26615" y="230301"/>
                  </a:lnTo>
                  <a:lnTo>
                    <a:pt x="52509" y="183812"/>
                  </a:lnTo>
                  <a:lnTo>
                    <a:pt x="103974" y="143207"/>
                  </a:lnTo>
                  <a:lnTo>
                    <a:pt x="159035" y="106677"/>
                  </a:lnTo>
                  <a:lnTo>
                    <a:pt x="189381" y="85935"/>
                  </a:lnTo>
                  <a:lnTo>
                    <a:pt x="191033" y="83343"/>
                  </a:lnTo>
                  <a:lnTo>
                    <a:pt x="189544" y="82479"/>
                  </a:lnTo>
                  <a:lnTo>
                    <a:pt x="185960" y="82766"/>
                  </a:lnTo>
                  <a:lnTo>
                    <a:pt x="151088" y="118316"/>
                  </a:lnTo>
                  <a:lnTo>
                    <a:pt x="134979" y="143032"/>
                  </a:lnTo>
                  <a:lnTo>
                    <a:pt x="127518" y="172237"/>
                  </a:lnTo>
                  <a:lnTo>
                    <a:pt x="129062" y="180609"/>
                  </a:lnTo>
                  <a:lnTo>
                    <a:pt x="137688" y="194518"/>
                  </a:lnTo>
                  <a:lnTo>
                    <a:pt x="150158" y="204154"/>
                  </a:lnTo>
                  <a:lnTo>
                    <a:pt x="198129" y="229774"/>
                  </a:lnTo>
                  <a:lnTo>
                    <a:pt x="200321" y="235378"/>
                  </a:lnTo>
                  <a:lnTo>
                    <a:pt x="200054" y="241705"/>
                  </a:lnTo>
                  <a:lnTo>
                    <a:pt x="198149" y="248514"/>
                  </a:lnTo>
                  <a:lnTo>
                    <a:pt x="189122" y="260686"/>
                  </a:lnTo>
                  <a:lnTo>
                    <a:pt x="175609" y="270991"/>
                  </a:lnTo>
                  <a:lnTo>
                    <a:pt x="139924" y="28545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7FC62EB-FA96-49F3-A49B-43FC33AA88B9}"/>
                </a:ext>
              </a:extLst>
            </p:cNvPr>
            <p:cNvSpPr/>
            <p:nvPr/>
          </p:nvSpPr>
          <p:spPr>
            <a:xfrm>
              <a:off x="1531508" y="4820520"/>
              <a:ext cx="60187" cy="133941"/>
            </a:xfrm>
            <a:custGeom>
              <a:avLst/>
              <a:gdLst/>
              <a:ahLst/>
              <a:cxnLst/>
              <a:rect l="0" t="0" r="0" b="0"/>
              <a:pathLst>
                <a:path w="60187" h="133941">
                  <a:moveTo>
                    <a:pt x="15424" y="0"/>
                  </a:moveTo>
                  <a:lnTo>
                    <a:pt x="1978" y="56844"/>
                  </a:lnTo>
                  <a:lnTo>
                    <a:pt x="61" y="116816"/>
                  </a:lnTo>
                  <a:lnTo>
                    <a:pt x="0" y="127109"/>
                  </a:lnTo>
                  <a:lnTo>
                    <a:pt x="1686" y="132244"/>
                  </a:lnTo>
                  <a:lnTo>
                    <a:pt x="4538" y="133940"/>
                  </a:lnTo>
                  <a:lnTo>
                    <a:pt x="8167" y="133344"/>
                  </a:lnTo>
                  <a:lnTo>
                    <a:pt x="11450" y="130355"/>
                  </a:lnTo>
                  <a:lnTo>
                    <a:pt x="17400" y="120124"/>
                  </a:lnTo>
                  <a:lnTo>
                    <a:pt x="41762" y="59849"/>
                  </a:lnTo>
                  <a:lnTo>
                    <a:pt x="60186" y="3253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99DFEDE-93A6-4E49-9322-E137100D6C73}"/>
              </a:ext>
            </a:extLst>
          </p:cNvPr>
          <p:cNvGrpSpPr/>
          <p:nvPr/>
        </p:nvGrpSpPr>
        <p:grpSpPr>
          <a:xfrm>
            <a:off x="1570253" y="4765497"/>
            <a:ext cx="286740" cy="163853"/>
            <a:chOff x="1570253" y="4765497"/>
            <a:chExt cx="286740" cy="163853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C2F4A2D-745E-48E8-944F-0ABACD277E45}"/>
                </a:ext>
              </a:extLst>
            </p:cNvPr>
            <p:cNvSpPr/>
            <p:nvPr/>
          </p:nvSpPr>
          <p:spPr>
            <a:xfrm>
              <a:off x="1570253" y="4808491"/>
              <a:ext cx="132150" cy="113086"/>
            </a:xfrm>
            <a:custGeom>
              <a:avLst/>
              <a:gdLst/>
              <a:ahLst/>
              <a:cxnLst/>
              <a:rect l="0" t="0" r="0" b="0"/>
              <a:pathLst>
                <a:path w="132150" h="113086">
                  <a:moveTo>
                    <a:pt x="0" y="89764"/>
                  </a:moveTo>
                  <a:lnTo>
                    <a:pt x="10759" y="58243"/>
                  </a:lnTo>
                  <a:lnTo>
                    <a:pt x="44224" y="8357"/>
                  </a:lnTo>
                  <a:lnTo>
                    <a:pt x="59098" y="1760"/>
                  </a:lnTo>
                  <a:lnTo>
                    <a:pt x="67902" y="0"/>
                  </a:lnTo>
                  <a:lnTo>
                    <a:pt x="75498" y="555"/>
                  </a:lnTo>
                  <a:lnTo>
                    <a:pt x="88545" y="5777"/>
                  </a:lnTo>
                  <a:lnTo>
                    <a:pt x="97798" y="18464"/>
                  </a:lnTo>
                  <a:lnTo>
                    <a:pt x="119003" y="78265"/>
                  </a:lnTo>
                  <a:lnTo>
                    <a:pt x="129821" y="111154"/>
                  </a:lnTo>
                  <a:lnTo>
                    <a:pt x="132149" y="11308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4F4CAA3-EEA2-4A78-9EA2-04FC8AB0C825}"/>
                </a:ext>
              </a:extLst>
            </p:cNvPr>
            <p:cNvSpPr/>
            <p:nvPr/>
          </p:nvSpPr>
          <p:spPr>
            <a:xfrm>
              <a:off x="1786314" y="4765497"/>
              <a:ext cx="70679" cy="163853"/>
            </a:xfrm>
            <a:custGeom>
              <a:avLst/>
              <a:gdLst/>
              <a:ahLst/>
              <a:cxnLst/>
              <a:rect l="0" t="0" r="0" b="0"/>
              <a:pathLst>
                <a:path w="70679" h="163853">
                  <a:moveTo>
                    <a:pt x="32691" y="16155"/>
                  </a:moveTo>
                  <a:lnTo>
                    <a:pt x="36818" y="3775"/>
                  </a:lnTo>
                  <a:lnTo>
                    <a:pt x="35443" y="992"/>
                  </a:lnTo>
                  <a:lnTo>
                    <a:pt x="31934" y="0"/>
                  </a:lnTo>
                  <a:lnTo>
                    <a:pt x="27004" y="203"/>
                  </a:lnTo>
                  <a:lnTo>
                    <a:pt x="16920" y="5035"/>
                  </a:lnTo>
                  <a:lnTo>
                    <a:pt x="11812" y="8741"/>
                  </a:lnTo>
                  <a:lnTo>
                    <a:pt x="3834" y="19770"/>
                  </a:lnTo>
                  <a:lnTo>
                    <a:pt x="497" y="26339"/>
                  </a:lnTo>
                  <a:lnTo>
                    <a:pt x="0" y="32445"/>
                  </a:lnTo>
                  <a:lnTo>
                    <a:pt x="4054" y="43836"/>
                  </a:lnTo>
                  <a:lnTo>
                    <a:pt x="13918" y="52354"/>
                  </a:lnTo>
                  <a:lnTo>
                    <a:pt x="64052" y="73005"/>
                  </a:lnTo>
                  <a:lnTo>
                    <a:pt x="68282" y="78239"/>
                  </a:lnTo>
                  <a:lnTo>
                    <a:pt x="70678" y="93268"/>
                  </a:lnTo>
                  <a:lnTo>
                    <a:pt x="66561" y="106858"/>
                  </a:lnTo>
                  <a:lnTo>
                    <a:pt x="58109" y="118655"/>
                  </a:lnTo>
                  <a:lnTo>
                    <a:pt x="1597" y="16385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06757E63-98E5-426B-A7DC-95BCC7245C11}"/>
              </a:ext>
            </a:extLst>
          </p:cNvPr>
          <p:cNvSpPr/>
          <p:nvPr/>
        </p:nvSpPr>
        <p:spPr>
          <a:xfrm>
            <a:off x="3591370" y="536373"/>
            <a:ext cx="497506" cy="303169"/>
          </a:xfrm>
          <a:custGeom>
            <a:avLst/>
            <a:gdLst/>
            <a:ahLst/>
            <a:cxnLst/>
            <a:rect l="0" t="0" r="0" b="0"/>
            <a:pathLst>
              <a:path w="497506" h="303169">
                <a:moveTo>
                  <a:pt x="497505" y="0"/>
                </a:moveTo>
                <a:lnTo>
                  <a:pt x="456047" y="25048"/>
                </a:lnTo>
                <a:lnTo>
                  <a:pt x="386948" y="66795"/>
                </a:lnTo>
                <a:lnTo>
                  <a:pt x="299424" y="119674"/>
                </a:lnTo>
                <a:lnTo>
                  <a:pt x="227255" y="163564"/>
                </a:lnTo>
                <a:lnTo>
                  <a:pt x="165323" y="201462"/>
                </a:lnTo>
                <a:lnTo>
                  <a:pt x="110215" y="235364"/>
                </a:lnTo>
                <a:lnTo>
                  <a:pt x="48984" y="273033"/>
                </a:lnTo>
                <a:lnTo>
                  <a:pt x="0" y="303168"/>
                </a:lnTo>
              </a:path>
            </a:pathLst>
          </a:custGeom>
          <a:ln w="127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3A23152-0340-4586-ADAD-9B613762C531}"/>
              </a:ext>
            </a:extLst>
          </p:cNvPr>
          <p:cNvGrpSpPr/>
          <p:nvPr/>
        </p:nvGrpSpPr>
        <p:grpSpPr>
          <a:xfrm>
            <a:off x="1593093" y="4272297"/>
            <a:ext cx="628789" cy="175095"/>
            <a:chOff x="1593093" y="4272297"/>
            <a:chExt cx="628789" cy="175095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A03E8DC-8801-41E9-9B88-87195AC5C8AE}"/>
                </a:ext>
              </a:extLst>
            </p:cNvPr>
            <p:cNvSpPr/>
            <p:nvPr/>
          </p:nvSpPr>
          <p:spPr>
            <a:xfrm>
              <a:off x="1593093" y="4315240"/>
              <a:ext cx="513534" cy="132152"/>
            </a:xfrm>
            <a:custGeom>
              <a:avLst/>
              <a:gdLst/>
              <a:ahLst/>
              <a:cxnLst/>
              <a:rect l="0" t="0" r="0" b="0"/>
              <a:pathLst>
                <a:path w="513534" h="132152">
                  <a:moveTo>
                    <a:pt x="8254" y="132151"/>
                  </a:moveTo>
                  <a:lnTo>
                    <a:pt x="0" y="123897"/>
                  </a:lnTo>
                  <a:lnTo>
                    <a:pt x="1024" y="119739"/>
                  </a:lnTo>
                  <a:lnTo>
                    <a:pt x="11375" y="110511"/>
                  </a:lnTo>
                  <a:lnTo>
                    <a:pt x="68294" y="93845"/>
                  </a:lnTo>
                  <a:lnTo>
                    <a:pt x="129052" y="79537"/>
                  </a:lnTo>
                  <a:lnTo>
                    <a:pt x="190177" y="63824"/>
                  </a:lnTo>
                  <a:lnTo>
                    <a:pt x="242387" y="52596"/>
                  </a:lnTo>
                  <a:lnTo>
                    <a:pt x="298452" y="38329"/>
                  </a:lnTo>
                  <a:lnTo>
                    <a:pt x="356523" y="25464"/>
                  </a:lnTo>
                  <a:lnTo>
                    <a:pt x="412021" y="16183"/>
                  </a:lnTo>
                  <a:lnTo>
                    <a:pt x="464454" y="7962"/>
                  </a:lnTo>
                  <a:lnTo>
                    <a:pt x="513533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B28A059-2A50-4BAD-B881-D7EBF6599CAC}"/>
                </a:ext>
              </a:extLst>
            </p:cNvPr>
            <p:cNvSpPr/>
            <p:nvPr/>
          </p:nvSpPr>
          <p:spPr>
            <a:xfrm>
              <a:off x="2114399" y="4272297"/>
              <a:ext cx="107483" cy="144000"/>
            </a:xfrm>
            <a:custGeom>
              <a:avLst/>
              <a:gdLst/>
              <a:ahLst/>
              <a:cxnLst/>
              <a:rect l="0" t="0" r="0" b="0"/>
              <a:pathLst>
                <a:path w="107483" h="144000">
                  <a:moveTo>
                    <a:pt x="0" y="35170"/>
                  </a:moveTo>
                  <a:lnTo>
                    <a:pt x="4127" y="22790"/>
                  </a:lnTo>
                  <a:lnTo>
                    <a:pt x="13063" y="14409"/>
                  </a:lnTo>
                  <a:lnTo>
                    <a:pt x="26535" y="8668"/>
                  </a:lnTo>
                  <a:lnTo>
                    <a:pt x="82564" y="0"/>
                  </a:lnTo>
                  <a:lnTo>
                    <a:pt x="99747" y="1689"/>
                  </a:lnTo>
                  <a:lnTo>
                    <a:pt x="104502" y="5076"/>
                  </a:lnTo>
                  <a:lnTo>
                    <a:pt x="106809" y="9925"/>
                  </a:lnTo>
                  <a:lnTo>
                    <a:pt x="107482" y="15749"/>
                  </a:lnTo>
                  <a:lnTo>
                    <a:pt x="101321" y="29129"/>
                  </a:lnTo>
                  <a:lnTo>
                    <a:pt x="62229" y="88605"/>
                  </a:lnTo>
                  <a:lnTo>
                    <a:pt x="38868" y="14399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9372809-294E-4CE2-8637-B4BA6CA0CF23}"/>
              </a:ext>
            </a:extLst>
          </p:cNvPr>
          <p:cNvGrpSpPr/>
          <p:nvPr/>
        </p:nvGrpSpPr>
        <p:grpSpPr>
          <a:xfrm>
            <a:off x="2024284" y="4773878"/>
            <a:ext cx="485083" cy="124378"/>
            <a:chOff x="2024284" y="4773878"/>
            <a:chExt cx="485083" cy="124378"/>
          </a:xfrm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9A523F8-1D2E-4D64-B7DA-22C882DAA46E}"/>
                </a:ext>
              </a:extLst>
            </p:cNvPr>
            <p:cNvSpPr/>
            <p:nvPr/>
          </p:nvSpPr>
          <p:spPr>
            <a:xfrm>
              <a:off x="2024284" y="4820520"/>
              <a:ext cx="307775" cy="38246"/>
            </a:xfrm>
            <a:custGeom>
              <a:avLst/>
              <a:gdLst/>
              <a:ahLst/>
              <a:cxnLst/>
              <a:rect l="0" t="0" r="0" b="0"/>
              <a:pathLst>
                <a:path w="307775" h="38246">
                  <a:moveTo>
                    <a:pt x="12380" y="23320"/>
                  </a:moveTo>
                  <a:lnTo>
                    <a:pt x="0" y="27447"/>
                  </a:lnTo>
                  <a:lnTo>
                    <a:pt x="672" y="29527"/>
                  </a:lnTo>
                  <a:lnTo>
                    <a:pt x="12935" y="34139"/>
                  </a:lnTo>
                  <a:lnTo>
                    <a:pt x="72082" y="38245"/>
                  </a:lnTo>
                  <a:lnTo>
                    <a:pt x="132271" y="33443"/>
                  </a:lnTo>
                  <a:lnTo>
                    <a:pt x="183535" y="26951"/>
                  </a:lnTo>
                  <a:lnTo>
                    <a:pt x="239375" y="13673"/>
                  </a:lnTo>
                  <a:lnTo>
                    <a:pt x="295781" y="2397"/>
                  </a:lnTo>
                  <a:lnTo>
                    <a:pt x="30777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CCE8591-A91D-42B2-9A78-4774D20EACC5}"/>
                </a:ext>
              </a:extLst>
            </p:cNvPr>
            <p:cNvSpPr/>
            <p:nvPr/>
          </p:nvSpPr>
          <p:spPr>
            <a:xfrm>
              <a:off x="2432506" y="4773878"/>
              <a:ext cx="76861" cy="124378"/>
            </a:xfrm>
            <a:custGeom>
              <a:avLst/>
              <a:gdLst/>
              <a:ahLst/>
              <a:cxnLst/>
              <a:rect l="0" t="0" r="0" b="0"/>
              <a:pathLst>
                <a:path w="76861" h="124378">
                  <a:moveTo>
                    <a:pt x="16155" y="0"/>
                  </a:moveTo>
                  <a:lnTo>
                    <a:pt x="3775" y="4127"/>
                  </a:lnTo>
                  <a:lnTo>
                    <a:pt x="992" y="7934"/>
                  </a:lnTo>
                  <a:lnTo>
                    <a:pt x="0" y="13063"/>
                  </a:lnTo>
                  <a:lnTo>
                    <a:pt x="203" y="19073"/>
                  </a:lnTo>
                  <a:lnTo>
                    <a:pt x="2929" y="24808"/>
                  </a:lnTo>
                  <a:lnTo>
                    <a:pt x="12868" y="35786"/>
                  </a:lnTo>
                  <a:lnTo>
                    <a:pt x="68803" y="56508"/>
                  </a:lnTo>
                  <a:lnTo>
                    <a:pt x="73710" y="60993"/>
                  </a:lnTo>
                  <a:lnTo>
                    <a:pt x="76118" y="66573"/>
                  </a:lnTo>
                  <a:lnTo>
                    <a:pt x="76860" y="72885"/>
                  </a:lnTo>
                  <a:lnTo>
                    <a:pt x="73077" y="84505"/>
                  </a:lnTo>
                  <a:lnTo>
                    <a:pt x="39476" y="12437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A35CED6-AD97-4729-80D5-2D6AB38E5420}"/>
              </a:ext>
            </a:extLst>
          </p:cNvPr>
          <p:cNvGrpSpPr/>
          <p:nvPr/>
        </p:nvGrpSpPr>
        <p:grpSpPr>
          <a:xfrm>
            <a:off x="1640214" y="5451897"/>
            <a:ext cx="544148" cy="231485"/>
            <a:chOff x="1640214" y="5451897"/>
            <a:chExt cx="544148" cy="231485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4EA1030-9B45-4B3B-86C0-9B69172F5FC8}"/>
                </a:ext>
              </a:extLst>
            </p:cNvPr>
            <p:cNvSpPr/>
            <p:nvPr/>
          </p:nvSpPr>
          <p:spPr>
            <a:xfrm>
              <a:off x="1640214" y="5520137"/>
              <a:ext cx="419772" cy="22519"/>
            </a:xfrm>
            <a:custGeom>
              <a:avLst/>
              <a:gdLst/>
              <a:ahLst/>
              <a:cxnLst/>
              <a:rect l="0" t="0" r="0" b="0"/>
              <a:pathLst>
                <a:path w="419772" h="22519">
                  <a:moveTo>
                    <a:pt x="0" y="0"/>
                  </a:moveTo>
                  <a:lnTo>
                    <a:pt x="56844" y="13446"/>
                  </a:lnTo>
                  <a:lnTo>
                    <a:pt x="114492" y="20613"/>
                  </a:lnTo>
                  <a:lnTo>
                    <a:pt x="163099" y="22518"/>
                  </a:lnTo>
                  <a:lnTo>
                    <a:pt x="223566" y="22219"/>
                  </a:lnTo>
                  <a:lnTo>
                    <a:pt x="254419" y="20859"/>
                  </a:lnTo>
                  <a:lnTo>
                    <a:pt x="288807" y="19089"/>
                  </a:lnTo>
                  <a:lnTo>
                    <a:pt x="345441" y="17121"/>
                  </a:lnTo>
                  <a:lnTo>
                    <a:pt x="397747" y="16013"/>
                  </a:lnTo>
                  <a:lnTo>
                    <a:pt x="419771" y="1554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63EE33D-1711-4119-A4DB-4121F1F7508F}"/>
                </a:ext>
              </a:extLst>
            </p:cNvPr>
            <p:cNvSpPr/>
            <p:nvPr/>
          </p:nvSpPr>
          <p:spPr>
            <a:xfrm>
              <a:off x="2026316" y="5451897"/>
              <a:ext cx="158046" cy="231485"/>
            </a:xfrm>
            <a:custGeom>
              <a:avLst/>
              <a:gdLst/>
              <a:ahLst/>
              <a:cxnLst/>
              <a:rect l="0" t="0" r="0" b="0"/>
              <a:pathLst>
                <a:path w="158046" h="231485">
                  <a:moveTo>
                    <a:pt x="158045" y="21599"/>
                  </a:moveTo>
                  <a:lnTo>
                    <a:pt x="125586" y="4087"/>
                  </a:lnTo>
                  <a:lnTo>
                    <a:pt x="99099" y="0"/>
                  </a:lnTo>
                  <a:lnTo>
                    <a:pt x="81751" y="3650"/>
                  </a:lnTo>
                  <a:lnTo>
                    <a:pt x="25979" y="28176"/>
                  </a:lnTo>
                  <a:lnTo>
                    <a:pt x="2600" y="42742"/>
                  </a:lnTo>
                  <a:lnTo>
                    <a:pt x="0" y="47786"/>
                  </a:lnTo>
                  <a:lnTo>
                    <a:pt x="858" y="52877"/>
                  </a:lnTo>
                  <a:lnTo>
                    <a:pt x="4022" y="57998"/>
                  </a:lnTo>
                  <a:lnTo>
                    <a:pt x="9586" y="61412"/>
                  </a:lnTo>
                  <a:lnTo>
                    <a:pt x="48945" y="75594"/>
                  </a:lnTo>
                  <a:lnTo>
                    <a:pt x="68329" y="93739"/>
                  </a:lnTo>
                  <a:lnTo>
                    <a:pt x="85013" y="115527"/>
                  </a:lnTo>
                  <a:lnTo>
                    <a:pt x="91038" y="133019"/>
                  </a:lnTo>
                  <a:lnTo>
                    <a:pt x="92852" y="153173"/>
                  </a:lnTo>
                  <a:lnTo>
                    <a:pt x="88153" y="187935"/>
                  </a:lnTo>
                  <a:lnTo>
                    <a:pt x="72536" y="23148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33873FF-12A2-4A93-AE3F-1C03D29EBB5B}"/>
              </a:ext>
            </a:extLst>
          </p:cNvPr>
          <p:cNvGrpSpPr/>
          <p:nvPr/>
        </p:nvGrpSpPr>
        <p:grpSpPr>
          <a:xfrm>
            <a:off x="2494275" y="4127910"/>
            <a:ext cx="1058228" cy="824761"/>
            <a:chOff x="2494275" y="4127910"/>
            <a:chExt cx="1058228" cy="824761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00E3910-2609-48DE-89E9-A96623F1257B}"/>
                </a:ext>
              </a:extLst>
            </p:cNvPr>
            <p:cNvSpPr/>
            <p:nvPr/>
          </p:nvSpPr>
          <p:spPr>
            <a:xfrm>
              <a:off x="2494275" y="4127910"/>
              <a:ext cx="249781" cy="358349"/>
            </a:xfrm>
            <a:custGeom>
              <a:avLst/>
              <a:gdLst/>
              <a:ahLst/>
              <a:cxnLst/>
              <a:rect l="0" t="0" r="0" b="0"/>
              <a:pathLst>
                <a:path w="249781" h="358349">
                  <a:moveTo>
                    <a:pt x="179818" y="358348"/>
                  </a:moveTo>
                  <a:lnTo>
                    <a:pt x="173666" y="330677"/>
                  </a:lnTo>
                  <a:lnTo>
                    <a:pt x="172258" y="280040"/>
                  </a:lnTo>
                  <a:lnTo>
                    <a:pt x="172087" y="223174"/>
                  </a:lnTo>
                  <a:lnTo>
                    <a:pt x="172050" y="167227"/>
                  </a:lnTo>
                  <a:lnTo>
                    <a:pt x="172045" y="104468"/>
                  </a:lnTo>
                  <a:lnTo>
                    <a:pt x="167918" y="44343"/>
                  </a:lnTo>
                  <a:lnTo>
                    <a:pt x="165352" y="8111"/>
                  </a:lnTo>
                  <a:lnTo>
                    <a:pt x="162400" y="2208"/>
                  </a:lnTo>
                  <a:lnTo>
                    <a:pt x="157842" y="0"/>
                  </a:lnTo>
                  <a:lnTo>
                    <a:pt x="152212" y="255"/>
                  </a:lnTo>
                  <a:lnTo>
                    <a:pt x="139046" y="12056"/>
                  </a:lnTo>
                  <a:lnTo>
                    <a:pt x="97244" y="70478"/>
                  </a:lnTo>
                  <a:lnTo>
                    <a:pt x="49302" y="132906"/>
                  </a:lnTo>
                  <a:lnTo>
                    <a:pt x="7137" y="193393"/>
                  </a:lnTo>
                  <a:lnTo>
                    <a:pt x="0" y="209891"/>
                  </a:lnTo>
                  <a:lnTo>
                    <a:pt x="1206" y="215326"/>
                  </a:lnTo>
                  <a:lnTo>
                    <a:pt x="5465" y="218950"/>
                  </a:lnTo>
                  <a:lnTo>
                    <a:pt x="11759" y="221366"/>
                  </a:lnTo>
                  <a:lnTo>
                    <a:pt x="53755" y="219037"/>
                  </a:lnTo>
                  <a:lnTo>
                    <a:pt x="113362" y="210260"/>
                  </a:lnTo>
                  <a:lnTo>
                    <a:pt x="166596" y="200210"/>
                  </a:lnTo>
                  <a:lnTo>
                    <a:pt x="222500" y="195776"/>
                  </a:lnTo>
                  <a:lnTo>
                    <a:pt x="249780" y="19510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6D9BC1B-A834-45C4-B6A6-0FF0EBFB8296}"/>
                </a:ext>
              </a:extLst>
            </p:cNvPr>
            <p:cNvSpPr/>
            <p:nvPr/>
          </p:nvSpPr>
          <p:spPr>
            <a:xfrm>
              <a:off x="2829564" y="4408043"/>
              <a:ext cx="62189" cy="16028"/>
            </a:xfrm>
            <a:custGeom>
              <a:avLst/>
              <a:gdLst/>
              <a:ahLst/>
              <a:cxnLst/>
              <a:rect l="0" t="0" r="0" b="0"/>
              <a:pathLst>
                <a:path w="62189" h="16028">
                  <a:moveTo>
                    <a:pt x="62188" y="8253"/>
                  </a:moveTo>
                  <a:lnTo>
                    <a:pt x="53935" y="0"/>
                  </a:lnTo>
                  <a:lnTo>
                    <a:pt x="50640" y="160"/>
                  </a:lnTo>
                  <a:lnTo>
                    <a:pt x="47579" y="2858"/>
                  </a:lnTo>
                  <a:lnTo>
                    <a:pt x="44675" y="7248"/>
                  </a:lnTo>
                  <a:lnTo>
                    <a:pt x="45330" y="9310"/>
                  </a:lnTo>
                  <a:lnTo>
                    <a:pt x="48359" y="9822"/>
                  </a:lnTo>
                  <a:lnTo>
                    <a:pt x="52969" y="9299"/>
                  </a:lnTo>
                  <a:lnTo>
                    <a:pt x="53451" y="8087"/>
                  </a:lnTo>
                  <a:lnTo>
                    <a:pt x="47076" y="4436"/>
                  </a:lnTo>
                  <a:lnTo>
                    <a:pt x="35606" y="4542"/>
                  </a:lnTo>
                  <a:lnTo>
                    <a:pt x="0" y="1602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2383B25-293A-4AAC-B6B8-F53274C5E036}"/>
                </a:ext>
              </a:extLst>
            </p:cNvPr>
            <p:cNvSpPr/>
            <p:nvPr/>
          </p:nvSpPr>
          <p:spPr>
            <a:xfrm>
              <a:off x="2992808" y="4129206"/>
              <a:ext cx="62189" cy="310412"/>
            </a:xfrm>
            <a:custGeom>
              <a:avLst/>
              <a:gdLst/>
              <a:ahLst/>
              <a:cxnLst/>
              <a:rect l="0" t="0" r="0" b="0"/>
              <a:pathLst>
                <a:path w="62189" h="310412">
                  <a:moveTo>
                    <a:pt x="0" y="46111"/>
                  </a:moveTo>
                  <a:lnTo>
                    <a:pt x="21639" y="266"/>
                  </a:lnTo>
                  <a:lnTo>
                    <a:pt x="24791" y="0"/>
                  </a:lnTo>
                  <a:lnTo>
                    <a:pt x="26892" y="5006"/>
                  </a:lnTo>
                  <a:lnTo>
                    <a:pt x="30725" y="62144"/>
                  </a:lnTo>
                  <a:lnTo>
                    <a:pt x="37214" y="123889"/>
                  </a:lnTo>
                  <a:lnTo>
                    <a:pt x="44856" y="181018"/>
                  </a:lnTo>
                  <a:lnTo>
                    <a:pt x="57112" y="234947"/>
                  </a:lnTo>
                  <a:lnTo>
                    <a:pt x="61520" y="284745"/>
                  </a:lnTo>
                  <a:lnTo>
                    <a:pt x="62188" y="31041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408B261-EA45-4668-B905-E078FDC35A87}"/>
                </a:ext>
              </a:extLst>
            </p:cNvPr>
            <p:cNvSpPr/>
            <p:nvPr/>
          </p:nvSpPr>
          <p:spPr>
            <a:xfrm>
              <a:off x="2617339" y="4669591"/>
              <a:ext cx="154498" cy="283080"/>
            </a:xfrm>
            <a:custGeom>
              <a:avLst/>
              <a:gdLst/>
              <a:ahLst/>
              <a:cxnLst/>
              <a:rect l="0" t="0" r="0" b="0"/>
              <a:pathLst>
                <a:path w="154498" h="283080">
                  <a:moveTo>
                    <a:pt x="72301" y="18779"/>
                  </a:moveTo>
                  <a:lnTo>
                    <a:pt x="68175" y="2272"/>
                  </a:lnTo>
                  <a:lnTo>
                    <a:pt x="63504" y="0"/>
                  </a:lnTo>
                  <a:lnTo>
                    <a:pt x="56936" y="1077"/>
                  </a:lnTo>
                  <a:lnTo>
                    <a:pt x="42152" y="9184"/>
                  </a:lnTo>
                  <a:lnTo>
                    <a:pt x="29823" y="21425"/>
                  </a:lnTo>
                  <a:lnTo>
                    <a:pt x="8696" y="61943"/>
                  </a:lnTo>
                  <a:lnTo>
                    <a:pt x="0" y="93661"/>
                  </a:lnTo>
                  <a:lnTo>
                    <a:pt x="724" y="114536"/>
                  </a:lnTo>
                  <a:lnTo>
                    <a:pt x="3854" y="122348"/>
                  </a:lnTo>
                  <a:lnTo>
                    <a:pt x="14241" y="133331"/>
                  </a:lnTo>
                  <a:lnTo>
                    <a:pt x="34657" y="144371"/>
                  </a:lnTo>
                  <a:lnTo>
                    <a:pt x="97695" y="150353"/>
                  </a:lnTo>
                  <a:lnTo>
                    <a:pt x="125027" y="154885"/>
                  </a:lnTo>
                  <a:lnTo>
                    <a:pt x="139209" y="163915"/>
                  </a:lnTo>
                  <a:lnTo>
                    <a:pt x="145409" y="169951"/>
                  </a:lnTo>
                  <a:lnTo>
                    <a:pt x="152299" y="185871"/>
                  </a:lnTo>
                  <a:lnTo>
                    <a:pt x="154497" y="203598"/>
                  </a:lnTo>
                  <a:lnTo>
                    <a:pt x="152595" y="220115"/>
                  </a:lnTo>
                  <a:lnTo>
                    <a:pt x="138415" y="248108"/>
                  </a:lnTo>
                  <a:lnTo>
                    <a:pt x="111169" y="28307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F68386A-CD8A-44F8-9474-1C7A5FFC3C5A}"/>
                </a:ext>
              </a:extLst>
            </p:cNvPr>
            <p:cNvSpPr/>
            <p:nvPr/>
          </p:nvSpPr>
          <p:spPr>
            <a:xfrm>
              <a:off x="2604132" y="4642585"/>
              <a:ext cx="326489" cy="100201"/>
            </a:xfrm>
            <a:custGeom>
              <a:avLst/>
              <a:gdLst/>
              <a:ahLst/>
              <a:cxnLst/>
              <a:rect l="0" t="0" r="0" b="0"/>
              <a:pathLst>
                <a:path w="326489" h="100201">
                  <a:moveTo>
                    <a:pt x="0" y="100200"/>
                  </a:moveTo>
                  <a:lnTo>
                    <a:pt x="21639" y="65175"/>
                  </a:lnTo>
                  <a:lnTo>
                    <a:pt x="47844" y="38962"/>
                  </a:lnTo>
                  <a:lnTo>
                    <a:pt x="98047" y="16554"/>
                  </a:lnTo>
                  <a:lnTo>
                    <a:pt x="160890" y="3479"/>
                  </a:lnTo>
                  <a:lnTo>
                    <a:pt x="214378" y="0"/>
                  </a:lnTo>
                  <a:lnTo>
                    <a:pt x="277255" y="1522"/>
                  </a:lnTo>
                  <a:lnTo>
                    <a:pt x="294242" y="7111"/>
                  </a:lnTo>
                  <a:lnTo>
                    <a:pt x="326488" y="3023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8DA2A63-5FB1-4935-8C12-0AF4F22B6D0B}"/>
                </a:ext>
              </a:extLst>
            </p:cNvPr>
            <p:cNvSpPr/>
            <p:nvPr/>
          </p:nvSpPr>
          <p:spPr>
            <a:xfrm>
              <a:off x="2938393" y="4874934"/>
              <a:ext cx="32279" cy="31095"/>
            </a:xfrm>
            <a:custGeom>
              <a:avLst/>
              <a:gdLst/>
              <a:ahLst/>
              <a:cxnLst/>
              <a:rect l="0" t="0" r="0" b="0"/>
              <a:pathLst>
                <a:path w="32279" h="31095">
                  <a:moveTo>
                    <a:pt x="23321" y="31094"/>
                  </a:moveTo>
                  <a:lnTo>
                    <a:pt x="32278" y="22137"/>
                  </a:lnTo>
                  <a:lnTo>
                    <a:pt x="28454" y="25961"/>
                  </a:lnTo>
                  <a:lnTo>
                    <a:pt x="25015" y="25081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8936BDD-6839-4844-91D8-FA3A2E2AABD4}"/>
                </a:ext>
              </a:extLst>
            </p:cNvPr>
            <p:cNvSpPr/>
            <p:nvPr/>
          </p:nvSpPr>
          <p:spPr>
            <a:xfrm>
              <a:off x="3093864" y="4679412"/>
              <a:ext cx="103278" cy="229464"/>
            </a:xfrm>
            <a:custGeom>
              <a:avLst/>
              <a:gdLst/>
              <a:ahLst/>
              <a:cxnLst/>
              <a:rect l="0" t="0" r="0" b="0"/>
              <a:pathLst>
                <a:path w="103278" h="229464">
                  <a:moveTo>
                    <a:pt x="69962" y="8958"/>
                  </a:moveTo>
                  <a:lnTo>
                    <a:pt x="78215" y="704"/>
                  </a:lnTo>
                  <a:lnTo>
                    <a:pt x="78055" y="0"/>
                  </a:lnTo>
                  <a:lnTo>
                    <a:pt x="70967" y="3825"/>
                  </a:lnTo>
                  <a:lnTo>
                    <a:pt x="63786" y="13586"/>
                  </a:lnTo>
                  <a:lnTo>
                    <a:pt x="41521" y="72191"/>
                  </a:lnTo>
                  <a:lnTo>
                    <a:pt x="27644" y="132790"/>
                  </a:lnTo>
                  <a:lnTo>
                    <a:pt x="34596" y="191867"/>
                  </a:lnTo>
                  <a:lnTo>
                    <a:pt x="45855" y="217760"/>
                  </a:lnTo>
                  <a:lnTo>
                    <a:pt x="52163" y="223303"/>
                  </a:lnTo>
                  <a:lnTo>
                    <a:pt x="68385" y="229463"/>
                  </a:lnTo>
                  <a:lnTo>
                    <a:pt x="75820" y="228514"/>
                  </a:lnTo>
                  <a:lnTo>
                    <a:pt x="88688" y="220550"/>
                  </a:lnTo>
                  <a:lnTo>
                    <a:pt x="97862" y="208373"/>
                  </a:lnTo>
                  <a:lnTo>
                    <a:pt x="101518" y="201498"/>
                  </a:lnTo>
                  <a:lnTo>
                    <a:pt x="103277" y="184647"/>
                  </a:lnTo>
                  <a:lnTo>
                    <a:pt x="102536" y="175316"/>
                  </a:lnTo>
                  <a:lnTo>
                    <a:pt x="94804" y="160342"/>
                  </a:lnTo>
                  <a:lnTo>
                    <a:pt x="89114" y="153931"/>
                  </a:lnTo>
                  <a:lnTo>
                    <a:pt x="71276" y="146807"/>
                  </a:lnTo>
                  <a:lnTo>
                    <a:pt x="49817" y="144504"/>
                  </a:lnTo>
                  <a:lnTo>
                    <a:pt x="20902" y="148064"/>
                  </a:lnTo>
                  <a:lnTo>
                    <a:pt x="0" y="15665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D07863E-99FF-4F33-846E-911C8FEF7808}"/>
                </a:ext>
              </a:extLst>
            </p:cNvPr>
            <p:cNvSpPr/>
            <p:nvPr/>
          </p:nvSpPr>
          <p:spPr>
            <a:xfrm>
              <a:off x="3260581" y="4679988"/>
              <a:ext cx="119835" cy="210494"/>
            </a:xfrm>
            <a:custGeom>
              <a:avLst/>
              <a:gdLst/>
              <a:ahLst/>
              <a:cxnLst/>
              <a:rect l="0" t="0" r="0" b="0"/>
              <a:pathLst>
                <a:path w="119835" h="210494">
                  <a:moveTo>
                    <a:pt x="58715" y="16156"/>
                  </a:moveTo>
                  <a:lnTo>
                    <a:pt x="62842" y="3775"/>
                  </a:lnTo>
                  <a:lnTo>
                    <a:pt x="60602" y="992"/>
                  </a:lnTo>
                  <a:lnTo>
                    <a:pt x="55655" y="0"/>
                  </a:lnTo>
                  <a:lnTo>
                    <a:pt x="48902" y="203"/>
                  </a:lnTo>
                  <a:lnTo>
                    <a:pt x="34488" y="7338"/>
                  </a:lnTo>
                  <a:lnTo>
                    <a:pt x="20308" y="20010"/>
                  </a:lnTo>
                  <a:lnTo>
                    <a:pt x="8248" y="37158"/>
                  </a:lnTo>
                  <a:lnTo>
                    <a:pt x="0" y="70363"/>
                  </a:lnTo>
                  <a:lnTo>
                    <a:pt x="1433" y="79069"/>
                  </a:lnTo>
                  <a:lnTo>
                    <a:pt x="4980" y="85737"/>
                  </a:lnTo>
                  <a:lnTo>
                    <a:pt x="9936" y="91046"/>
                  </a:lnTo>
                  <a:lnTo>
                    <a:pt x="33418" y="102644"/>
                  </a:lnTo>
                  <a:lnTo>
                    <a:pt x="96747" y="128505"/>
                  </a:lnTo>
                  <a:lnTo>
                    <a:pt x="112758" y="138354"/>
                  </a:lnTo>
                  <a:lnTo>
                    <a:pt x="117201" y="145990"/>
                  </a:lnTo>
                  <a:lnTo>
                    <a:pt x="119834" y="165990"/>
                  </a:lnTo>
                  <a:lnTo>
                    <a:pt x="115821" y="184668"/>
                  </a:lnTo>
                  <a:lnTo>
                    <a:pt x="105356" y="21049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7917F64-C24E-4444-B342-881BAC0E4D88}"/>
                </a:ext>
              </a:extLst>
            </p:cNvPr>
            <p:cNvSpPr/>
            <p:nvPr/>
          </p:nvSpPr>
          <p:spPr>
            <a:xfrm>
              <a:off x="3241561" y="4595087"/>
              <a:ext cx="310942" cy="85510"/>
            </a:xfrm>
            <a:custGeom>
              <a:avLst/>
              <a:gdLst/>
              <a:ahLst/>
              <a:cxnLst/>
              <a:rect l="0" t="0" r="0" b="0"/>
              <a:pathLst>
                <a:path w="310942" h="85510">
                  <a:moveTo>
                    <a:pt x="0" y="85509"/>
                  </a:moveTo>
                  <a:lnTo>
                    <a:pt x="8253" y="73129"/>
                  </a:lnTo>
                  <a:lnTo>
                    <a:pt x="29892" y="57177"/>
                  </a:lnTo>
                  <a:lnTo>
                    <a:pt x="86302" y="33999"/>
                  </a:lnTo>
                  <a:lnTo>
                    <a:pt x="139313" y="24898"/>
                  </a:lnTo>
                  <a:lnTo>
                    <a:pt x="202373" y="15073"/>
                  </a:lnTo>
                  <a:lnTo>
                    <a:pt x="253986" y="5089"/>
                  </a:lnTo>
                  <a:lnTo>
                    <a:pt x="310941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12483FDD-8961-4EDB-9633-5CC3303EDD78}"/>
              </a:ext>
            </a:extLst>
          </p:cNvPr>
          <p:cNvSpPr/>
          <p:nvPr/>
        </p:nvSpPr>
        <p:spPr>
          <a:xfrm>
            <a:off x="2277644" y="5293286"/>
            <a:ext cx="267508" cy="465798"/>
          </a:xfrm>
          <a:custGeom>
            <a:avLst/>
            <a:gdLst/>
            <a:ahLst/>
            <a:cxnLst/>
            <a:rect l="0" t="0" r="0" b="0"/>
            <a:pathLst>
              <a:path w="267508" h="465798">
                <a:moveTo>
                  <a:pt x="248752" y="164663"/>
                </a:moveTo>
                <a:lnTo>
                  <a:pt x="260301" y="151387"/>
                </a:lnTo>
                <a:lnTo>
                  <a:pt x="266265" y="138897"/>
                </a:lnTo>
                <a:lnTo>
                  <a:pt x="267189" y="124708"/>
                </a:lnTo>
                <a:lnTo>
                  <a:pt x="253649" y="64624"/>
                </a:lnTo>
                <a:lnTo>
                  <a:pt x="226333" y="21024"/>
                </a:lnTo>
                <a:lnTo>
                  <a:pt x="220850" y="14489"/>
                </a:lnTo>
                <a:lnTo>
                  <a:pt x="205545" y="4924"/>
                </a:lnTo>
                <a:lnTo>
                  <a:pt x="196627" y="1165"/>
                </a:lnTo>
                <a:lnTo>
                  <a:pt x="163442" y="0"/>
                </a:lnTo>
                <a:lnTo>
                  <a:pt x="145769" y="5394"/>
                </a:lnTo>
                <a:lnTo>
                  <a:pt x="132157" y="14414"/>
                </a:lnTo>
                <a:lnTo>
                  <a:pt x="115645" y="34060"/>
                </a:lnTo>
                <a:lnTo>
                  <a:pt x="90902" y="82746"/>
                </a:lnTo>
                <a:lnTo>
                  <a:pt x="82883" y="125612"/>
                </a:lnTo>
                <a:lnTo>
                  <a:pt x="83766" y="153065"/>
                </a:lnTo>
                <a:lnTo>
                  <a:pt x="91644" y="175055"/>
                </a:lnTo>
                <a:lnTo>
                  <a:pt x="97372" y="184547"/>
                </a:lnTo>
                <a:lnTo>
                  <a:pt x="105510" y="190875"/>
                </a:lnTo>
                <a:lnTo>
                  <a:pt x="126068" y="197906"/>
                </a:lnTo>
                <a:lnTo>
                  <a:pt x="157795" y="197738"/>
                </a:lnTo>
                <a:lnTo>
                  <a:pt x="174066" y="192031"/>
                </a:lnTo>
                <a:lnTo>
                  <a:pt x="202713" y="178419"/>
                </a:lnTo>
                <a:lnTo>
                  <a:pt x="209422" y="178152"/>
                </a:lnTo>
                <a:lnTo>
                  <a:pt x="221484" y="182462"/>
                </a:lnTo>
                <a:lnTo>
                  <a:pt x="230299" y="194743"/>
                </a:lnTo>
                <a:lnTo>
                  <a:pt x="257867" y="256805"/>
                </a:lnTo>
                <a:lnTo>
                  <a:pt x="267507" y="302090"/>
                </a:lnTo>
                <a:lnTo>
                  <a:pt x="260766" y="362863"/>
                </a:lnTo>
                <a:lnTo>
                  <a:pt x="246325" y="405127"/>
                </a:lnTo>
                <a:lnTo>
                  <a:pt x="236445" y="420097"/>
                </a:lnTo>
                <a:lnTo>
                  <a:pt x="201514" y="449207"/>
                </a:lnTo>
                <a:lnTo>
                  <a:pt x="178614" y="460969"/>
                </a:lnTo>
                <a:lnTo>
                  <a:pt x="151291" y="465797"/>
                </a:lnTo>
                <a:lnTo>
                  <a:pt x="101285" y="460359"/>
                </a:lnTo>
                <a:lnTo>
                  <a:pt x="72333" y="447383"/>
                </a:lnTo>
                <a:lnTo>
                  <a:pt x="29734" y="410555"/>
                </a:lnTo>
                <a:lnTo>
                  <a:pt x="0" y="366775"/>
                </a:lnTo>
              </a:path>
            </a:pathLst>
          </a:custGeom>
          <a:ln w="12700" cap="flat" cmpd="sng" algn="ctr">
            <a:solidFill>
              <a:srgbClr val="0093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3A45BD4-4098-45C8-8A9D-B4675CD3CDF6}"/>
              </a:ext>
            </a:extLst>
          </p:cNvPr>
          <p:cNvGrpSpPr/>
          <p:nvPr/>
        </p:nvGrpSpPr>
        <p:grpSpPr>
          <a:xfrm>
            <a:off x="2619679" y="5263611"/>
            <a:ext cx="932824" cy="567468"/>
            <a:chOff x="2619679" y="5263611"/>
            <a:chExt cx="932824" cy="567468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E5A753C-2B7A-449D-A2B0-879A8D350C8E}"/>
                </a:ext>
              </a:extLst>
            </p:cNvPr>
            <p:cNvSpPr/>
            <p:nvPr/>
          </p:nvSpPr>
          <p:spPr>
            <a:xfrm>
              <a:off x="2619679" y="5799984"/>
              <a:ext cx="18779" cy="31095"/>
            </a:xfrm>
            <a:custGeom>
              <a:avLst/>
              <a:gdLst/>
              <a:ahLst/>
              <a:cxnLst/>
              <a:rect l="0" t="0" r="0" b="0"/>
              <a:pathLst>
                <a:path w="18779" h="31095">
                  <a:moveTo>
                    <a:pt x="0" y="0"/>
                  </a:moveTo>
                  <a:lnTo>
                    <a:pt x="16507" y="0"/>
                  </a:lnTo>
                  <a:lnTo>
                    <a:pt x="18778" y="2591"/>
                  </a:lnTo>
                  <a:lnTo>
                    <a:pt x="17701" y="6910"/>
                  </a:lnTo>
                  <a:lnTo>
                    <a:pt x="0" y="3109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8E2BAAE-BC7F-4D74-921A-380F51E9F113}"/>
                </a:ext>
              </a:extLst>
            </p:cNvPr>
            <p:cNvSpPr/>
            <p:nvPr/>
          </p:nvSpPr>
          <p:spPr>
            <a:xfrm>
              <a:off x="2833788" y="5312254"/>
              <a:ext cx="298944" cy="378902"/>
            </a:xfrm>
            <a:custGeom>
              <a:avLst/>
              <a:gdLst/>
              <a:ahLst/>
              <a:cxnLst/>
              <a:rect l="0" t="0" r="0" b="0"/>
              <a:pathLst>
                <a:path w="298944" h="378902">
                  <a:moveTo>
                    <a:pt x="135699" y="378901"/>
                  </a:moveTo>
                  <a:lnTo>
                    <a:pt x="135699" y="324802"/>
                  </a:lnTo>
                  <a:lnTo>
                    <a:pt x="135699" y="268151"/>
                  </a:lnTo>
                  <a:lnTo>
                    <a:pt x="135699" y="208654"/>
                  </a:lnTo>
                  <a:lnTo>
                    <a:pt x="138003" y="150710"/>
                  </a:lnTo>
                  <a:lnTo>
                    <a:pt x="146519" y="92847"/>
                  </a:lnTo>
                  <a:lnTo>
                    <a:pt x="156519" y="31129"/>
                  </a:lnTo>
                  <a:lnTo>
                    <a:pt x="161651" y="6389"/>
                  </a:lnTo>
                  <a:lnTo>
                    <a:pt x="160774" y="1001"/>
                  </a:lnTo>
                  <a:lnTo>
                    <a:pt x="157598" y="0"/>
                  </a:lnTo>
                  <a:lnTo>
                    <a:pt x="152890" y="1924"/>
                  </a:lnTo>
                  <a:lnTo>
                    <a:pt x="111841" y="57972"/>
                  </a:lnTo>
                  <a:lnTo>
                    <a:pt x="70328" y="119814"/>
                  </a:lnTo>
                  <a:lnTo>
                    <a:pt x="27366" y="176639"/>
                  </a:lnTo>
                  <a:lnTo>
                    <a:pt x="2112" y="211980"/>
                  </a:lnTo>
                  <a:lnTo>
                    <a:pt x="0" y="219251"/>
                  </a:lnTo>
                  <a:lnTo>
                    <a:pt x="1183" y="224963"/>
                  </a:lnTo>
                  <a:lnTo>
                    <a:pt x="4563" y="229634"/>
                  </a:lnTo>
                  <a:lnTo>
                    <a:pt x="11135" y="231885"/>
                  </a:lnTo>
                  <a:lnTo>
                    <a:pt x="39291" y="230926"/>
                  </a:lnTo>
                  <a:lnTo>
                    <a:pt x="94990" y="217996"/>
                  </a:lnTo>
                  <a:lnTo>
                    <a:pt x="156495" y="197336"/>
                  </a:lnTo>
                  <a:lnTo>
                    <a:pt x="197901" y="187342"/>
                  </a:lnTo>
                  <a:lnTo>
                    <a:pt x="256228" y="178653"/>
                  </a:lnTo>
                  <a:lnTo>
                    <a:pt x="276504" y="179345"/>
                  </a:lnTo>
                  <a:lnTo>
                    <a:pt x="298943" y="19233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89F0338-80E7-4357-B496-6F747EE6834F}"/>
                </a:ext>
              </a:extLst>
            </p:cNvPr>
            <p:cNvSpPr/>
            <p:nvPr/>
          </p:nvSpPr>
          <p:spPr>
            <a:xfrm>
              <a:off x="3126987" y="5326132"/>
              <a:ext cx="215286" cy="330785"/>
            </a:xfrm>
            <a:custGeom>
              <a:avLst/>
              <a:gdLst/>
              <a:ahLst/>
              <a:cxnLst/>
              <a:rect l="0" t="0" r="0" b="0"/>
              <a:pathLst>
                <a:path w="215286" h="330785">
                  <a:moveTo>
                    <a:pt x="145668" y="69629"/>
                  </a:moveTo>
                  <a:lnTo>
                    <a:pt x="157973" y="29652"/>
                  </a:lnTo>
                  <a:lnTo>
                    <a:pt x="159054" y="19657"/>
                  </a:lnTo>
                  <a:lnTo>
                    <a:pt x="157183" y="12130"/>
                  </a:lnTo>
                  <a:lnTo>
                    <a:pt x="153345" y="6248"/>
                  </a:lnTo>
                  <a:lnTo>
                    <a:pt x="148194" y="1463"/>
                  </a:lnTo>
                  <a:lnTo>
                    <a:pt x="140443" y="0"/>
                  </a:lnTo>
                  <a:lnTo>
                    <a:pt x="120313" y="2982"/>
                  </a:lnTo>
                  <a:lnTo>
                    <a:pt x="103881" y="12369"/>
                  </a:lnTo>
                  <a:lnTo>
                    <a:pt x="45362" y="62768"/>
                  </a:lnTo>
                  <a:lnTo>
                    <a:pt x="12084" y="108576"/>
                  </a:lnTo>
                  <a:lnTo>
                    <a:pt x="2536" y="132705"/>
                  </a:lnTo>
                  <a:lnTo>
                    <a:pt x="0" y="151501"/>
                  </a:lnTo>
                  <a:lnTo>
                    <a:pt x="5783" y="169069"/>
                  </a:lnTo>
                  <a:lnTo>
                    <a:pt x="10952" y="177381"/>
                  </a:lnTo>
                  <a:lnTo>
                    <a:pt x="18718" y="182922"/>
                  </a:lnTo>
                  <a:lnTo>
                    <a:pt x="38861" y="189079"/>
                  </a:lnTo>
                  <a:lnTo>
                    <a:pt x="94052" y="193032"/>
                  </a:lnTo>
                  <a:lnTo>
                    <a:pt x="142946" y="194581"/>
                  </a:lnTo>
                  <a:lnTo>
                    <a:pt x="171810" y="198004"/>
                  </a:lnTo>
                  <a:lnTo>
                    <a:pt x="192124" y="207011"/>
                  </a:lnTo>
                  <a:lnTo>
                    <a:pt x="199959" y="213040"/>
                  </a:lnTo>
                  <a:lnTo>
                    <a:pt x="210969" y="228953"/>
                  </a:lnTo>
                  <a:lnTo>
                    <a:pt x="215113" y="238033"/>
                  </a:lnTo>
                  <a:lnTo>
                    <a:pt x="215285" y="247541"/>
                  </a:lnTo>
                  <a:lnTo>
                    <a:pt x="208567" y="267319"/>
                  </a:lnTo>
                  <a:lnTo>
                    <a:pt x="184288" y="301569"/>
                  </a:lnTo>
                  <a:lnTo>
                    <a:pt x="171470" y="312637"/>
                  </a:lnTo>
                  <a:lnTo>
                    <a:pt x="140837" y="326853"/>
                  </a:lnTo>
                  <a:lnTo>
                    <a:pt x="119912" y="330784"/>
                  </a:lnTo>
                  <a:lnTo>
                    <a:pt x="101400" y="327924"/>
                  </a:lnTo>
                  <a:lnTo>
                    <a:pt x="75706" y="31838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2D1E4C4-03F4-41D6-AA89-D206B4237ACF}"/>
                </a:ext>
              </a:extLst>
            </p:cNvPr>
            <p:cNvSpPr/>
            <p:nvPr/>
          </p:nvSpPr>
          <p:spPr>
            <a:xfrm>
              <a:off x="3187146" y="5263611"/>
              <a:ext cx="365357" cy="101057"/>
            </a:xfrm>
            <a:custGeom>
              <a:avLst/>
              <a:gdLst/>
              <a:ahLst/>
              <a:cxnLst/>
              <a:rect l="0" t="0" r="0" b="0"/>
              <a:pathLst>
                <a:path w="365357" h="101057">
                  <a:moveTo>
                    <a:pt x="0" y="101056"/>
                  </a:moveTo>
                  <a:lnTo>
                    <a:pt x="21639" y="66030"/>
                  </a:lnTo>
                  <a:lnTo>
                    <a:pt x="40712" y="57274"/>
                  </a:lnTo>
                  <a:lnTo>
                    <a:pt x="93205" y="42699"/>
                  </a:lnTo>
                  <a:lnTo>
                    <a:pt x="153552" y="35245"/>
                  </a:lnTo>
                  <a:lnTo>
                    <a:pt x="205700" y="25708"/>
                  </a:lnTo>
                  <a:lnTo>
                    <a:pt x="262706" y="15507"/>
                  </a:lnTo>
                  <a:lnTo>
                    <a:pt x="322664" y="7928"/>
                  </a:lnTo>
                  <a:lnTo>
                    <a:pt x="365356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38D8261-82DF-42F3-8349-5193D4108C51}"/>
              </a:ext>
            </a:extLst>
          </p:cNvPr>
          <p:cNvGrpSpPr/>
          <p:nvPr/>
        </p:nvGrpSpPr>
        <p:grpSpPr>
          <a:xfrm>
            <a:off x="3295976" y="4061881"/>
            <a:ext cx="1307948" cy="889841"/>
            <a:chOff x="3295976" y="4061881"/>
            <a:chExt cx="1307948" cy="889841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613F2FC-6AE6-4D24-B69C-43FDB27CF4DF}"/>
                </a:ext>
              </a:extLst>
            </p:cNvPr>
            <p:cNvSpPr/>
            <p:nvPr/>
          </p:nvSpPr>
          <p:spPr>
            <a:xfrm>
              <a:off x="3295976" y="4120902"/>
              <a:ext cx="31095" cy="303169"/>
            </a:xfrm>
            <a:custGeom>
              <a:avLst/>
              <a:gdLst/>
              <a:ahLst/>
              <a:cxnLst/>
              <a:rect l="0" t="0" r="0" b="0"/>
              <a:pathLst>
                <a:path w="31095" h="303169">
                  <a:moveTo>
                    <a:pt x="0" y="0"/>
                  </a:moveTo>
                  <a:lnTo>
                    <a:pt x="8253" y="8253"/>
                  </a:lnTo>
                  <a:lnTo>
                    <a:pt x="10001" y="23822"/>
                  </a:lnTo>
                  <a:lnTo>
                    <a:pt x="8213" y="77259"/>
                  </a:lnTo>
                  <a:lnTo>
                    <a:pt x="7831" y="138496"/>
                  </a:lnTo>
                  <a:lnTo>
                    <a:pt x="11912" y="193481"/>
                  </a:lnTo>
                  <a:lnTo>
                    <a:pt x="21034" y="253766"/>
                  </a:lnTo>
                  <a:lnTo>
                    <a:pt x="31094" y="30316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C32FD85-457F-4EC5-8BB0-BEDE5D7BD36F}"/>
                </a:ext>
              </a:extLst>
            </p:cNvPr>
            <p:cNvSpPr/>
            <p:nvPr/>
          </p:nvSpPr>
          <p:spPr>
            <a:xfrm>
              <a:off x="3372367" y="4276373"/>
              <a:ext cx="164589" cy="124377"/>
            </a:xfrm>
            <a:custGeom>
              <a:avLst/>
              <a:gdLst/>
              <a:ahLst/>
              <a:cxnLst/>
              <a:rect l="0" t="0" r="0" b="0"/>
              <a:pathLst>
                <a:path w="164589" h="124377">
                  <a:moveTo>
                    <a:pt x="63532" y="0"/>
                  </a:moveTo>
                  <a:lnTo>
                    <a:pt x="31073" y="14946"/>
                  </a:lnTo>
                  <a:lnTo>
                    <a:pt x="12840" y="29093"/>
                  </a:lnTo>
                  <a:lnTo>
                    <a:pt x="623" y="48351"/>
                  </a:lnTo>
                  <a:lnTo>
                    <a:pt x="0" y="54691"/>
                  </a:lnTo>
                  <a:lnTo>
                    <a:pt x="3913" y="66342"/>
                  </a:lnTo>
                  <a:lnTo>
                    <a:pt x="16017" y="77278"/>
                  </a:lnTo>
                  <a:lnTo>
                    <a:pt x="56066" y="98374"/>
                  </a:lnTo>
                  <a:lnTo>
                    <a:pt x="116025" y="113605"/>
                  </a:lnTo>
                  <a:lnTo>
                    <a:pt x="164588" y="12437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4905E89-65AA-4E34-9861-FA1117C11982}"/>
                </a:ext>
              </a:extLst>
            </p:cNvPr>
            <p:cNvSpPr/>
            <p:nvPr/>
          </p:nvSpPr>
          <p:spPr>
            <a:xfrm>
              <a:off x="3574198" y="4174709"/>
              <a:ext cx="87135" cy="171627"/>
            </a:xfrm>
            <a:custGeom>
              <a:avLst/>
              <a:gdLst/>
              <a:ahLst/>
              <a:cxnLst/>
              <a:rect l="0" t="0" r="0" b="0"/>
              <a:pathLst>
                <a:path w="87135" h="171627">
                  <a:moveTo>
                    <a:pt x="87134" y="16155"/>
                  </a:moveTo>
                  <a:lnTo>
                    <a:pt x="83007" y="3775"/>
                  </a:lnTo>
                  <a:lnTo>
                    <a:pt x="79200" y="992"/>
                  </a:lnTo>
                  <a:lnTo>
                    <a:pt x="74071" y="0"/>
                  </a:lnTo>
                  <a:lnTo>
                    <a:pt x="68060" y="203"/>
                  </a:lnTo>
                  <a:lnTo>
                    <a:pt x="47221" y="8741"/>
                  </a:lnTo>
                  <a:lnTo>
                    <a:pt x="28762" y="22212"/>
                  </a:lnTo>
                  <a:lnTo>
                    <a:pt x="12352" y="45397"/>
                  </a:lnTo>
                  <a:lnTo>
                    <a:pt x="676" y="78274"/>
                  </a:lnTo>
                  <a:lnTo>
                    <a:pt x="0" y="111241"/>
                  </a:lnTo>
                  <a:lnTo>
                    <a:pt x="7812" y="130104"/>
                  </a:lnTo>
                  <a:lnTo>
                    <a:pt x="26779" y="152989"/>
                  </a:lnTo>
                  <a:lnTo>
                    <a:pt x="33941" y="159201"/>
                  </a:lnTo>
                  <a:lnTo>
                    <a:pt x="51112" y="166104"/>
                  </a:lnTo>
                  <a:lnTo>
                    <a:pt x="79360" y="17162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7F9F84C-0858-4808-8AE8-4F9D420C7A4E}"/>
                </a:ext>
              </a:extLst>
            </p:cNvPr>
            <p:cNvSpPr/>
            <p:nvPr/>
          </p:nvSpPr>
          <p:spPr>
            <a:xfrm>
              <a:off x="3706122" y="4188013"/>
              <a:ext cx="186833" cy="177764"/>
            </a:xfrm>
            <a:custGeom>
              <a:avLst/>
              <a:gdLst/>
              <a:ahLst/>
              <a:cxnLst/>
              <a:rect l="0" t="0" r="0" b="0"/>
              <a:pathLst>
                <a:path w="186833" h="177764">
                  <a:moveTo>
                    <a:pt x="32945" y="135001"/>
                  </a:moveTo>
                  <a:lnTo>
                    <a:pt x="41198" y="143254"/>
                  </a:lnTo>
                  <a:lnTo>
                    <a:pt x="46221" y="144822"/>
                  </a:lnTo>
                  <a:lnTo>
                    <a:pt x="58711" y="144260"/>
                  </a:lnTo>
                  <a:lnTo>
                    <a:pt x="63942" y="141174"/>
                  </a:lnTo>
                  <a:lnTo>
                    <a:pt x="72057" y="130835"/>
                  </a:lnTo>
                  <a:lnTo>
                    <a:pt x="73936" y="115299"/>
                  </a:lnTo>
                  <a:lnTo>
                    <a:pt x="73228" y="106319"/>
                  </a:lnTo>
                  <a:lnTo>
                    <a:pt x="70165" y="99469"/>
                  </a:lnTo>
                  <a:lnTo>
                    <a:pt x="59852" y="89555"/>
                  </a:lnTo>
                  <a:lnTo>
                    <a:pt x="53474" y="87429"/>
                  </a:lnTo>
                  <a:lnTo>
                    <a:pt x="39478" y="87370"/>
                  </a:lnTo>
                  <a:lnTo>
                    <a:pt x="17030" y="96320"/>
                  </a:lnTo>
                  <a:lnTo>
                    <a:pt x="6294" y="109748"/>
                  </a:lnTo>
                  <a:lnTo>
                    <a:pt x="2221" y="118166"/>
                  </a:lnTo>
                  <a:lnTo>
                    <a:pt x="0" y="136732"/>
                  </a:lnTo>
                  <a:lnTo>
                    <a:pt x="2756" y="154772"/>
                  </a:lnTo>
                  <a:lnTo>
                    <a:pt x="9738" y="168548"/>
                  </a:lnTo>
                  <a:lnTo>
                    <a:pt x="15746" y="172913"/>
                  </a:lnTo>
                  <a:lnTo>
                    <a:pt x="31635" y="177763"/>
                  </a:lnTo>
                  <a:lnTo>
                    <a:pt x="55877" y="176366"/>
                  </a:lnTo>
                  <a:lnTo>
                    <a:pt x="69336" y="170372"/>
                  </a:lnTo>
                  <a:lnTo>
                    <a:pt x="75344" y="166355"/>
                  </a:lnTo>
                  <a:lnTo>
                    <a:pt x="91232" y="164195"/>
                  </a:lnTo>
                  <a:lnTo>
                    <a:pt x="119601" y="163229"/>
                  </a:lnTo>
                  <a:lnTo>
                    <a:pt x="138829" y="158775"/>
                  </a:lnTo>
                  <a:lnTo>
                    <a:pt x="156012" y="151037"/>
                  </a:lnTo>
                  <a:lnTo>
                    <a:pt x="176127" y="132843"/>
                  </a:lnTo>
                  <a:lnTo>
                    <a:pt x="182954" y="113888"/>
                  </a:lnTo>
                  <a:lnTo>
                    <a:pt x="186832" y="59284"/>
                  </a:lnTo>
                  <a:lnTo>
                    <a:pt x="177501" y="5505"/>
                  </a:lnTo>
                  <a:lnTo>
                    <a:pt x="173365" y="1166"/>
                  </a:lnTo>
                  <a:lnTo>
                    <a:pt x="168017" y="0"/>
                  </a:lnTo>
                  <a:lnTo>
                    <a:pt x="161861" y="950"/>
                  </a:lnTo>
                  <a:lnTo>
                    <a:pt x="157756" y="5903"/>
                  </a:lnTo>
                  <a:lnTo>
                    <a:pt x="153196" y="22921"/>
                  </a:lnTo>
                  <a:lnTo>
                    <a:pt x="151996" y="70763"/>
                  </a:lnTo>
                  <a:lnTo>
                    <a:pt x="166602" y="129734"/>
                  </a:lnTo>
                  <a:lnTo>
                    <a:pt x="180642" y="16609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F6B4B6F-62EE-436D-827E-C6A5BB0361C8}"/>
                </a:ext>
              </a:extLst>
            </p:cNvPr>
            <p:cNvSpPr/>
            <p:nvPr/>
          </p:nvSpPr>
          <p:spPr>
            <a:xfrm>
              <a:off x="3980046" y="4061881"/>
              <a:ext cx="51121" cy="307775"/>
            </a:xfrm>
            <a:custGeom>
              <a:avLst/>
              <a:gdLst/>
              <a:ahLst/>
              <a:cxnLst/>
              <a:rect l="0" t="0" r="0" b="0"/>
              <a:pathLst>
                <a:path w="51121" h="307775">
                  <a:moveTo>
                    <a:pt x="46641" y="12380"/>
                  </a:moveTo>
                  <a:lnTo>
                    <a:pt x="50768" y="0"/>
                  </a:lnTo>
                  <a:lnTo>
                    <a:pt x="51120" y="672"/>
                  </a:lnTo>
                  <a:lnTo>
                    <a:pt x="38523" y="60534"/>
                  </a:lnTo>
                  <a:lnTo>
                    <a:pt x="28435" y="113254"/>
                  </a:lnTo>
                  <a:lnTo>
                    <a:pt x="15538" y="173638"/>
                  </a:lnTo>
                  <a:lnTo>
                    <a:pt x="7932" y="227186"/>
                  </a:lnTo>
                  <a:lnTo>
                    <a:pt x="1215" y="283364"/>
                  </a:lnTo>
                  <a:lnTo>
                    <a:pt x="0" y="30777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E381A56-F383-415C-B6F4-FE3869262D44}"/>
                </a:ext>
              </a:extLst>
            </p:cNvPr>
            <p:cNvSpPr/>
            <p:nvPr/>
          </p:nvSpPr>
          <p:spPr>
            <a:xfrm>
              <a:off x="4135209" y="4258803"/>
              <a:ext cx="124685" cy="221959"/>
            </a:xfrm>
            <a:custGeom>
              <a:avLst/>
              <a:gdLst/>
              <a:ahLst/>
              <a:cxnLst/>
              <a:rect l="0" t="0" r="0" b="0"/>
              <a:pathLst>
                <a:path w="124685" h="221959">
                  <a:moveTo>
                    <a:pt x="31402" y="103079"/>
                  </a:moveTo>
                  <a:lnTo>
                    <a:pt x="62922" y="100775"/>
                  </a:lnTo>
                  <a:lnTo>
                    <a:pt x="77369" y="96009"/>
                  </a:lnTo>
                  <a:lnTo>
                    <a:pt x="89547" y="88132"/>
                  </a:lnTo>
                  <a:lnTo>
                    <a:pt x="98415" y="76570"/>
                  </a:lnTo>
                  <a:lnTo>
                    <a:pt x="101989" y="69859"/>
                  </a:lnTo>
                  <a:lnTo>
                    <a:pt x="103657" y="50886"/>
                  </a:lnTo>
                  <a:lnTo>
                    <a:pt x="100655" y="30650"/>
                  </a:lnTo>
                  <a:lnTo>
                    <a:pt x="93563" y="15897"/>
                  </a:lnTo>
                  <a:lnTo>
                    <a:pt x="80046" y="5886"/>
                  </a:lnTo>
                  <a:lnTo>
                    <a:pt x="71605" y="2007"/>
                  </a:lnTo>
                  <a:lnTo>
                    <a:pt x="53012" y="0"/>
                  </a:lnTo>
                  <a:lnTo>
                    <a:pt x="43218" y="675"/>
                  </a:lnTo>
                  <a:lnTo>
                    <a:pt x="25425" y="8333"/>
                  </a:lnTo>
                  <a:lnTo>
                    <a:pt x="10607" y="20374"/>
                  </a:lnTo>
                  <a:lnTo>
                    <a:pt x="1143" y="34363"/>
                  </a:lnTo>
                  <a:lnTo>
                    <a:pt x="0" y="42585"/>
                  </a:lnTo>
                  <a:lnTo>
                    <a:pt x="3338" y="60933"/>
                  </a:lnTo>
                  <a:lnTo>
                    <a:pt x="15187" y="75998"/>
                  </a:lnTo>
                  <a:lnTo>
                    <a:pt x="31968" y="87588"/>
                  </a:lnTo>
                  <a:lnTo>
                    <a:pt x="90789" y="112855"/>
                  </a:lnTo>
                  <a:lnTo>
                    <a:pt x="96905" y="117369"/>
                  </a:lnTo>
                  <a:lnTo>
                    <a:pt x="106004" y="131599"/>
                  </a:lnTo>
                  <a:lnTo>
                    <a:pt x="111200" y="148576"/>
                  </a:lnTo>
                  <a:lnTo>
                    <a:pt x="109268" y="172701"/>
                  </a:lnTo>
                  <a:lnTo>
                    <a:pt x="105453" y="188437"/>
                  </a:lnTo>
                  <a:lnTo>
                    <a:pt x="96271" y="201764"/>
                  </a:lnTo>
                  <a:lnTo>
                    <a:pt x="82689" y="212582"/>
                  </a:lnTo>
                  <a:lnTo>
                    <a:pt x="65137" y="220269"/>
                  </a:lnTo>
                  <a:lnTo>
                    <a:pt x="48122" y="221958"/>
                  </a:lnTo>
                  <a:lnTo>
                    <a:pt x="31924" y="218966"/>
                  </a:lnTo>
                  <a:lnTo>
                    <a:pt x="16087" y="211878"/>
                  </a:lnTo>
                  <a:lnTo>
                    <a:pt x="11691" y="205842"/>
                  </a:lnTo>
                  <a:lnTo>
                    <a:pt x="9109" y="189922"/>
                  </a:lnTo>
                  <a:lnTo>
                    <a:pt x="16639" y="157409"/>
                  </a:lnTo>
                  <a:lnTo>
                    <a:pt x="27432" y="139893"/>
                  </a:lnTo>
                  <a:lnTo>
                    <a:pt x="59381" y="109014"/>
                  </a:lnTo>
                  <a:lnTo>
                    <a:pt x="89596" y="94665"/>
                  </a:lnTo>
                  <a:lnTo>
                    <a:pt x="124684" y="8753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0DAA4D5-1CF6-49D9-817F-3BB0A4C04413}"/>
                </a:ext>
              </a:extLst>
            </p:cNvPr>
            <p:cNvSpPr/>
            <p:nvPr/>
          </p:nvSpPr>
          <p:spPr>
            <a:xfrm>
              <a:off x="3849017" y="4626182"/>
              <a:ext cx="14427" cy="272074"/>
            </a:xfrm>
            <a:custGeom>
              <a:avLst/>
              <a:gdLst/>
              <a:ahLst/>
              <a:cxnLst/>
              <a:rect l="0" t="0" r="0" b="0"/>
              <a:pathLst>
                <a:path w="14427" h="272074">
                  <a:moveTo>
                    <a:pt x="6653" y="0"/>
                  </a:moveTo>
                  <a:lnTo>
                    <a:pt x="10779" y="12380"/>
                  </a:lnTo>
                  <a:lnTo>
                    <a:pt x="5490" y="66463"/>
                  </a:lnTo>
                  <a:lnTo>
                    <a:pt x="185" y="125221"/>
                  </a:lnTo>
                  <a:lnTo>
                    <a:pt x="0" y="185868"/>
                  </a:lnTo>
                  <a:lnTo>
                    <a:pt x="7386" y="238026"/>
                  </a:lnTo>
                  <a:lnTo>
                    <a:pt x="14426" y="27207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C1F2849-40F0-42CD-9AF7-8F9AD199E64C}"/>
                </a:ext>
              </a:extLst>
            </p:cNvPr>
            <p:cNvSpPr/>
            <p:nvPr/>
          </p:nvSpPr>
          <p:spPr>
            <a:xfrm>
              <a:off x="3910938" y="4774136"/>
              <a:ext cx="131297" cy="83151"/>
            </a:xfrm>
            <a:custGeom>
              <a:avLst/>
              <a:gdLst/>
              <a:ahLst/>
              <a:cxnLst/>
              <a:rect l="0" t="0" r="0" b="0"/>
              <a:pathLst>
                <a:path w="131297" h="83151">
                  <a:moveTo>
                    <a:pt x="38014" y="23063"/>
                  </a:moveTo>
                  <a:lnTo>
                    <a:pt x="58647" y="14810"/>
                  </a:lnTo>
                  <a:lnTo>
                    <a:pt x="62998" y="10651"/>
                  </a:lnTo>
                  <a:lnTo>
                    <a:pt x="64171" y="6151"/>
                  </a:lnTo>
                  <a:lnTo>
                    <a:pt x="63225" y="1424"/>
                  </a:lnTo>
                  <a:lnTo>
                    <a:pt x="60004" y="0"/>
                  </a:lnTo>
                  <a:lnTo>
                    <a:pt x="29041" y="10312"/>
                  </a:lnTo>
                  <a:lnTo>
                    <a:pt x="6565" y="26195"/>
                  </a:lnTo>
                  <a:lnTo>
                    <a:pt x="2364" y="32924"/>
                  </a:lnTo>
                  <a:lnTo>
                    <a:pt x="0" y="47312"/>
                  </a:lnTo>
                  <a:lnTo>
                    <a:pt x="3171" y="53912"/>
                  </a:lnTo>
                  <a:lnTo>
                    <a:pt x="15906" y="65852"/>
                  </a:lnTo>
                  <a:lnTo>
                    <a:pt x="46627" y="78160"/>
                  </a:lnTo>
                  <a:lnTo>
                    <a:pt x="78953" y="83150"/>
                  </a:lnTo>
                  <a:lnTo>
                    <a:pt x="131296" y="7747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D1DBE3E-D06D-4232-AC9F-8A7E73B9EBBC}"/>
                </a:ext>
              </a:extLst>
            </p:cNvPr>
            <p:cNvSpPr/>
            <p:nvPr/>
          </p:nvSpPr>
          <p:spPr>
            <a:xfrm>
              <a:off x="4098815" y="4616469"/>
              <a:ext cx="213522" cy="274013"/>
            </a:xfrm>
            <a:custGeom>
              <a:avLst/>
              <a:gdLst/>
              <a:ahLst/>
              <a:cxnLst/>
              <a:rect l="0" t="0" r="0" b="0"/>
              <a:pathLst>
                <a:path w="213522" h="274013">
                  <a:moveTo>
                    <a:pt x="28928" y="95221"/>
                  </a:moveTo>
                  <a:lnTo>
                    <a:pt x="40477" y="81945"/>
                  </a:lnTo>
                  <a:lnTo>
                    <a:pt x="46441" y="69455"/>
                  </a:lnTo>
                  <a:lnTo>
                    <a:pt x="46649" y="63360"/>
                  </a:lnTo>
                  <a:lnTo>
                    <a:pt x="42274" y="51982"/>
                  </a:lnTo>
                  <a:lnTo>
                    <a:pt x="38689" y="49984"/>
                  </a:lnTo>
                  <a:lnTo>
                    <a:pt x="34572" y="50380"/>
                  </a:lnTo>
                  <a:lnTo>
                    <a:pt x="30099" y="52371"/>
                  </a:lnTo>
                  <a:lnTo>
                    <a:pt x="15551" y="67554"/>
                  </a:lnTo>
                  <a:lnTo>
                    <a:pt x="4427" y="96717"/>
                  </a:lnTo>
                  <a:lnTo>
                    <a:pt x="0" y="144397"/>
                  </a:lnTo>
                  <a:lnTo>
                    <a:pt x="2539" y="166597"/>
                  </a:lnTo>
                  <a:lnTo>
                    <a:pt x="17078" y="198520"/>
                  </a:lnTo>
                  <a:lnTo>
                    <a:pt x="32875" y="214836"/>
                  </a:lnTo>
                  <a:lnTo>
                    <a:pt x="41924" y="221606"/>
                  </a:lnTo>
                  <a:lnTo>
                    <a:pt x="63495" y="229127"/>
                  </a:lnTo>
                  <a:lnTo>
                    <a:pt x="85750" y="231607"/>
                  </a:lnTo>
                  <a:lnTo>
                    <a:pt x="104278" y="229829"/>
                  </a:lnTo>
                  <a:lnTo>
                    <a:pt x="137531" y="215719"/>
                  </a:lnTo>
                  <a:lnTo>
                    <a:pt x="170607" y="186875"/>
                  </a:lnTo>
                  <a:lnTo>
                    <a:pt x="194118" y="150850"/>
                  </a:lnTo>
                  <a:lnTo>
                    <a:pt x="209884" y="106802"/>
                  </a:lnTo>
                  <a:lnTo>
                    <a:pt x="213521" y="56626"/>
                  </a:lnTo>
                  <a:lnTo>
                    <a:pt x="208095" y="26779"/>
                  </a:lnTo>
                  <a:lnTo>
                    <a:pt x="200400" y="6646"/>
                  </a:lnTo>
                  <a:lnTo>
                    <a:pt x="195066" y="1622"/>
                  </a:lnTo>
                  <a:lnTo>
                    <a:pt x="188919" y="0"/>
                  </a:lnTo>
                  <a:lnTo>
                    <a:pt x="182230" y="646"/>
                  </a:lnTo>
                  <a:lnTo>
                    <a:pt x="176043" y="4532"/>
                  </a:lnTo>
                  <a:lnTo>
                    <a:pt x="164562" y="18063"/>
                  </a:lnTo>
                  <a:lnTo>
                    <a:pt x="156640" y="57485"/>
                  </a:lnTo>
                  <a:lnTo>
                    <a:pt x="159896" y="115780"/>
                  </a:lnTo>
                  <a:lnTo>
                    <a:pt x="166265" y="174865"/>
                  </a:lnTo>
                  <a:lnTo>
                    <a:pt x="168340" y="236641"/>
                  </a:lnTo>
                  <a:lnTo>
                    <a:pt x="168852" y="27401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3E84683-8609-4FC4-91CF-799725BBE982}"/>
                </a:ext>
              </a:extLst>
            </p:cNvPr>
            <p:cNvSpPr/>
            <p:nvPr/>
          </p:nvSpPr>
          <p:spPr>
            <a:xfrm>
              <a:off x="4142955" y="4789220"/>
              <a:ext cx="78071" cy="85715"/>
            </a:xfrm>
            <a:custGeom>
              <a:avLst/>
              <a:gdLst/>
              <a:ahLst/>
              <a:cxnLst/>
              <a:rect l="0" t="0" r="0" b="0"/>
              <a:pathLst>
                <a:path w="78071" h="85715">
                  <a:moveTo>
                    <a:pt x="46976" y="39073"/>
                  </a:moveTo>
                  <a:lnTo>
                    <a:pt x="46976" y="22567"/>
                  </a:lnTo>
                  <a:lnTo>
                    <a:pt x="42369" y="9856"/>
                  </a:lnTo>
                  <a:lnTo>
                    <a:pt x="38723" y="4048"/>
                  </a:lnTo>
                  <a:lnTo>
                    <a:pt x="33701" y="1040"/>
                  </a:lnTo>
                  <a:lnTo>
                    <a:pt x="21210" y="0"/>
                  </a:lnTo>
                  <a:lnTo>
                    <a:pt x="15116" y="2660"/>
                  </a:lnTo>
                  <a:lnTo>
                    <a:pt x="3737" y="12525"/>
                  </a:lnTo>
                  <a:lnTo>
                    <a:pt x="876" y="19647"/>
                  </a:lnTo>
                  <a:lnTo>
                    <a:pt x="0" y="36773"/>
                  </a:lnTo>
                  <a:lnTo>
                    <a:pt x="4793" y="51295"/>
                  </a:lnTo>
                  <a:lnTo>
                    <a:pt x="8489" y="57586"/>
                  </a:lnTo>
                  <a:lnTo>
                    <a:pt x="13545" y="60916"/>
                  </a:lnTo>
                  <a:lnTo>
                    <a:pt x="26072" y="62313"/>
                  </a:lnTo>
                  <a:lnTo>
                    <a:pt x="31313" y="59748"/>
                  </a:lnTo>
                  <a:lnTo>
                    <a:pt x="39439" y="49990"/>
                  </a:lnTo>
                  <a:lnTo>
                    <a:pt x="46351" y="22452"/>
                  </a:lnTo>
                  <a:lnTo>
                    <a:pt x="48287" y="22810"/>
                  </a:lnTo>
                  <a:lnTo>
                    <a:pt x="52741" y="30118"/>
                  </a:lnTo>
                  <a:lnTo>
                    <a:pt x="78070" y="8571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2B5D8D-6766-49D9-A804-901876A1AB8B}"/>
                </a:ext>
              </a:extLst>
            </p:cNvPr>
            <p:cNvSpPr/>
            <p:nvPr/>
          </p:nvSpPr>
          <p:spPr>
            <a:xfrm>
              <a:off x="4360949" y="4633475"/>
              <a:ext cx="48689" cy="218140"/>
            </a:xfrm>
            <a:custGeom>
              <a:avLst/>
              <a:gdLst/>
              <a:ahLst/>
              <a:cxnLst/>
              <a:rect l="0" t="0" r="0" b="0"/>
              <a:pathLst>
                <a:path w="48689" h="218140">
                  <a:moveTo>
                    <a:pt x="38867" y="8254"/>
                  </a:moveTo>
                  <a:lnTo>
                    <a:pt x="47120" y="0"/>
                  </a:lnTo>
                  <a:lnTo>
                    <a:pt x="48688" y="1024"/>
                  </a:lnTo>
                  <a:lnTo>
                    <a:pt x="48126" y="11374"/>
                  </a:lnTo>
                  <a:lnTo>
                    <a:pt x="29259" y="68555"/>
                  </a:lnTo>
                  <a:lnTo>
                    <a:pt x="10409" y="124746"/>
                  </a:lnTo>
                  <a:lnTo>
                    <a:pt x="3468" y="150736"/>
                  </a:lnTo>
                  <a:lnTo>
                    <a:pt x="685" y="195420"/>
                  </a:lnTo>
                  <a:lnTo>
                    <a:pt x="0" y="21813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C5D709C-CC5B-4E4F-A518-E150840C20CD}"/>
                </a:ext>
              </a:extLst>
            </p:cNvPr>
            <p:cNvSpPr/>
            <p:nvPr/>
          </p:nvSpPr>
          <p:spPr>
            <a:xfrm>
              <a:off x="4462005" y="4726155"/>
              <a:ext cx="141919" cy="225567"/>
            </a:xfrm>
            <a:custGeom>
              <a:avLst/>
              <a:gdLst/>
              <a:ahLst/>
              <a:cxnLst/>
              <a:rect l="0" t="0" r="0" b="0"/>
              <a:pathLst>
                <a:path w="141919" h="225567">
                  <a:moveTo>
                    <a:pt x="15547" y="94365"/>
                  </a:moveTo>
                  <a:lnTo>
                    <a:pt x="43218" y="100517"/>
                  </a:lnTo>
                  <a:lnTo>
                    <a:pt x="60667" y="99690"/>
                  </a:lnTo>
                  <a:lnTo>
                    <a:pt x="84194" y="89513"/>
                  </a:lnTo>
                  <a:lnTo>
                    <a:pt x="102490" y="74693"/>
                  </a:lnTo>
                  <a:lnTo>
                    <a:pt x="113497" y="61437"/>
                  </a:lnTo>
                  <a:lnTo>
                    <a:pt x="119541" y="44605"/>
                  </a:lnTo>
                  <a:lnTo>
                    <a:pt x="121153" y="35280"/>
                  </a:lnTo>
                  <a:lnTo>
                    <a:pt x="118337" y="20312"/>
                  </a:lnTo>
                  <a:lnTo>
                    <a:pt x="115168" y="13902"/>
                  </a:lnTo>
                  <a:lnTo>
                    <a:pt x="102434" y="4476"/>
                  </a:lnTo>
                  <a:lnTo>
                    <a:pt x="94201" y="754"/>
                  </a:lnTo>
                  <a:lnTo>
                    <a:pt x="86121" y="0"/>
                  </a:lnTo>
                  <a:lnTo>
                    <a:pt x="70233" y="3768"/>
                  </a:lnTo>
                  <a:lnTo>
                    <a:pt x="50848" y="15602"/>
                  </a:lnTo>
                  <a:lnTo>
                    <a:pt x="41889" y="27401"/>
                  </a:lnTo>
                  <a:lnTo>
                    <a:pt x="38290" y="34175"/>
                  </a:lnTo>
                  <a:lnTo>
                    <a:pt x="37619" y="42146"/>
                  </a:lnTo>
                  <a:lnTo>
                    <a:pt x="41479" y="60216"/>
                  </a:lnTo>
                  <a:lnTo>
                    <a:pt x="53365" y="81559"/>
                  </a:lnTo>
                  <a:lnTo>
                    <a:pt x="116778" y="134705"/>
                  </a:lnTo>
                  <a:lnTo>
                    <a:pt x="131722" y="156989"/>
                  </a:lnTo>
                  <a:lnTo>
                    <a:pt x="141620" y="180003"/>
                  </a:lnTo>
                  <a:lnTo>
                    <a:pt x="141918" y="186869"/>
                  </a:lnTo>
                  <a:lnTo>
                    <a:pt x="137643" y="199106"/>
                  </a:lnTo>
                  <a:lnTo>
                    <a:pt x="125378" y="210302"/>
                  </a:lnTo>
                  <a:lnTo>
                    <a:pt x="108411" y="219309"/>
                  </a:lnTo>
                  <a:lnTo>
                    <a:pt x="59200" y="225566"/>
                  </a:lnTo>
                  <a:lnTo>
                    <a:pt x="0" y="21096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EE1DB2D-4810-4311-BE1A-2D7756A2BC87}"/>
              </a:ext>
            </a:extLst>
          </p:cNvPr>
          <p:cNvGrpSpPr/>
          <p:nvPr/>
        </p:nvGrpSpPr>
        <p:grpSpPr>
          <a:xfrm>
            <a:off x="3754614" y="5325799"/>
            <a:ext cx="893956" cy="530638"/>
            <a:chOff x="3754614" y="5325799"/>
            <a:chExt cx="893956" cy="530638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782F8F7-2912-40D2-9740-4785D17A21F5}"/>
                </a:ext>
              </a:extLst>
            </p:cNvPr>
            <p:cNvSpPr/>
            <p:nvPr/>
          </p:nvSpPr>
          <p:spPr>
            <a:xfrm>
              <a:off x="3754614" y="5325799"/>
              <a:ext cx="15548" cy="342036"/>
            </a:xfrm>
            <a:custGeom>
              <a:avLst/>
              <a:gdLst/>
              <a:ahLst/>
              <a:cxnLst/>
              <a:rect l="0" t="0" r="0" b="0"/>
              <a:pathLst>
                <a:path w="15548" h="342036">
                  <a:moveTo>
                    <a:pt x="0" y="0"/>
                  </a:moveTo>
                  <a:lnTo>
                    <a:pt x="2303" y="31521"/>
                  </a:lnTo>
                  <a:lnTo>
                    <a:pt x="6693" y="78780"/>
                  </a:lnTo>
                  <a:lnTo>
                    <a:pt x="2218" y="133060"/>
                  </a:lnTo>
                  <a:lnTo>
                    <a:pt x="292" y="192720"/>
                  </a:lnTo>
                  <a:lnTo>
                    <a:pt x="2342" y="248198"/>
                  </a:lnTo>
                  <a:lnTo>
                    <a:pt x="7922" y="304982"/>
                  </a:lnTo>
                  <a:lnTo>
                    <a:pt x="15547" y="34203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ECF11CF-7521-41B7-A995-A0EC4ECDDC8C}"/>
                </a:ext>
              </a:extLst>
            </p:cNvPr>
            <p:cNvSpPr/>
            <p:nvPr/>
          </p:nvSpPr>
          <p:spPr>
            <a:xfrm>
              <a:off x="3820635" y="5510316"/>
              <a:ext cx="104997" cy="134199"/>
            </a:xfrm>
            <a:custGeom>
              <a:avLst/>
              <a:gdLst/>
              <a:ahLst/>
              <a:cxnLst/>
              <a:rect l="0" t="0" r="0" b="0"/>
              <a:pathLst>
                <a:path w="104997" h="134199">
                  <a:moveTo>
                    <a:pt x="19488" y="9821"/>
                  </a:moveTo>
                  <a:lnTo>
                    <a:pt x="31867" y="1568"/>
                  </a:lnTo>
                  <a:lnTo>
                    <a:pt x="32059" y="0"/>
                  </a:lnTo>
                  <a:lnTo>
                    <a:pt x="23059" y="562"/>
                  </a:lnTo>
                  <a:lnTo>
                    <a:pt x="12150" y="5994"/>
                  </a:lnTo>
                  <a:lnTo>
                    <a:pt x="6822" y="9861"/>
                  </a:lnTo>
                  <a:lnTo>
                    <a:pt x="903" y="25674"/>
                  </a:lnTo>
                  <a:lnTo>
                    <a:pt x="0" y="45370"/>
                  </a:lnTo>
                  <a:lnTo>
                    <a:pt x="5356" y="62761"/>
                  </a:lnTo>
                  <a:lnTo>
                    <a:pt x="22210" y="87119"/>
                  </a:lnTo>
                  <a:lnTo>
                    <a:pt x="57326" y="112358"/>
                  </a:lnTo>
                  <a:lnTo>
                    <a:pt x="104996" y="13419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AE918CC-7622-48F5-9187-755F8BB791BC}"/>
                </a:ext>
              </a:extLst>
            </p:cNvPr>
            <p:cNvSpPr/>
            <p:nvPr/>
          </p:nvSpPr>
          <p:spPr>
            <a:xfrm>
              <a:off x="3998637" y="5374552"/>
              <a:ext cx="47725" cy="223322"/>
            </a:xfrm>
            <a:custGeom>
              <a:avLst/>
              <a:gdLst/>
              <a:ahLst/>
              <a:cxnLst/>
              <a:rect l="0" t="0" r="0" b="0"/>
              <a:pathLst>
                <a:path w="47725" h="223322">
                  <a:moveTo>
                    <a:pt x="43597" y="13435"/>
                  </a:moveTo>
                  <a:lnTo>
                    <a:pt x="47724" y="1056"/>
                  </a:lnTo>
                  <a:lnTo>
                    <a:pt x="46349" y="0"/>
                  </a:lnTo>
                  <a:lnTo>
                    <a:pt x="37910" y="5736"/>
                  </a:lnTo>
                  <a:lnTo>
                    <a:pt x="18449" y="35875"/>
                  </a:lnTo>
                  <a:lnTo>
                    <a:pt x="705" y="84184"/>
                  </a:lnTo>
                  <a:lnTo>
                    <a:pt x="0" y="127539"/>
                  </a:lnTo>
                  <a:lnTo>
                    <a:pt x="7922" y="173115"/>
                  </a:lnTo>
                  <a:lnTo>
                    <a:pt x="35824" y="22332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8C72DCF-B193-4E9D-910C-61A9DCD42390}"/>
                </a:ext>
              </a:extLst>
            </p:cNvPr>
            <p:cNvSpPr/>
            <p:nvPr/>
          </p:nvSpPr>
          <p:spPr>
            <a:xfrm>
              <a:off x="4133773" y="5462732"/>
              <a:ext cx="207209" cy="160123"/>
            </a:xfrm>
            <a:custGeom>
              <a:avLst/>
              <a:gdLst/>
              <a:ahLst/>
              <a:cxnLst/>
              <a:rect l="0" t="0" r="0" b="0"/>
              <a:pathLst>
                <a:path w="207209" h="160123">
                  <a:moveTo>
                    <a:pt x="48385" y="119594"/>
                  </a:moveTo>
                  <a:lnTo>
                    <a:pt x="36005" y="127847"/>
                  </a:lnTo>
                  <a:lnTo>
                    <a:pt x="35813" y="131142"/>
                  </a:lnTo>
                  <a:lnTo>
                    <a:pt x="39140" y="134202"/>
                  </a:lnTo>
                  <a:lnTo>
                    <a:pt x="44813" y="137106"/>
                  </a:lnTo>
                  <a:lnTo>
                    <a:pt x="60329" y="135726"/>
                  </a:lnTo>
                  <a:lnTo>
                    <a:pt x="77013" y="128491"/>
                  </a:lnTo>
                  <a:lnTo>
                    <a:pt x="90187" y="116638"/>
                  </a:lnTo>
                  <a:lnTo>
                    <a:pt x="97194" y="100430"/>
                  </a:lnTo>
                  <a:lnTo>
                    <a:pt x="99062" y="91271"/>
                  </a:lnTo>
                  <a:lnTo>
                    <a:pt x="98581" y="83437"/>
                  </a:lnTo>
                  <a:lnTo>
                    <a:pt x="93439" y="70127"/>
                  </a:lnTo>
                  <a:lnTo>
                    <a:pt x="80789" y="58452"/>
                  </a:lnTo>
                  <a:lnTo>
                    <a:pt x="72578" y="52921"/>
                  </a:lnTo>
                  <a:lnTo>
                    <a:pt x="54243" y="49078"/>
                  </a:lnTo>
                  <a:lnTo>
                    <a:pt x="44517" y="49263"/>
                  </a:lnTo>
                  <a:lnTo>
                    <a:pt x="24496" y="60984"/>
                  </a:lnTo>
                  <a:lnTo>
                    <a:pt x="7537" y="79725"/>
                  </a:lnTo>
                  <a:lnTo>
                    <a:pt x="0" y="99571"/>
                  </a:lnTo>
                  <a:lnTo>
                    <a:pt x="581" y="107973"/>
                  </a:lnTo>
                  <a:lnTo>
                    <a:pt x="8137" y="121914"/>
                  </a:lnTo>
                  <a:lnTo>
                    <a:pt x="22435" y="131566"/>
                  </a:lnTo>
                  <a:lnTo>
                    <a:pt x="40307" y="137870"/>
                  </a:lnTo>
                  <a:lnTo>
                    <a:pt x="98682" y="149541"/>
                  </a:lnTo>
                  <a:lnTo>
                    <a:pt x="112774" y="157663"/>
                  </a:lnTo>
                  <a:lnTo>
                    <a:pt x="129401" y="160122"/>
                  </a:lnTo>
                  <a:lnTo>
                    <a:pt x="138672" y="159568"/>
                  </a:lnTo>
                  <a:lnTo>
                    <a:pt x="153579" y="152043"/>
                  </a:lnTo>
                  <a:lnTo>
                    <a:pt x="177225" y="126099"/>
                  </a:lnTo>
                  <a:lnTo>
                    <a:pt x="198154" y="67229"/>
                  </a:lnTo>
                  <a:lnTo>
                    <a:pt x="207208" y="23805"/>
                  </a:lnTo>
                  <a:lnTo>
                    <a:pt x="205921" y="5332"/>
                  </a:lnTo>
                  <a:lnTo>
                    <a:pt x="202641" y="1097"/>
                  </a:lnTo>
                  <a:lnTo>
                    <a:pt x="197864" y="0"/>
                  </a:lnTo>
                  <a:lnTo>
                    <a:pt x="192087" y="997"/>
                  </a:lnTo>
                  <a:lnTo>
                    <a:pt x="181063" y="11318"/>
                  </a:lnTo>
                  <a:lnTo>
                    <a:pt x="164036" y="41967"/>
                  </a:lnTo>
                  <a:lnTo>
                    <a:pt x="158112" y="99956"/>
                  </a:lnTo>
                  <a:lnTo>
                    <a:pt x="157214" y="14291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BD19BCB-4626-48F9-B423-D8BF325AABA1}"/>
                </a:ext>
              </a:extLst>
            </p:cNvPr>
            <p:cNvSpPr/>
            <p:nvPr/>
          </p:nvSpPr>
          <p:spPr>
            <a:xfrm>
              <a:off x="4423137" y="5356094"/>
              <a:ext cx="63373" cy="210685"/>
            </a:xfrm>
            <a:custGeom>
              <a:avLst/>
              <a:gdLst/>
              <a:ahLst/>
              <a:cxnLst/>
              <a:rect l="0" t="0" r="0" b="0"/>
              <a:pathLst>
                <a:path w="63373" h="210685">
                  <a:moveTo>
                    <a:pt x="54415" y="24120"/>
                  </a:moveTo>
                  <a:lnTo>
                    <a:pt x="63372" y="0"/>
                  </a:lnTo>
                  <a:lnTo>
                    <a:pt x="62114" y="266"/>
                  </a:lnTo>
                  <a:lnTo>
                    <a:pt x="56973" y="7472"/>
                  </a:lnTo>
                  <a:lnTo>
                    <a:pt x="32714" y="64060"/>
                  </a:lnTo>
                  <a:lnTo>
                    <a:pt x="15689" y="125270"/>
                  </a:lnTo>
                  <a:lnTo>
                    <a:pt x="2315" y="185069"/>
                  </a:lnTo>
                  <a:lnTo>
                    <a:pt x="0" y="21068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D3A2547-3479-4028-ABE0-8A26E4481816}"/>
                </a:ext>
              </a:extLst>
            </p:cNvPr>
            <p:cNvSpPr/>
            <p:nvPr/>
          </p:nvSpPr>
          <p:spPr>
            <a:xfrm>
              <a:off x="4492823" y="5535587"/>
              <a:ext cx="155747" cy="320850"/>
            </a:xfrm>
            <a:custGeom>
              <a:avLst/>
              <a:gdLst/>
              <a:ahLst/>
              <a:cxnLst/>
              <a:rect l="0" t="0" r="0" b="0"/>
              <a:pathLst>
                <a:path w="155747" h="320850">
                  <a:moveTo>
                    <a:pt x="39143" y="132247"/>
                  </a:moveTo>
                  <a:lnTo>
                    <a:pt x="70664" y="121488"/>
                  </a:lnTo>
                  <a:lnTo>
                    <a:pt x="85110" y="111919"/>
                  </a:lnTo>
                  <a:lnTo>
                    <a:pt x="102955" y="91099"/>
                  </a:lnTo>
                  <a:lnTo>
                    <a:pt x="125581" y="47633"/>
                  </a:lnTo>
                  <a:lnTo>
                    <a:pt x="127080" y="31588"/>
                  </a:lnTo>
                  <a:lnTo>
                    <a:pt x="124004" y="16685"/>
                  </a:lnTo>
                  <a:lnTo>
                    <a:pt x="116878" y="4302"/>
                  </a:lnTo>
                  <a:lnTo>
                    <a:pt x="111696" y="1173"/>
                  </a:lnTo>
                  <a:lnTo>
                    <a:pt x="99028" y="0"/>
                  </a:lnTo>
                  <a:lnTo>
                    <a:pt x="92886" y="2623"/>
                  </a:lnTo>
                  <a:lnTo>
                    <a:pt x="81456" y="12448"/>
                  </a:lnTo>
                  <a:lnTo>
                    <a:pt x="65308" y="40801"/>
                  </a:lnTo>
                  <a:lnTo>
                    <a:pt x="57836" y="76553"/>
                  </a:lnTo>
                  <a:lnTo>
                    <a:pt x="63876" y="114497"/>
                  </a:lnTo>
                  <a:lnTo>
                    <a:pt x="82257" y="159803"/>
                  </a:lnTo>
                  <a:lnTo>
                    <a:pt x="109184" y="212449"/>
                  </a:lnTo>
                  <a:lnTo>
                    <a:pt x="114599" y="247758"/>
                  </a:lnTo>
                  <a:lnTo>
                    <a:pt x="106653" y="270534"/>
                  </a:lnTo>
                  <a:lnTo>
                    <a:pt x="91605" y="290445"/>
                  </a:lnTo>
                  <a:lnTo>
                    <a:pt x="63708" y="310503"/>
                  </a:lnTo>
                  <a:lnTo>
                    <a:pt x="43727" y="318861"/>
                  </a:lnTo>
                  <a:lnTo>
                    <a:pt x="25634" y="320849"/>
                  </a:lnTo>
                  <a:lnTo>
                    <a:pt x="17181" y="320170"/>
                  </a:lnTo>
                  <a:lnTo>
                    <a:pt x="10682" y="317127"/>
                  </a:lnTo>
                  <a:lnTo>
                    <a:pt x="1158" y="306835"/>
                  </a:lnTo>
                  <a:lnTo>
                    <a:pt x="0" y="298734"/>
                  </a:lnTo>
                  <a:lnTo>
                    <a:pt x="3320" y="278219"/>
                  </a:lnTo>
                  <a:lnTo>
                    <a:pt x="42797" y="221793"/>
                  </a:lnTo>
                  <a:lnTo>
                    <a:pt x="93772" y="163578"/>
                  </a:lnTo>
                  <a:lnTo>
                    <a:pt x="155746" y="10115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E40212D-6C78-4519-8D8A-35A9E015B520}"/>
              </a:ext>
            </a:extLst>
          </p:cNvPr>
          <p:cNvGrpSpPr/>
          <p:nvPr/>
        </p:nvGrpSpPr>
        <p:grpSpPr>
          <a:xfrm>
            <a:off x="6467575" y="2478936"/>
            <a:ext cx="1064974" cy="227185"/>
            <a:chOff x="6467575" y="2478936"/>
            <a:chExt cx="1064974" cy="227185"/>
          </a:xfrm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E6FD0CC-6884-4126-8395-E716F13AB7F6}"/>
                </a:ext>
              </a:extLst>
            </p:cNvPr>
            <p:cNvSpPr/>
            <p:nvPr/>
          </p:nvSpPr>
          <p:spPr>
            <a:xfrm>
              <a:off x="6467575" y="2598403"/>
              <a:ext cx="54332" cy="61077"/>
            </a:xfrm>
            <a:custGeom>
              <a:avLst/>
              <a:gdLst/>
              <a:ahLst/>
              <a:cxnLst/>
              <a:rect l="0" t="0" r="0" b="0"/>
              <a:pathLst>
                <a:path w="54332" h="61077">
                  <a:moveTo>
                    <a:pt x="46641" y="61076"/>
                  </a:moveTo>
                  <a:lnTo>
                    <a:pt x="46641" y="44569"/>
                  </a:lnTo>
                  <a:lnTo>
                    <a:pt x="42034" y="31859"/>
                  </a:lnTo>
                  <a:lnTo>
                    <a:pt x="38387" y="26051"/>
                  </a:lnTo>
                  <a:lnTo>
                    <a:pt x="35092" y="24770"/>
                  </a:lnTo>
                  <a:lnTo>
                    <a:pt x="32032" y="26507"/>
                  </a:lnTo>
                  <a:lnTo>
                    <a:pt x="29128" y="30257"/>
                  </a:lnTo>
                  <a:lnTo>
                    <a:pt x="28919" y="34484"/>
                  </a:lnTo>
                  <a:lnTo>
                    <a:pt x="33294" y="43787"/>
                  </a:lnTo>
                  <a:lnTo>
                    <a:pt x="37743" y="45231"/>
                  </a:lnTo>
                  <a:lnTo>
                    <a:pt x="49596" y="42230"/>
                  </a:lnTo>
                  <a:lnTo>
                    <a:pt x="52929" y="36420"/>
                  </a:lnTo>
                  <a:lnTo>
                    <a:pt x="54331" y="18448"/>
                  </a:lnTo>
                  <a:lnTo>
                    <a:pt x="51767" y="11064"/>
                  </a:lnTo>
                  <a:lnTo>
                    <a:pt x="42009" y="557"/>
                  </a:lnTo>
                  <a:lnTo>
                    <a:pt x="35779" y="0"/>
                  </a:lnTo>
                  <a:lnTo>
                    <a:pt x="21949" y="6292"/>
                  </a:lnTo>
                  <a:lnTo>
                    <a:pt x="0" y="299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2E1D7CA-C182-405E-A0A6-A908A9DDB152}"/>
                </a:ext>
              </a:extLst>
            </p:cNvPr>
            <p:cNvSpPr/>
            <p:nvPr/>
          </p:nvSpPr>
          <p:spPr>
            <a:xfrm>
              <a:off x="6621073" y="2565666"/>
              <a:ext cx="134731" cy="128636"/>
            </a:xfrm>
            <a:custGeom>
              <a:avLst/>
              <a:gdLst/>
              <a:ahLst/>
              <a:cxnLst/>
              <a:rect l="0" t="0" r="0" b="0"/>
              <a:pathLst>
                <a:path w="134731" h="128636">
                  <a:moveTo>
                    <a:pt x="118575" y="109360"/>
                  </a:moveTo>
                  <a:lnTo>
                    <a:pt x="130955" y="105233"/>
                  </a:lnTo>
                  <a:lnTo>
                    <a:pt x="133738" y="101427"/>
                  </a:lnTo>
                  <a:lnTo>
                    <a:pt x="134730" y="96297"/>
                  </a:lnTo>
                  <a:lnTo>
                    <a:pt x="130115" y="69448"/>
                  </a:lnTo>
                  <a:lnTo>
                    <a:pt x="109339" y="34713"/>
                  </a:lnTo>
                  <a:lnTo>
                    <a:pt x="91270" y="15169"/>
                  </a:lnTo>
                  <a:lnTo>
                    <a:pt x="74194" y="3870"/>
                  </a:lnTo>
                  <a:lnTo>
                    <a:pt x="52785" y="0"/>
                  </a:lnTo>
                  <a:lnTo>
                    <a:pt x="31465" y="2022"/>
                  </a:lnTo>
                  <a:lnTo>
                    <a:pt x="16231" y="8679"/>
                  </a:lnTo>
                  <a:lnTo>
                    <a:pt x="6006" y="22003"/>
                  </a:lnTo>
                  <a:lnTo>
                    <a:pt x="2071" y="30393"/>
                  </a:lnTo>
                  <a:lnTo>
                    <a:pt x="0" y="51231"/>
                  </a:lnTo>
                  <a:lnTo>
                    <a:pt x="2823" y="74024"/>
                  </a:lnTo>
                  <a:lnTo>
                    <a:pt x="9836" y="95671"/>
                  </a:lnTo>
                  <a:lnTo>
                    <a:pt x="21015" y="112201"/>
                  </a:lnTo>
                  <a:lnTo>
                    <a:pt x="27623" y="119027"/>
                  </a:lnTo>
                  <a:lnTo>
                    <a:pt x="44179" y="126613"/>
                  </a:lnTo>
                  <a:lnTo>
                    <a:pt x="53430" y="128635"/>
                  </a:lnTo>
                  <a:lnTo>
                    <a:pt x="61326" y="128257"/>
                  </a:lnTo>
                  <a:lnTo>
                    <a:pt x="74704" y="123229"/>
                  </a:lnTo>
                  <a:lnTo>
                    <a:pt x="84105" y="112933"/>
                  </a:lnTo>
                  <a:lnTo>
                    <a:pt x="87821" y="106559"/>
                  </a:lnTo>
                  <a:lnTo>
                    <a:pt x="89648" y="90265"/>
                  </a:lnTo>
                  <a:lnTo>
                    <a:pt x="83782" y="55780"/>
                  </a:lnTo>
                  <a:lnTo>
                    <a:pt x="85880" y="52911"/>
                  </a:lnTo>
                  <a:lnTo>
                    <a:pt x="90731" y="53589"/>
                  </a:lnTo>
                  <a:lnTo>
                    <a:pt x="104472" y="61252"/>
                  </a:lnTo>
                  <a:lnTo>
                    <a:pt x="134122" y="8604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60850FA-9CA8-4661-AA03-DAD9093FA3D9}"/>
                </a:ext>
              </a:extLst>
            </p:cNvPr>
            <p:cNvSpPr/>
            <p:nvPr/>
          </p:nvSpPr>
          <p:spPr>
            <a:xfrm>
              <a:off x="6846553" y="2604539"/>
              <a:ext cx="102981" cy="101582"/>
            </a:xfrm>
            <a:custGeom>
              <a:avLst/>
              <a:gdLst/>
              <a:ahLst/>
              <a:cxnLst/>
              <a:rect l="0" t="0" r="0" b="0"/>
              <a:pathLst>
                <a:path w="102981" h="101582">
                  <a:moveTo>
                    <a:pt x="40792" y="31619"/>
                  </a:moveTo>
                  <a:lnTo>
                    <a:pt x="44919" y="19239"/>
                  </a:lnTo>
                  <a:lnTo>
                    <a:pt x="44407" y="13865"/>
                  </a:lnTo>
                  <a:lnTo>
                    <a:pt x="39231" y="3287"/>
                  </a:lnTo>
                  <a:lnTo>
                    <a:pt x="34570" y="639"/>
                  </a:lnTo>
                  <a:lnTo>
                    <a:pt x="22480" y="0"/>
                  </a:lnTo>
                  <a:lnTo>
                    <a:pt x="17355" y="2766"/>
                  </a:lnTo>
                  <a:lnTo>
                    <a:pt x="9358" y="12750"/>
                  </a:lnTo>
                  <a:lnTo>
                    <a:pt x="0" y="37065"/>
                  </a:lnTo>
                  <a:lnTo>
                    <a:pt x="1357" y="53905"/>
                  </a:lnTo>
                  <a:lnTo>
                    <a:pt x="7719" y="69164"/>
                  </a:lnTo>
                  <a:lnTo>
                    <a:pt x="16304" y="81703"/>
                  </a:lnTo>
                  <a:lnTo>
                    <a:pt x="30485" y="90731"/>
                  </a:lnTo>
                  <a:lnTo>
                    <a:pt x="48303" y="96759"/>
                  </a:lnTo>
                  <a:lnTo>
                    <a:pt x="102980" y="1015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E49E5FA-9F6B-4C1B-8B39-8DEBDA92C78B}"/>
                </a:ext>
              </a:extLst>
            </p:cNvPr>
            <p:cNvSpPr/>
            <p:nvPr/>
          </p:nvSpPr>
          <p:spPr>
            <a:xfrm>
              <a:off x="6976149" y="2497163"/>
              <a:ext cx="58894" cy="177864"/>
            </a:xfrm>
            <a:custGeom>
              <a:avLst/>
              <a:gdLst/>
              <a:ahLst/>
              <a:cxnLst/>
              <a:rect l="0" t="0" r="0" b="0"/>
              <a:pathLst>
                <a:path w="58894" h="177864">
                  <a:moveTo>
                    <a:pt x="4478" y="22393"/>
                  </a:moveTo>
                  <a:lnTo>
                    <a:pt x="0" y="0"/>
                  </a:lnTo>
                  <a:lnTo>
                    <a:pt x="17588" y="61419"/>
                  </a:lnTo>
                  <a:lnTo>
                    <a:pt x="35581" y="121837"/>
                  </a:lnTo>
                  <a:lnTo>
                    <a:pt x="58893" y="1778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B3577A6-3219-43D4-A0CF-E8D0796635FA}"/>
                </a:ext>
              </a:extLst>
            </p:cNvPr>
            <p:cNvSpPr/>
            <p:nvPr/>
          </p:nvSpPr>
          <p:spPr>
            <a:xfrm>
              <a:off x="6987217" y="2567302"/>
              <a:ext cx="242164" cy="91912"/>
            </a:xfrm>
            <a:custGeom>
              <a:avLst/>
              <a:gdLst/>
              <a:ahLst/>
              <a:cxnLst/>
              <a:rect l="0" t="0" r="0" b="0"/>
              <a:pathLst>
                <a:path w="242164" h="91912">
                  <a:moveTo>
                    <a:pt x="8958" y="76630"/>
                  </a:moveTo>
                  <a:lnTo>
                    <a:pt x="704" y="60123"/>
                  </a:lnTo>
                  <a:lnTo>
                    <a:pt x="0" y="53533"/>
                  </a:lnTo>
                  <a:lnTo>
                    <a:pt x="3824" y="41605"/>
                  </a:lnTo>
                  <a:lnTo>
                    <a:pt x="13587" y="32848"/>
                  </a:lnTo>
                  <a:lnTo>
                    <a:pt x="38256" y="23063"/>
                  </a:lnTo>
                  <a:lnTo>
                    <a:pt x="99779" y="4439"/>
                  </a:lnTo>
                  <a:lnTo>
                    <a:pt x="108373" y="0"/>
                  </a:lnTo>
                  <a:lnTo>
                    <a:pt x="114102" y="495"/>
                  </a:lnTo>
                  <a:lnTo>
                    <a:pt x="117921" y="4281"/>
                  </a:lnTo>
                  <a:lnTo>
                    <a:pt x="140060" y="64445"/>
                  </a:lnTo>
                  <a:lnTo>
                    <a:pt x="154520" y="86743"/>
                  </a:lnTo>
                  <a:lnTo>
                    <a:pt x="161278" y="90282"/>
                  </a:lnTo>
                  <a:lnTo>
                    <a:pt x="177999" y="91911"/>
                  </a:lnTo>
                  <a:lnTo>
                    <a:pt x="184704" y="89408"/>
                  </a:lnTo>
                  <a:lnTo>
                    <a:pt x="194456" y="79718"/>
                  </a:lnTo>
                  <a:lnTo>
                    <a:pt x="200677" y="47315"/>
                  </a:lnTo>
                  <a:lnTo>
                    <a:pt x="202520" y="9019"/>
                  </a:lnTo>
                  <a:lnTo>
                    <a:pt x="204506" y="3917"/>
                  </a:lnTo>
                  <a:lnTo>
                    <a:pt x="207558" y="3970"/>
                  </a:lnTo>
                  <a:lnTo>
                    <a:pt x="215555" y="13243"/>
                  </a:lnTo>
                  <a:lnTo>
                    <a:pt x="242163" y="610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48EC2F4-330B-413A-BD16-1EDED7762406}"/>
                </a:ext>
              </a:extLst>
            </p:cNvPr>
            <p:cNvSpPr/>
            <p:nvPr/>
          </p:nvSpPr>
          <p:spPr>
            <a:xfrm>
              <a:off x="7318592" y="2478936"/>
              <a:ext cx="213957" cy="164997"/>
            </a:xfrm>
            <a:custGeom>
              <a:avLst/>
              <a:gdLst/>
              <a:ahLst/>
              <a:cxnLst/>
              <a:rect l="0" t="0" r="0" b="0"/>
              <a:pathLst>
                <a:path w="213957" h="164997">
                  <a:moveTo>
                    <a:pt x="27391" y="141675"/>
                  </a:moveTo>
                  <a:lnTo>
                    <a:pt x="45145" y="134606"/>
                  </a:lnTo>
                  <a:lnTo>
                    <a:pt x="55723" y="126729"/>
                  </a:lnTo>
                  <a:lnTo>
                    <a:pt x="61576" y="112864"/>
                  </a:lnTo>
                  <a:lnTo>
                    <a:pt x="63137" y="104329"/>
                  </a:lnTo>
                  <a:lnTo>
                    <a:pt x="61586" y="97776"/>
                  </a:lnTo>
                  <a:lnTo>
                    <a:pt x="57962" y="92543"/>
                  </a:lnTo>
                  <a:lnTo>
                    <a:pt x="52954" y="88192"/>
                  </a:lnTo>
                  <a:lnTo>
                    <a:pt x="46161" y="86154"/>
                  </a:lnTo>
                  <a:lnTo>
                    <a:pt x="29400" y="86193"/>
                  </a:lnTo>
                  <a:lnTo>
                    <a:pt x="21820" y="90004"/>
                  </a:lnTo>
                  <a:lnTo>
                    <a:pt x="8793" y="103451"/>
                  </a:lnTo>
                  <a:lnTo>
                    <a:pt x="1851" y="120944"/>
                  </a:lnTo>
                  <a:lnTo>
                    <a:pt x="0" y="130445"/>
                  </a:lnTo>
                  <a:lnTo>
                    <a:pt x="2549" y="145609"/>
                  </a:lnTo>
                  <a:lnTo>
                    <a:pt x="5648" y="152071"/>
                  </a:lnTo>
                  <a:lnTo>
                    <a:pt x="11168" y="156380"/>
                  </a:lnTo>
                  <a:lnTo>
                    <a:pt x="26515" y="161167"/>
                  </a:lnTo>
                  <a:lnTo>
                    <a:pt x="42549" y="158687"/>
                  </a:lnTo>
                  <a:lnTo>
                    <a:pt x="59176" y="153555"/>
                  </a:lnTo>
                  <a:lnTo>
                    <a:pt x="87097" y="151529"/>
                  </a:lnTo>
                  <a:lnTo>
                    <a:pt x="141345" y="155745"/>
                  </a:lnTo>
                  <a:lnTo>
                    <a:pt x="166530" y="149971"/>
                  </a:lnTo>
                  <a:lnTo>
                    <a:pt x="182513" y="142195"/>
                  </a:lnTo>
                  <a:lnTo>
                    <a:pt x="193647" y="130678"/>
                  </a:lnTo>
                  <a:lnTo>
                    <a:pt x="204772" y="107323"/>
                  </a:lnTo>
                  <a:lnTo>
                    <a:pt x="209011" y="88404"/>
                  </a:lnTo>
                  <a:lnTo>
                    <a:pt x="200338" y="27537"/>
                  </a:lnTo>
                  <a:lnTo>
                    <a:pt x="195524" y="6878"/>
                  </a:lnTo>
                  <a:lnTo>
                    <a:pt x="191303" y="1714"/>
                  </a:lnTo>
                  <a:lnTo>
                    <a:pt x="185899" y="0"/>
                  </a:lnTo>
                  <a:lnTo>
                    <a:pt x="179705" y="584"/>
                  </a:lnTo>
                  <a:lnTo>
                    <a:pt x="175574" y="4428"/>
                  </a:lnTo>
                  <a:lnTo>
                    <a:pt x="170985" y="17913"/>
                  </a:lnTo>
                  <a:lnTo>
                    <a:pt x="168903" y="64541"/>
                  </a:lnTo>
                  <a:lnTo>
                    <a:pt x="178229" y="109637"/>
                  </a:lnTo>
                  <a:lnTo>
                    <a:pt x="203014" y="150871"/>
                  </a:lnTo>
                  <a:lnTo>
                    <a:pt x="213956" y="16499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71C4A45-1D7B-4B7D-AD21-738C915171D4}"/>
              </a:ext>
            </a:extLst>
          </p:cNvPr>
          <p:cNvGrpSpPr/>
          <p:nvPr/>
        </p:nvGrpSpPr>
        <p:grpSpPr>
          <a:xfrm>
            <a:off x="6483122" y="3028180"/>
            <a:ext cx="324071" cy="214315"/>
            <a:chOff x="6483122" y="3028180"/>
            <a:chExt cx="324071" cy="214315"/>
          </a:xfrm>
        </p:grpSpPr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B6F54CA-3661-49BC-9C6A-AB2B228AAFDC}"/>
                </a:ext>
              </a:extLst>
            </p:cNvPr>
            <p:cNvSpPr/>
            <p:nvPr/>
          </p:nvSpPr>
          <p:spPr>
            <a:xfrm>
              <a:off x="6483122" y="3118117"/>
              <a:ext cx="62189" cy="46642"/>
            </a:xfrm>
            <a:custGeom>
              <a:avLst/>
              <a:gdLst/>
              <a:ahLst/>
              <a:cxnLst/>
              <a:rect l="0" t="0" r="0" b="0"/>
              <a:pathLst>
                <a:path w="62189" h="46642">
                  <a:moveTo>
                    <a:pt x="62188" y="0"/>
                  </a:moveTo>
                  <a:lnTo>
                    <a:pt x="45681" y="0"/>
                  </a:lnTo>
                  <a:lnTo>
                    <a:pt x="32970" y="4607"/>
                  </a:lnTo>
                  <a:lnTo>
                    <a:pt x="27162" y="8254"/>
                  </a:lnTo>
                  <a:lnTo>
                    <a:pt x="24154" y="13276"/>
                  </a:lnTo>
                  <a:lnTo>
                    <a:pt x="23116" y="25766"/>
                  </a:lnTo>
                  <a:lnTo>
                    <a:pt x="25775" y="30997"/>
                  </a:lnTo>
                  <a:lnTo>
                    <a:pt x="35640" y="39113"/>
                  </a:lnTo>
                  <a:lnTo>
                    <a:pt x="40171" y="39031"/>
                  </a:lnTo>
                  <a:lnTo>
                    <a:pt x="44055" y="36386"/>
                  </a:lnTo>
                  <a:lnTo>
                    <a:pt x="47507" y="32031"/>
                  </a:lnTo>
                  <a:lnTo>
                    <a:pt x="48082" y="27400"/>
                  </a:lnTo>
                  <a:lnTo>
                    <a:pt x="44114" y="17648"/>
                  </a:lnTo>
                  <a:lnTo>
                    <a:pt x="38910" y="15221"/>
                  </a:lnTo>
                  <a:lnTo>
                    <a:pt x="23916" y="14826"/>
                  </a:lnTo>
                  <a:lnTo>
                    <a:pt x="17672" y="17658"/>
                  </a:lnTo>
                  <a:lnTo>
                    <a:pt x="8429" y="27714"/>
                  </a:lnTo>
                  <a:lnTo>
                    <a:pt x="0" y="4664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EA073B5-CC47-414B-8112-8E5F469182FF}"/>
                </a:ext>
              </a:extLst>
            </p:cNvPr>
            <p:cNvSpPr/>
            <p:nvPr/>
          </p:nvSpPr>
          <p:spPr>
            <a:xfrm>
              <a:off x="6698673" y="3028180"/>
              <a:ext cx="108520" cy="214315"/>
            </a:xfrm>
            <a:custGeom>
              <a:avLst/>
              <a:gdLst/>
              <a:ahLst/>
              <a:cxnLst/>
              <a:rect l="0" t="0" r="0" b="0"/>
              <a:pathLst>
                <a:path w="108520" h="214315">
                  <a:moveTo>
                    <a:pt x="64296" y="51070"/>
                  </a:moveTo>
                  <a:lnTo>
                    <a:pt x="92735" y="32451"/>
                  </a:lnTo>
                  <a:lnTo>
                    <a:pt x="106015" y="18611"/>
                  </a:lnTo>
                  <a:lnTo>
                    <a:pt x="108519" y="12156"/>
                  </a:lnTo>
                  <a:lnTo>
                    <a:pt x="108461" y="6125"/>
                  </a:lnTo>
                  <a:lnTo>
                    <a:pt x="106695" y="377"/>
                  </a:lnTo>
                  <a:lnTo>
                    <a:pt x="100336" y="0"/>
                  </a:lnTo>
                  <a:lnTo>
                    <a:pt x="79450" y="8794"/>
                  </a:lnTo>
                  <a:lnTo>
                    <a:pt x="36896" y="47326"/>
                  </a:lnTo>
                  <a:lnTo>
                    <a:pt x="16145" y="75187"/>
                  </a:lnTo>
                  <a:lnTo>
                    <a:pt x="0" y="113363"/>
                  </a:lnTo>
                  <a:lnTo>
                    <a:pt x="140" y="144863"/>
                  </a:lnTo>
                  <a:lnTo>
                    <a:pt x="13905" y="177421"/>
                  </a:lnTo>
                  <a:lnTo>
                    <a:pt x="29520" y="193886"/>
                  </a:lnTo>
                  <a:lnTo>
                    <a:pt x="47112" y="205234"/>
                  </a:lnTo>
                  <a:lnTo>
                    <a:pt x="79843" y="21431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BDDA8AB-A913-4651-AB27-E995AB106CDE}"/>
              </a:ext>
            </a:extLst>
          </p:cNvPr>
          <p:cNvGrpSpPr/>
          <p:nvPr/>
        </p:nvGrpSpPr>
        <p:grpSpPr>
          <a:xfrm>
            <a:off x="6490895" y="3006852"/>
            <a:ext cx="1274860" cy="757268"/>
            <a:chOff x="6490895" y="3006852"/>
            <a:chExt cx="1274860" cy="757268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88091F9-BFFF-4972-821F-3B5C8C2C0B35}"/>
                </a:ext>
              </a:extLst>
            </p:cNvPr>
            <p:cNvSpPr/>
            <p:nvPr/>
          </p:nvSpPr>
          <p:spPr>
            <a:xfrm>
              <a:off x="6490895" y="3582481"/>
              <a:ext cx="69963" cy="49014"/>
            </a:xfrm>
            <a:custGeom>
              <a:avLst/>
              <a:gdLst/>
              <a:ahLst/>
              <a:cxnLst/>
              <a:rect l="0" t="0" r="0" b="0"/>
              <a:pathLst>
                <a:path w="69963" h="49014">
                  <a:moveTo>
                    <a:pt x="69962" y="9821"/>
                  </a:moveTo>
                  <a:lnTo>
                    <a:pt x="61709" y="1568"/>
                  </a:lnTo>
                  <a:lnTo>
                    <a:pt x="56686" y="0"/>
                  </a:lnTo>
                  <a:lnTo>
                    <a:pt x="44196" y="562"/>
                  </a:lnTo>
                  <a:lnTo>
                    <a:pt x="32311" y="5994"/>
                  </a:lnTo>
                  <a:lnTo>
                    <a:pt x="26723" y="9861"/>
                  </a:lnTo>
                  <a:lnTo>
                    <a:pt x="18212" y="21068"/>
                  </a:lnTo>
                  <a:lnTo>
                    <a:pt x="14733" y="27684"/>
                  </a:lnTo>
                  <a:lnTo>
                    <a:pt x="14140" y="33822"/>
                  </a:lnTo>
                  <a:lnTo>
                    <a:pt x="18088" y="45248"/>
                  </a:lnTo>
                  <a:lnTo>
                    <a:pt x="23287" y="48123"/>
                  </a:lnTo>
                  <a:lnTo>
                    <a:pt x="38278" y="49013"/>
                  </a:lnTo>
                  <a:lnTo>
                    <a:pt x="42792" y="46314"/>
                  </a:lnTo>
                  <a:lnTo>
                    <a:pt x="44939" y="41923"/>
                  </a:lnTo>
                  <a:lnTo>
                    <a:pt x="45507" y="36405"/>
                  </a:lnTo>
                  <a:lnTo>
                    <a:pt x="42430" y="31862"/>
                  </a:lnTo>
                  <a:lnTo>
                    <a:pt x="29799" y="24512"/>
                  </a:lnTo>
                  <a:lnTo>
                    <a:pt x="0" y="1759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A97C983-8265-436C-88FF-B150B697E2D8}"/>
                </a:ext>
              </a:extLst>
            </p:cNvPr>
            <p:cNvSpPr/>
            <p:nvPr/>
          </p:nvSpPr>
          <p:spPr>
            <a:xfrm>
              <a:off x="6716327" y="3450854"/>
              <a:ext cx="118184" cy="313266"/>
            </a:xfrm>
            <a:custGeom>
              <a:avLst/>
              <a:gdLst/>
              <a:ahLst/>
              <a:cxnLst/>
              <a:rect l="0" t="0" r="0" b="0"/>
              <a:pathLst>
                <a:path w="118184" h="313266">
                  <a:moveTo>
                    <a:pt x="23321" y="188090"/>
                  </a:moveTo>
                  <a:lnTo>
                    <a:pt x="45555" y="212050"/>
                  </a:lnTo>
                  <a:lnTo>
                    <a:pt x="54220" y="227242"/>
                  </a:lnTo>
                  <a:lnTo>
                    <a:pt x="60614" y="264314"/>
                  </a:lnTo>
                  <a:lnTo>
                    <a:pt x="66109" y="311073"/>
                  </a:lnTo>
                  <a:lnTo>
                    <a:pt x="67392" y="313265"/>
                  </a:lnTo>
                  <a:lnTo>
                    <a:pt x="68250" y="311271"/>
                  </a:lnTo>
                  <a:lnTo>
                    <a:pt x="68337" y="298979"/>
                  </a:lnTo>
                  <a:lnTo>
                    <a:pt x="57500" y="237389"/>
                  </a:lnTo>
                  <a:lnTo>
                    <a:pt x="48479" y="175140"/>
                  </a:lnTo>
                  <a:lnTo>
                    <a:pt x="34483" y="112946"/>
                  </a:lnTo>
                  <a:lnTo>
                    <a:pt x="31540" y="52869"/>
                  </a:lnTo>
                  <a:lnTo>
                    <a:pt x="39479" y="16642"/>
                  </a:lnTo>
                  <a:lnTo>
                    <a:pt x="46186" y="9012"/>
                  </a:lnTo>
                  <a:lnTo>
                    <a:pt x="65154" y="534"/>
                  </a:lnTo>
                  <a:lnTo>
                    <a:pt x="73666" y="0"/>
                  </a:lnTo>
                  <a:lnTo>
                    <a:pt x="87731" y="4014"/>
                  </a:lnTo>
                  <a:lnTo>
                    <a:pt x="99741" y="16163"/>
                  </a:lnTo>
                  <a:lnTo>
                    <a:pt x="117399" y="47986"/>
                  </a:lnTo>
                  <a:lnTo>
                    <a:pt x="118183" y="79687"/>
                  </a:lnTo>
                  <a:lnTo>
                    <a:pt x="104692" y="112304"/>
                  </a:lnTo>
                  <a:lnTo>
                    <a:pt x="86838" y="128783"/>
                  </a:lnTo>
                  <a:lnTo>
                    <a:pt x="52506" y="145469"/>
                  </a:lnTo>
                  <a:lnTo>
                    <a:pt x="0" y="15699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03BC386-2DDE-4AA5-99D3-157806E1DF6C}"/>
                </a:ext>
              </a:extLst>
            </p:cNvPr>
            <p:cNvSpPr/>
            <p:nvPr/>
          </p:nvSpPr>
          <p:spPr>
            <a:xfrm>
              <a:off x="6980627" y="3514405"/>
              <a:ext cx="257227" cy="48072"/>
            </a:xfrm>
            <a:custGeom>
              <a:avLst/>
              <a:gdLst/>
              <a:ahLst/>
              <a:cxnLst/>
              <a:rect l="0" t="0" r="0" b="0"/>
              <a:pathLst>
                <a:path w="257227" h="48072">
                  <a:moveTo>
                    <a:pt x="0" y="23483"/>
                  </a:moveTo>
                  <a:lnTo>
                    <a:pt x="21640" y="45122"/>
                  </a:lnTo>
                  <a:lnTo>
                    <a:pt x="40712" y="48071"/>
                  </a:lnTo>
                  <a:lnTo>
                    <a:pt x="102162" y="46107"/>
                  </a:lnTo>
                  <a:lnTo>
                    <a:pt x="159199" y="36006"/>
                  </a:lnTo>
                  <a:lnTo>
                    <a:pt x="214482" y="23426"/>
                  </a:lnTo>
                  <a:lnTo>
                    <a:pt x="223315" y="20853"/>
                  </a:lnTo>
                  <a:lnTo>
                    <a:pt x="226612" y="18275"/>
                  </a:lnTo>
                  <a:lnTo>
                    <a:pt x="226218" y="15692"/>
                  </a:lnTo>
                  <a:lnTo>
                    <a:pt x="223365" y="13106"/>
                  </a:lnTo>
                  <a:lnTo>
                    <a:pt x="223191" y="9655"/>
                  </a:lnTo>
                  <a:lnTo>
                    <a:pt x="227604" y="1215"/>
                  </a:lnTo>
                  <a:lnTo>
                    <a:pt x="231199" y="0"/>
                  </a:lnTo>
                  <a:lnTo>
                    <a:pt x="235323" y="918"/>
                  </a:lnTo>
                  <a:lnTo>
                    <a:pt x="249381" y="10463"/>
                  </a:lnTo>
                  <a:lnTo>
                    <a:pt x="254354" y="14803"/>
                  </a:lnTo>
                  <a:lnTo>
                    <a:pt x="256806" y="20287"/>
                  </a:lnTo>
                  <a:lnTo>
                    <a:pt x="257226" y="33291"/>
                  </a:lnTo>
                  <a:lnTo>
                    <a:pt x="256130" y="37795"/>
                  </a:lnTo>
                  <a:lnTo>
                    <a:pt x="254534" y="40798"/>
                  </a:lnTo>
                  <a:lnTo>
                    <a:pt x="248753" y="4680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C125BB3-2883-465E-99BF-3AA369FA78AF}"/>
                </a:ext>
              </a:extLst>
            </p:cNvPr>
            <p:cNvSpPr/>
            <p:nvPr/>
          </p:nvSpPr>
          <p:spPr>
            <a:xfrm>
              <a:off x="6999822" y="3113528"/>
              <a:ext cx="250792" cy="152287"/>
            </a:xfrm>
            <a:custGeom>
              <a:avLst/>
              <a:gdLst/>
              <a:ahLst/>
              <a:cxnLst/>
              <a:rect l="0" t="0" r="0" b="0"/>
              <a:pathLst>
                <a:path w="250792" h="152287">
                  <a:moveTo>
                    <a:pt x="4126" y="152286"/>
                  </a:moveTo>
                  <a:lnTo>
                    <a:pt x="0" y="139906"/>
                  </a:lnTo>
                  <a:lnTo>
                    <a:pt x="512" y="134532"/>
                  </a:lnTo>
                  <a:lnTo>
                    <a:pt x="5686" y="123954"/>
                  </a:lnTo>
                  <a:lnTo>
                    <a:pt x="16047" y="115798"/>
                  </a:lnTo>
                  <a:lnTo>
                    <a:pt x="47940" y="103524"/>
                  </a:lnTo>
                  <a:lnTo>
                    <a:pt x="99921" y="92782"/>
                  </a:lnTo>
                  <a:lnTo>
                    <a:pt x="157789" y="84646"/>
                  </a:lnTo>
                  <a:lnTo>
                    <a:pt x="220261" y="74072"/>
                  </a:lnTo>
                  <a:lnTo>
                    <a:pt x="235791" y="68292"/>
                  </a:lnTo>
                  <a:lnTo>
                    <a:pt x="248451" y="59965"/>
                  </a:lnTo>
                  <a:lnTo>
                    <a:pt x="250791" y="54462"/>
                  </a:lnTo>
                  <a:lnTo>
                    <a:pt x="250624" y="48203"/>
                  </a:lnTo>
                  <a:lnTo>
                    <a:pt x="245831" y="35202"/>
                  </a:lnTo>
                  <a:lnTo>
                    <a:pt x="223789" y="3332"/>
                  </a:lnTo>
                  <a:lnTo>
                    <a:pt x="223121" y="296"/>
                  </a:lnTo>
                  <a:lnTo>
                    <a:pt x="225266" y="0"/>
                  </a:lnTo>
                  <a:lnTo>
                    <a:pt x="229288" y="1530"/>
                  </a:lnTo>
                  <a:lnTo>
                    <a:pt x="236060" y="10139"/>
                  </a:lnTo>
                  <a:lnTo>
                    <a:pt x="247445" y="36780"/>
                  </a:lnTo>
                  <a:lnTo>
                    <a:pt x="245106" y="9009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DDC01D9-7745-4546-BF3E-26321AE22BD0}"/>
                </a:ext>
              </a:extLst>
            </p:cNvPr>
            <p:cNvSpPr/>
            <p:nvPr/>
          </p:nvSpPr>
          <p:spPr>
            <a:xfrm>
              <a:off x="7533494" y="3006852"/>
              <a:ext cx="232261" cy="282284"/>
            </a:xfrm>
            <a:custGeom>
              <a:avLst/>
              <a:gdLst/>
              <a:ahLst/>
              <a:cxnLst/>
              <a:rect l="0" t="0" r="0" b="0"/>
              <a:pathLst>
                <a:path w="232261" h="282284">
                  <a:moveTo>
                    <a:pt x="154524" y="282283"/>
                  </a:moveTo>
                  <a:lnTo>
                    <a:pt x="150397" y="239004"/>
                  </a:lnTo>
                  <a:lnTo>
                    <a:pt x="140379" y="176916"/>
                  </a:lnTo>
                  <a:lnTo>
                    <a:pt x="139393" y="129182"/>
                  </a:lnTo>
                  <a:lnTo>
                    <a:pt x="144402" y="65956"/>
                  </a:lnTo>
                  <a:lnTo>
                    <a:pt x="150568" y="6024"/>
                  </a:lnTo>
                  <a:lnTo>
                    <a:pt x="147568" y="1373"/>
                  </a:lnTo>
                  <a:lnTo>
                    <a:pt x="141249" y="0"/>
                  </a:lnTo>
                  <a:lnTo>
                    <a:pt x="125304" y="3081"/>
                  </a:lnTo>
                  <a:lnTo>
                    <a:pt x="112459" y="10208"/>
                  </a:lnTo>
                  <a:lnTo>
                    <a:pt x="53065" y="70033"/>
                  </a:lnTo>
                  <a:lnTo>
                    <a:pt x="12289" y="128401"/>
                  </a:lnTo>
                  <a:lnTo>
                    <a:pt x="1769" y="150551"/>
                  </a:lnTo>
                  <a:lnTo>
                    <a:pt x="0" y="160776"/>
                  </a:lnTo>
                  <a:lnTo>
                    <a:pt x="2641" y="179048"/>
                  </a:lnTo>
                  <a:lnTo>
                    <a:pt x="7491" y="185820"/>
                  </a:lnTo>
                  <a:lnTo>
                    <a:pt x="22094" y="195649"/>
                  </a:lnTo>
                  <a:lnTo>
                    <a:pt x="84690" y="209369"/>
                  </a:lnTo>
                  <a:lnTo>
                    <a:pt x="146533" y="216059"/>
                  </a:lnTo>
                  <a:lnTo>
                    <a:pt x="209092" y="228019"/>
                  </a:lnTo>
                  <a:lnTo>
                    <a:pt x="232260" y="23564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2C7CE3D-2B76-4FE0-9B40-DF5F2B523EA3}"/>
              </a:ext>
            </a:extLst>
          </p:cNvPr>
          <p:cNvGrpSpPr/>
          <p:nvPr/>
        </p:nvGrpSpPr>
        <p:grpSpPr>
          <a:xfrm>
            <a:off x="6506442" y="3459702"/>
            <a:ext cx="1243766" cy="808898"/>
            <a:chOff x="6506442" y="3459702"/>
            <a:chExt cx="1243766" cy="808898"/>
          </a:xfrm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796BA1F-1B3D-49ED-B0E2-D0D81E9F79AC}"/>
                </a:ext>
              </a:extLst>
            </p:cNvPr>
            <p:cNvSpPr/>
            <p:nvPr/>
          </p:nvSpPr>
          <p:spPr>
            <a:xfrm>
              <a:off x="6506442" y="4097839"/>
              <a:ext cx="8958" cy="23064"/>
            </a:xfrm>
            <a:custGeom>
              <a:avLst/>
              <a:gdLst/>
              <a:ahLst/>
              <a:cxnLst/>
              <a:rect l="0" t="0" r="0" b="0"/>
              <a:pathLst>
                <a:path w="8958" h="23064">
                  <a:moveTo>
                    <a:pt x="0" y="23063"/>
                  </a:moveTo>
                  <a:lnTo>
                    <a:pt x="8254" y="14810"/>
                  </a:lnTo>
                  <a:lnTo>
                    <a:pt x="8957" y="10651"/>
                  </a:lnTo>
                  <a:lnTo>
                    <a:pt x="7700" y="6151"/>
                  </a:lnTo>
                  <a:lnTo>
                    <a:pt x="4286" y="0"/>
                  </a:lnTo>
                  <a:lnTo>
                    <a:pt x="7774" y="751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4DA986B-5721-4F89-A365-DFD77B7191C8}"/>
                </a:ext>
              </a:extLst>
            </p:cNvPr>
            <p:cNvSpPr/>
            <p:nvPr/>
          </p:nvSpPr>
          <p:spPr>
            <a:xfrm>
              <a:off x="6669687" y="3965396"/>
              <a:ext cx="177705" cy="289982"/>
            </a:xfrm>
            <a:custGeom>
              <a:avLst/>
              <a:gdLst/>
              <a:ahLst/>
              <a:cxnLst/>
              <a:rect l="0" t="0" r="0" b="0"/>
              <a:pathLst>
                <a:path w="177705" h="289982">
                  <a:moveTo>
                    <a:pt x="0" y="108865"/>
                  </a:moveTo>
                  <a:lnTo>
                    <a:pt x="8253" y="100612"/>
                  </a:lnTo>
                  <a:lnTo>
                    <a:pt x="12412" y="100772"/>
                  </a:lnTo>
                  <a:lnTo>
                    <a:pt x="21639" y="107859"/>
                  </a:lnTo>
                  <a:lnTo>
                    <a:pt x="26892" y="121949"/>
                  </a:lnTo>
                  <a:lnTo>
                    <a:pt x="34390" y="179780"/>
                  </a:lnTo>
                  <a:lnTo>
                    <a:pt x="45794" y="231221"/>
                  </a:lnTo>
                  <a:lnTo>
                    <a:pt x="63281" y="289981"/>
                  </a:lnTo>
                  <a:lnTo>
                    <a:pt x="61809" y="284371"/>
                  </a:lnTo>
                  <a:lnTo>
                    <a:pt x="47305" y="225441"/>
                  </a:lnTo>
                  <a:lnTo>
                    <a:pt x="33826" y="164641"/>
                  </a:lnTo>
                  <a:lnTo>
                    <a:pt x="26110" y="109908"/>
                  </a:lnTo>
                  <a:lnTo>
                    <a:pt x="26174" y="60031"/>
                  </a:lnTo>
                  <a:lnTo>
                    <a:pt x="30635" y="41383"/>
                  </a:lnTo>
                  <a:lnTo>
                    <a:pt x="38375" y="24459"/>
                  </a:lnTo>
                  <a:lnTo>
                    <a:pt x="52180" y="10603"/>
                  </a:lnTo>
                  <a:lnTo>
                    <a:pt x="60698" y="4490"/>
                  </a:lnTo>
                  <a:lnTo>
                    <a:pt x="79375" y="0"/>
                  </a:lnTo>
                  <a:lnTo>
                    <a:pt x="128910" y="6237"/>
                  </a:lnTo>
                  <a:lnTo>
                    <a:pt x="170591" y="18309"/>
                  </a:lnTo>
                  <a:lnTo>
                    <a:pt x="175051" y="22582"/>
                  </a:lnTo>
                  <a:lnTo>
                    <a:pt x="177161" y="28022"/>
                  </a:lnTo>
                  <a:lnTo>
                    <a:pt x="177704" y="34240"/>
                  </a:lnTo>
                  <a:lnTo>
                    <a:pt x="176339" y="39250"/>
                  </a:lnTo>
                  <a:lnTo>
                    <a:pt x="163243" y="5445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DCD9DAB-BF5C-4BCF-A8FC-27182C3D7F63}"/>
                </a:ext>
              </a:extLst>
            </p:cNvPr>
            <p:cNvSpPr/>
            <p:nvPr/>
          </p:nvSpPr>
          <p:spPr>
            <a:xfrm>
              <a:off x="6700781" y="4128676"/>
              <a:ext cx="194339" cy="37294"/>
            </a:xfrm>
            <a:custGeom>
              <a:avLst/>
              <a:gdLst/>
              <a:ahLst/>
              <a:cxnLst/>
              <a:rect l="0" t="0" r="0" b="0"/>
              <a:pathLst>
                <a:path w="194339" h="37294">
                  <a:moveTo>
                    <a:pt x="0" y="0"/>
                  </a:moveTo>
                  <a:lnTo>
                    <a:pt x="0" y="16507"/>
                  </a:lnTo>
                  <a:lnTo>
                    <a:pt x="3455" y="22233"/>
                  </a:lnTo>
                  <a:lnTo>
                    <a:pt x="16507" y="30898"/>
                  </a:lnTo>
                  <a:lnTo>
                    <a:pt x="60106" y="37293"/>
                  </a:lnTo>
                  <a:lnTo>
                    <a:pt x="117727" y="36253"/>
                  </a:lnTo>
                  <a:lnTo>
                    <a:pt x="178619" y="31774"/>
                  </a:lnTo>
                  <a:lnTo>
                    <a:pt x="194338" y="3109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878BF94-FD68-4F95-9EF3-0B999C4D52ED}"/>
                </a:ext>
              </a:extLst>
            </p:cNvPr>
            <p:cNvSpPr/>
            <p:nvPr/>
          </p:nvSpPr>
          <p:spPr>
            <a:xfrm>
              <a:off x="7027269" y="4083754"/>
              <a:ext cx="238200" cy="83790"/>
            </a:xfrm>
            <a:custGeom>
              <a:avLst/>
              <a:gdLst/>
              <a:ahLst/>
              <a:cxnLst/>
              <a:rect l="0" t="0" r="0" b="0"/>
              <a:pathLst>
                <a:path w="238200" h="83790">
                  <a:moveTo>
                    <a:pt x="0" y="68242"/>
                  </a:moveTo>
                  <a:lnTo>
                    <a:pt x="43278" y="50729"/>
                  </a:lnTo>
                  <a:lnTo>
                    <a:pt x="92075" y="45205"/>
                  </a:lnTo>
                  <a:lnTo>
                    <a:pt x="143404" y="39919"/>
                  </a:lnTo>
                  <a:lnTo>
                    <a:pt x="198449" y="37696"/>
                  </a:lnTo>
                  <a:lnTo>
                    <a:pt x="210034" y="37513"/>
                  </a:lnTo>
                  <a:lnTo>
                    <a:pt x="217759" y="33937"/>
                  </a:lnTo>
                  <a:lnTo>
                    <a:pt x="222907" y="28098"/>
                  </a:lnTo>
                  <a:lnTo>
                    <a:pt x="226340" y="20750"/>
                  </a:lnTo>
                  <a:lnTo>
                    <a:pt x="226901" y="14124"/>
                  </a:lnTo>
                  <a:lnTo>
                    <a:pt x="222918" y="2155"/>
                  </a:lnTo>
                  <a:lnTo>
                    <a:pt x="223756" y="0"/>
                  </a:lnTo>
                  <a:lnTo>
                    <a:pt x="226905" y="291"/>
                  </a:lnTo>
                  <a:lnTo>
                    <a:pt x="231596" y="2212"/>
                  </a:lnTo>
                  <a:lnTo>
                    <a:pt x="234724" y="6947"/>
                  </a:lnTo>
                  <a:lnTo>
                    <a:pt x="238199" y="21422"/>
                  </a:lnTo>
                  <a:lnTo>
                    <a:pt x="236029" y="48995"/>
                  </a:lnTo>
                  <a:lnTo>
                    <a:pt x="227550" y="64295"/>
                  </a:lnTo>
                  <a:lnTo>
                    <a:pt x="209885" y="8378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DBA33B4-E18C-4AAC-8622-2C2D3F7ABBBA}"/>
                </a:ext>
              </a:extLst>
            </p:cNvPr>
            <p:cNvSpPr/>
            <p:nvPr/>
          </p:nvSpPr>
          <p:spPr>
            <a:xfrm>
              <a:off x="7490514" y="3459702"/>
              <a:ext cx="259694" cy="288072"/>
            </a:xfrm>
            <a:custGeom>
              <a:avLst/>
              <a:gdLst/>
              <a:ahLst/>
              <a:cxnLst/>
              <a:rect l="0" t="0" r="0" b="0"/>
              <a:pathLst>
                <a:path w="259694" h="288072">
                  <a:moveTo>
                    <a:pt x="197504" y="288071"/>
                  </a:moveTo>
                  <a:lnTo>
                    <a:pt x="189251" y="279817"/>
                  </a:lnTo>
                  <a:lnTo>
                    <a:pt x="185199" y="264249"/>
                  </a:lnTo>
                  <a:lnTo>
                    <a:pt x="182598" y="214939"/>
                  </a:lnTo>
                  <a:lnTo>
                    <a:pt x="182084" y="157022"/>
                  </a:lnTo>
                  <a:lnTo>
                    <a:pt x="181983" y="105914"/>
                  </a:lnTo>
                  <a:lnTo>
                    <a:pt x="181963" y="46427"/>
                  </a:lnTo>
                  <a:lnTo>
                    <a:pt x="177832" y="8507"/>
                  </a:lnTo>
                  <a:lnTo>
                    <a:pt x="172297" y="2366"/>
                  </a:lnTo>
                  <a:lnTo>
                    <a:pt x="164289" y="0"/>
                  </a:lnTo>
                  <a:lnTo>
                    <a:pt x="128660" y="4488"/>
                  </a:lnTo>
                  <a:lnTo>
                    <a:pt x="81000" y="36228"/>
                  </a:lnTo>
                  <a:lnTo>
                    <a:pt x="26492" y="87961"/>
                  </a:lnTo>
                  <a:lnTo>
                    <a:pt x="5759" y="120909"/>
                  </a:lnTo>
                  <a:lnTo>
                    <a:pt x="0" y="142376"/>
                  </a:lnTo>
                  <a:lnTo>
                    <a:pt x="1919" y="151210"/>
                  </a:lnTo>
                  <a:lnTo>
                    <a:pt x="13264" y="165631"/>
                  </a:lnTo>
                  <a:lnTo>
                    <a:pt x="34949" y="179336"/>
                  </a:lnTo>
                  <a:lnTo>
                    <a:pt x="71697" y="190841"/>
                  </a:lnTo>
                  <a:lnTo>
                    <a:pt x="132827" y="199784"/>
                  </a:lnTo>
                  <a:lnTo>
                    <a:pt x="195786" y="208524"/>
                  </a:lnTo>
                  <a:lnTo>
                    <a:pt x="237920" y="218263"/>
                  </a:lnTo>
                  <a:lnTo>
                    <a:pt x="259693" y="22588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261A110-9BD2-4C29-ADBE-12F405E3B71E}"/>
                </a:ext>
              </a:extLst>
            </p:cNvPr>
            <p:cNvSpPr/>
            <p:nvPr/>
          </p:nvSpPr>
          <p:spPr>
            <a:xfrm>
              <a:off x="7493681" y="3958385"/>
              <a:ext cx="239536" cy="310215"/>
            </a:xfrm>
            <a:custGeom>
              <a:avLst/>
              <a:gdLst/>
              <a:ahLst/>
              <a:cxnLst/>
              <a:rect l="0" t="0" r="0" b="0"/>
              <a:pathLst>
                <a:path w="239536" h="310215">
                  <a:moveTo>
                    <a:pt x="155470" y="162517"/>
                  </a:moveTo>
                  <a:lnTo>
                    <a:pt x="159597" y="174898"/>
                  </a:lnTo>
                  <a:lnTo>
                    <a:pt x="162539" y="176817"/>
                  </a:lnTo>
                  <a:lnTo>
                    <a:pt x="166228" y="176369"/>
                  </a:lnTo>
                  <a:lnTo>
                    <a:pt x="170416" y="174343"/>
                  </a:lnTo>
                  <a:lnTo>
                    <a:pt x="184563" y="159111"/>
                  </a:lnTo>
                  <a:lnTo>
                    <a:pt x="195568" y="121681"/>
                  </a:lnTo>
                  <a:lnTo>
                    <a:pt x="194596" y="93984"/>
                  </a:lnTo>
                  <a:lnTo>
                    <a:pt x="184024" y="49268"/>
                  </a:lnTo>
                  <a:lnTo>
                    <a:pt x="174208" y="34160"/>
                  </a:lnTo>
                  <a:lnTo>
                    <a:pt x="167961" y="27714"/>
                  </a:lnTo>
                  <a:lnTo>
                    <a:pt x="126157" y="6261"/>
                  </a:lnTo>
                  <a:lnTo>
                    <a:pt x="98680" y="364"/>
                  </a:lnTo>
                  <a:lnTo>
                    <a:pt x="86516" y="0"/>
                  </a:lnTo>
                  <a:lnTo>
                    <a:pt x="66090" y="6506"/>
                  </a:lnTo>
                  <a:lnTo>
                    <a:pt x="57016" y="11869"/>
                  </a:lnTo>
                  <a:lnTo>
                    <a:pt x="51831" y="18899"/>
                  </a:lnTo>
                  <a:lnTo>
                    <a:pt x="48372" y="35923"/>
                  </a:lnTo>
                  <a:lnTo>
                    <a:pt x="54320" y="55005"/>
                  </a:lnTo>
                  <a:lnTo>
                    <a:pt x="75125" y="87153"/>
                  </a:lnTo>
                  <a:lnTo>
                    <a:pt x="92409" y="96776"/>
                  </a:lnTo>
                  <a:lnTo>
                    <a:pt x="150332" y="112818"/>
                  </a:lnTo>
                  <a:lnTo>
                    <a:pt x="204367" y="126179"/>
                  </a:lnTo>
                  <a:lnTo>
                    <a:pt x="231571" y="142249"/>
                  </a:lnTo>
                  <a:lnTo>
                    <a:pt x="236434" y="149869"/>
                  </a:lnTo>
                  <a:lnTo>
                    <a:pt x="239535" y="167549"/>
                  </a:lnTo>
                  <a:lnTo>
                    <a:pt x="233427" y="186922"/>
                  </a:lnTo>
                  <a:lnTo>
                    <a:pt x="208393" y="223384"/>
                  </a:lnTo>
                  <a:lnTo>
                    <a:pt x="162364" y="254943"/>
                  </a:lnTo>
                  <a:lnTo>
                    <a:pt x="104234" y="276256"/>
                  </a:lnTo>
                  <a:lnTo>
                    <a:pt x="45732" y="295125"/>
                  </a:lnTo>
                  <a:lnTo>
                    <a:pt x="0" y="31021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4E31011-81BE-4413-9BDF-D84A44824C11}"/>
              </a:ext>
            </a:extLst>
          </p:cNvPr>
          <p:cNvGrpSpPr/>
          <p:nvPr/>
        </p:nvGrpSpPr>
        <p:grpSpPr>
          <a:xfrm>
            <a:off x="7975639" y="2953732"/>
            <a:ext cx="1243765" cy="1394979"/>
            <a:chOff x="7975639" y="2953732"/>
            <a:chExt cx="1243765" cy="1394979"/>
          </a:xfrm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0470C78-DAD2-4CB1-AD83-AB2BA59DFD88}"/>
                </a:ext>
              </a:extLst>
            </p:cNvPr>
            <p:cNvSpPr/>
            <p:nvPr/>
          </p:nvSpPr>
          <p:spPr>
            <a:xfrm>
              <a:off x="7998960" y="3017061"/>
              <a:ext cx="7774" cy="256528"/>
            </a:xfrm>
            <a:custGeom>
              <a:avLst/>
              <a:gdLst/>
              <a:ahLst/>
              <a:cxnLst/>
              <a:rect l="0" t="0" r="0" b="0"/>
              <a:pathLst>
                <a:path w="7774" h="256528">
                  <a:moveTo>
                    <a:pt x="7773" y="0"/>
                  </a:moveTo>
                  <a:lnTo>
                    <a:pt x="7773" y="54099"/>
                  </a:lnTo>
                  <a:lnTo>
                    <a:pt x="3647" y="114813"/>
                  </a:lnTo>
                  <a:lnTo>
                    <a:pt x="720" y="165962"/>
                  </a:lnTo>
                  <a:lnTo>
                    <a:pt x="142" y="221363"/>
                  </a:lnTo>
                  <a:lnTo>
                    <a:pt x="0" y="25652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1E4503D-11D9-4755-BB60-ED91FD6534FD}"/>
                </a:ext>
              </a:extLst>
            </p:cNvPr>
            <p:cNvSpPr/>
            <p:nvPr/>
          </p:nvSpPr>
          <p:spPr>
            <a:xfrm>
              <a:off x="8014592" y="3133664"/>
              <a:ext cx="163159" cy="132151"/>
            </a:xfrm>
            <a:custGeom>
              <a:avLst/>
              <a:gdLst/>
              <a:ahLst/>
              <a:cxnLst/>
              <a:rect l="0" t="0" r="0" b="0"/>
              <a:pathLst>
                <a:path w="163159" h="132151">
                  <a:moveTo>
                    <a:pt x="93197" y="0"/>
                  </a:moveTo>
                  <a:lnTo>
                    <a:pt x="42778" y="41639"/>
                  </a:lnTo>
                  <a:lnTo>
                    <a:pt x="4738" y="67395"/>
                  </a:lnTo>
                  <a:lnTo>
                    <a:pt x="1402" y="74297"/>
                  </a:lnTo>
                  <a:lnTo>
                    <a:pt x="0" y="91178"/>
                  </a:lnTo>
                  <a:lnTo>
                    <a:pt x="3426" y="98789"/>
                  </a:lnTo>
                  <a:lnTo>
                    <a:pt x="16446" y="111853"/>
                  </a:lnTo>
                  <a:lnTo>
                    <a:pt x="47328" y="124793"/>
                  </a:lnTo>
                  <a:lnTo>
                    <a:pt x="101795" y="130696"/>
                  </a:lnTo>
                  <a:lnTo>
                    <a:pt x="163158" y="13215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548054F-921F-4ED3-B0C5-AA651DD7CECA}"/>
                </a:ext>
              </a:extLst>
            </p:cNvPr>
            <p:cNvSpPr/>
            <p:nvPr/>
          </p:nvSpPr>
          <p:spPr>
            <a:xfrm>
              <a:off x="8280798" y="2993741"/>
              <a:ext cx="91292" cy="225433"/>
            </a:xfrm>
            <a:custGeom>
              <a:avLst/>
              <a:gdLst/>
              <a:ahLst/>
              <a:cxnLst/>
              <a:rect l="0" t="0" r="0" b="0"/>
              <a:pathLst>
                <a:path w="91292" h="225433">
                  <a:moveTo>
                    <a:pt x="91291" y="0"/>
                  </a:moveTo>
                  <a:lnTo>
                    <a:pt x="62959" y="21639"/>
                  </a:lnTo>
                  <a:lnTo>
                    <a:pt x="21336" y="77973"/>
                  </a:lnTo>
                  <a:lnTo>
                    <a:pt x="4728" y="108876"/>
                  </a:lnTo>
                  <a:lnTo>
                    <a:pt x="0" y="144544"/>
                  </a:lnTo>
                  <a:lnTo>
                    <a:pt x="2726" y="175554"/>
                  </a:lnTo>
                  <a:lnTo>
                    <a:pt x="11333" y="192899"/>
                  </a:lnTo>
                  <a:lnTo>
                    <a:pt x="23796" y="207518"/>
                  </a:lnTo>
                  <a:lnTo>
                    <a:pt x="52424" y="22543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F1A74BE-884D-4678-8537-FB871BD351DC}"/>
                </a:ext>
              </a:extLst>
            </p:cNvPr>
            <p:cNvSpPr/>
            <p:nvPr/>
          </p:nvSpPr>
          <p:spPr>
            <a:xfrm>
              <a:off x="8411057" y="3157341"/>
              <a:ext cx="93226" cy="85154"/>
            </a:xfrm>
            <a:custGeom>
              <a:avLst/>
              <a:gdLst/>
              <a:ahLst/>
              <a:cxnLst/>
              <a:rect l="0" t="0" r="0" b="0"/>
              <a:pathLst>
                <a:path w="93226" h="85154">
                  <a:moveTo>
                    <a:pt x="46541" y="30738"/>
                  </a:moveTo>
                  <a:lnTo>
                    <a:pt x="42414" y="43118"/>
                  </a:lnTo>
                  <a:lnTo>
                    <a:pt x="44995" y="56106"/>
                  </a:lnTo>
                  <a:lnTo>
                    <a:pt x="48102" y="63197"/>
                  </a:lnTo>
                  <a:lnTo>
                    <a:pt x="53628" y="67061"/>
                  </a:lnTo>
                  <a:lnTo>
                    <a:pt x="68980" y="69050"/>
                  </a:lnTo>
                  <a:lnTo>
                    <a:pt x="76183" y="66644"/>
                  </a:lnTo>
                  <a:lnTo>
                    <a:pt x="88794" y="57061"/>
                  </a:lnTo>
                  <a:lnTo>
                    <a:pt x="91984" y="50878"/>
                  </a:lnTo>
                  <a:lnTo>
                    <a:pt x="93225" y="37098"/>
                  </a:lnTo>
                  <a:lnTo>
                    <a:pt x="84941" y="14772"/>
                  </a:lnTo>
                  <a:lnTo>
                    <a:pt x="67063" y="4064"/>
                  </a:lnTo>
                  <a:lnTo>
                    <a:pt x="55040" y="0"/>
                  </a:lnTo>
                  <a:lnTo>
                    <a:pt x="34771" y="90"/>
                  </a:lnTo>
                  <a:lnTo>
                    <a:pt x="25738" y="2533"/>
                  </a:lnTo>
                  <a:lnTo>
                    <a:pt x="11096" y="12156"/>
                  </a:lnTo>
                  <a:lnTo>
                    <a:pt x="4773" y="18350"/>
                  </a:lnTo>
                  <a:lnTo>
                    <a:pt x="1421" y="25071"/>
                  </a:lnTo>
                  <a:lnTo>
                    <a:pt x="0" y="39448"/>
                  </a:lnTo>
                  <a:lnTo>
                    <a:pt x="4551" y="52171"/>
                  </a:lnTo>
                  <a:lnTo>
                    <a:pt x="8183" y="57983"/>
                  </a:lnTo>
                  <a:lnTo>
                    <a:pt x="19128" y="66743"/>
                  </a:lnTo>
                  <a:lnTo>
                    <a:pt x="33493" y="72652"/>
                  </a:lnTo>
                  <a:lnTo>
                    <a:pt x="93182" y="8515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E1452C9-6FA6-47AC-B0C5-177928D4A888}"/>
                </a:ext>
              </a:extLst>
            </p:cNvPr>
            <p:cNvSpPr/>
            <p:nvPr/>
          </p:nvSpPr>
          <p:spPr>
            <a:xfrm>
              <a:off x="8550880" y="3026946"/>
              <a:ext cx="54416" cy="168908"/>
            </a:xfrm>
            <a:custGeom>
              <a:avLst/>
              <a:gdLst/>
              <a:ahLst/>
              <a:cxnLst/>
              <a:rect l="0" t="0" r="0" b="0"/>
              <a:pathLst>
                <a:path w="54416" h="168908">
                  <a:moveTo>
                    <a:pt x="0" y="13436"/>
                  </a:moveTo>
                  <a:lnTo>
                    <a:pt x="4127" y="1056"/>
                  </a:lnTo>
                  <a:lnTo>
                    <a:pt x="7071" y="0"/>
                  </a:lnTo>
                  <a:lnTo>
                    <a:pt x="10759" y="1888"/>
                  </a:lnTo>
                  <a:lnTo>
                    <a:pt x="18601" y="10894"/>
                  </a:lnTo>
                  <a:lnTo>
                    <a:pt x="33405" y="45219"/>
                  </a:lnTo>
                  <a:lnTo>
                    <a:pt x="46605" y="106553"/>
                  </a:lnTo>
                  <a:lnTo>
                    <a:pt x="54415" y="16890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5672077-4558-4FC8-9311-0AFDE8D53A95}"/>
                </a:ext>
              </a:extLst>
            </p:cNvPr>
            <p:cNvSpPr/>
            <p:nvPr/>
          </p:nvSpPr>
          <p:spPr>
            <a:xfrm>
              <a:off x="8667483" y="2953732"/>
              <a:ext cx="84834" cy="296536"/>
            </a:xfrm>
            <a:custGeom>
              <a:avLst/>
              <a:gdLst/>
              <a:ahLst/>
              <a:cxnLst/>
              <a:rect l="0" t="0" r="0" b="0"/>
              <a:pathLst>
                <a:path w="84834" h="296536">
                  <a:moveTo>
                    <a:pt x="62188" y="40009"/>
                  </a:moveTo>
                  <a:lnTo>
                    <a:pt x="82693" y="725"/>
                  </a:lnTo>
                  <a:lnTo>
                    <a:pt x="84496" y="0"/>
                  </a:lnTo>
                  <a:lnTo>
                    <a:pt x="84833" y="2972"/>
                  </a:lnTo>
                  <a:lnTo>
                    <a:pt x="78306" y="27222"/>
                  </a:lnTo>
                  <a:lnTo>
                    <a:pt x="56397" y="78526"/>
                  </a:lnTo>
                  <a:lnTo>
                    <a:pt x="37152" y="136450"/>
                  </a:lnTo>
                  <a:lnTo>
                    <a:pt x="14504" y="197031"/>
                  </a:lnTo>
                  <a:lnTo>
                    <a:pt x="3121" y="251992"/>
                  </a:lnTo>
                  <a:lnTo>
                    <a:pt x="0" y="29653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08A1418-D1D7-4CB0-BC75-2BBC153087FF}"/>
                </a:ext>
              </a:extLst>
            </p:cNvPr>
            <p:cNvSpPr/>
            <p:nvPr/>
          </p:nvSpPr>
          <p:spPr>
            <a:xfrm>
              <a:off x="8786398" y="3085511"/>
              <a:ext cx="178112" cy="318317"/>
            </a:xfrm>
            <a:custGeom>
              <a:avLst/>
              <a:gdLst/>
              <a:ahLst/>
              <a:cxnLst/>
              <a:rect l="0" t="0" r="0" b="0"/>
              <a:pathLst>
                <a:path w="178112" h="318317">
                  <a:moveTo>
                    <a:pt x="83197" y="110342"/>
                  </a:moveTo>
                  <a:lnTo>
                    <a:pt x="100951" y="117411"/>
                  </a:lnTo>
                  <a:lnTo>
                    <a:pt x="111529" y="125288"/>
                  </a:lnTo>
                  <a:lnTo>
                    <a:pt x="126595" y="129940"/>
                  </a:lnTo>
                  <a:lnTo>
                    <a:pt x="135450" y="131181"/>
                  </a:lnTo>
                  <a:lnTo>
                    <a:pt x="143081" y="129417"/>
                  </a:lnTo>
                  <a:lnTo>
                    <a:pt x="156166" y="120547"/>
                  </a:lnTo>
                  <a:lnTo>
                    <a:pt x="165435" y="105664"/>
                  </a:lnTo>
                  <a:lnTo>
                    <a:pt x="169117" y="96859"/>
                  </a:lnTo>
                  <a:lnTo>
                    <a:pt x="170171" y="51452"/>
                  </a:lnTo>
                  <a:lnTo>
                    <a:pt x="162447" y="25435"/>
                  </a:lnTo>
                  <a:lnTo>
                    <a:pt x="156759" y="14870"/>
                  </a:lnTo>
                  <a:lnTo>
                    <a:pt x="148649" y="7826"/>
                  </a:lnTo>
                  <a:lnTo>
                    <a:pt x="128122" y="0"/>
                  </a:lnTo>
                  <a:lnTo>
                    <a:pt x="118329" y="504"/>
                  </a:lnTo>
                  <a:lnTo>
                    <a:pt x="100539" y="7974"/>
                  </a:lnTo>
                  <a:lnTo>
                    <a:pt x="88601" y="22235"/>
                  </a:lnTo>
                  <a:lnTo>
                    <a:pt x="84209" y="30874"/>
                  </a:lnTo>
                  <a:lnTo>
                    <a:pt x="81631" y="49687"/>
                  </a:lnTo>
                  <a:lnTo>
                    <a:pt x="84229" y="68701"/>
                  </a:lnTo>
                  <a:lnTo>
                    <a:pt x="95402" y="93109"/>
                  </a:lnTo>
                  <a:lnTo>
                    <a:pt x="104745" y="105849"/>
                  </a:lnTo>
                  <a:lnTo>
                    <a:pt x="158836" y="150985"/>
                  </a:lnTo>
                  <a:lnTo>
                    <a:pt x="178111" y="199016"/>
                  </a:lnTo>
                  <a:lnTo>
                    <a:pt x="176917" y="219427"/>
                  </a:lnTo>
                  <a:lnTo>
                    <a:pt x="162075" y="256554"/>
                  </a:lnTo>
                  <a:lnTo>
                    <a:pt x="147547" y="276792"/>
                  </a:lnTo>
                  <a:lnTo>
                    <a:pt x="98415" y="307012"/>
                  </a:lnTo>
                  <a:lnTo>
                    <a:pt x="73598" y="315928"/>
                  </a:lnTo>
                  <a:lnTo>
                    <a:pt x="51580" y="318316"/>
                  </a:lnTo>
                  <a:lnTo>
                    <a:pt x="32005" y="314771"/>
                  </a:lnTo>
                  <a:lnTo>
                    <a:pt x="23157" y="311407"/>
                  </a:lnTo>
                  <a:lnTo>
                    <a:pt x="8719" y="298457"/>
                  </a:lnTo>
                  <a:lnTo>
                    <a:pt x="2452" y="290166"/>
                  </a:lnTo>
                  <a:lnTo>
                    <a:pt x="0" y="280321"/>
                  </a:lnTo>
                  <a:lnTo>
                    <a:pt x="1883" y="257865"/>
                  </a:lnTo>
                  <a:lnTo>
                    <a:pt x="12655" y="229196"/>
                  </a:lnTo>
                  <a:lnTo>
                    <a:pt x="48661" y="186474"/>
                  </a:lnTo>
                  <a:lnTo>
                    <a:pt x="82517" y="161017"/>
                  </a:lnTo>
                  <a:lnTo>
                    <a:pt x="106517" y="14920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23471DEF-3D83-48F1-B48F-DDAA1C8AAA6F}"/>
                </a:ext>
              </a:extLst>
            </p:cNvPr>
            <p:cNvSpPr/>
            <p:nvPr/>
          </p:nvSpPr>
          <p:spPr>
            <a:xfrm>
              <a:off x="7975639" y="3514567"/>
              <a:ext cx="54416" cy="209887"/>
            </a:xfrm>
            <a:custGeom>
              <a:avLst/>
              <a:gdLst/>
              <a:ahLst/>
              <a:cxnLst/>
              <a:rect l="0" t="0" r="0" b="0"/>
              <a:pathLst>
                <a:path w="54416" h="209887">
                  <a:moveTo>
                    <a:pt x="0" y="0"/>
                  </a:moveTo>
                  <a:lnTo>
                    <a:pt x="12380" y="8254"/>
                  </a:lnTo>
                  <a:lnTo>
                    <a:pt x="28332" y="29893"/>
                  </a:lnTo>
                  <a:lnTo>
                    <a:pt x="42992" y="64542"/>
                  </a:lnTo>
                  <a:lnTo>
                    <a:pt x="51903" y="118603"/>
                  </a:lnTo>
                  <a:lnTo>
                    <a:pt x="54084" y="180462"/>
                  </a:lnTo>
                  <a:lnTo>
                    <a:pt x="54415" y="20988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9EEB350-8515-47A6-9018-D53C9597BEAF}"/>
                </a:ext>
              </a:extLst>
            </p:cNvPr>
            <p:cNvSpPr/>
            <p:nvPr/>
          </p:nvSpPr>
          <p:spPr>
            <a:xfrm>
              <a:off x="8061147" y="3612843"/>
              <a:ext cx="163246" cy="111534"/>
            </a:xfrm>
            <a:custGeom>
              <a:avLst/>
              <a:gdLst/>
              <a:ahLst/>
              <a:cxnLst/>
              <a:rect l="0" t="0" r="0" b="0"/>
              <a:pathLst>
                <a:path w="163246" h="111534">
                  <a:moveTo>
                    <a:pt x="0" y="41648"/>
                  </a:moveTo>
                  <a:lnTo>
                    <a:pt x="30981" y="0"/>
                  </a:lnTo>
                  <a:lnTo>
                    <a:pt x="31882" y="926"/>
                  </a:lnTo>
                  <a:lnTo>
                    <a:pt x="28575" y="57395"/>
                  </a:lnTo>
                  <a:lnTo>
                    <a:pt x="38602" y="86045"/>
                  </a:lnTo>
                  <a:lnTo>
                    <a:pt x="56888" y="100535"/>
                  </a:lnTo>
                  <a:lnTo>
                    <a:pt x="79699" y="110142"/>
                  </a:lnTo>
                  <a:lnTo>
                    <a:pt x="98474" y="111533"/>
                  </a:lnTo>
                  <a:lnTo>
                    <a:pt x="143434" y="103143"/>
                  </a:lnTo>
                  <a:lnTo>
                    <a:pt x="163245" y="9606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0FFA094-E6A0-440E-8FB4-688BC059948A}"/>
                </a:ext>
              </a:extLst>
            </p:cNvPr>
            <p:cNvSpPr/>
            <p:nvPr/>
          </p:nvSpPr>
          <p:spPr>
            <a:xfrm>
              <a:off x="8304581" y="3428579"/>
              <a:ext cx="114150" cy="313629"/>
            </a:xfrm>
            <a:custGeom>
              <a:avLst/>
              <a:gdLst/>
              <a:ahLst/>
              <a:cxnLst/>
              <a:rect l="0" t="0" r="0" b="0"/>
              <a:pathLst>
                <a:path w="114150" h="313629">
                  <a:moveTo>
                    <a:pt x="44188" y="8253"/>
                  </a:moveTo>
                  <a:lnTo>
                    <a:pt x="52441" y="0"/>
                  </a:lnTo>
                  <a:lnTo>
                    <a:pt x="54008" y="159"/>
                  </a:lnTo>
                  <a:lnTo>
                    <a:pt x="54189" y="2857"/>
                  </a:lnTo>
                  <a:lnTo>
                    <a:pt x="51224" y="13628"/>
                  </a:lnTo>
                  <a:lnTo>
                    <a:pt x="26672" y="70225"/>
                  </a:lnTo>
                  <a:lnTo>
                    <a:pt x="11649" y="105620"/>
                  </a:lnTo>
                  <a:lnTo>
                    <a:pt x="0" y="168452"/>
                  </a:lnTo>
                  <a:lnTo>
                    <a:pt x="2158" y="216481"/>
                  </a:lnTo>
                  <a:lnTo>
                    <a:pt x="11765" y="260485"/>
                  </a:lnTo>
                  <a:lnTo>
                    <a:pt x="29402" y="292722"/>
                  </a:lnTo>
                  <a:lnTo>
                    <a:pt x="40207" y="303974"/>
                  </a:lnTo>
                  <a:lnTo>
                    <a:pt x="53647" y="311854"/>
                  </a:lnTo>
                  <a:lnTo>
                    <a:pt x="68257" y="313628"/>
                  </a:lnTo>
                  <a:lnTo>
                    <a:pt x="114149" y="30364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CCDAC4C-D27E-4CAB-9998-7E8A5BE7BCCC}"/>
                </a:ext>
              </a:extLst>
            </p:cNvPr>
            <p:cNvSpPr/>
            <p:nvPr/>
          </p:nvSpPr>
          <p:spPr>
            <a:xfrm>
              <a:off x="8432964" y="3653843"/>
              <a:ext cx="117917" cy="93931"/>
            </a:xfrm>
            <a:custGeom>
              <a:avLst/>
              <a:gdLst/>
              <a:ahLst/>
              <a:cxnLst/>
              <a:rect l="0" t="0" r="0" b="0"/>
              <a:pathLst>
                <a:path w="117917" h="93931">
                  <a:moveTo>
                    <a:pt x="102369" y="93930"/>
                  </a:moveTo>
                  <a:lnTo>
                    <a:pt x="94116" y="85676"/>
                  </a:lnTo>
                  <a:lnTo>
                    <a:pt x="92549" y="79790"/>
                  </a:lnTo>
                  <a:lnTo>
                    <a:pt x="94468" y="55863"/>
                  </a:lnTo>
                  <a:lnTo>
                    <a:pt x="98281" y="39871"/>
                  </a:lnTo>
                  <a:lnTo>
                    <a:pt x="97917" y="32843"/>
                  </a:lnTo>
                  <a:lnTo>
                    <a:pt x="92905" y="20427"/>
                  </a:lnTo>
                  <a:lnTo>
                    <a:pt x="72117" y="3725"/>
                  </a:lnTo>
                  <a:lnTo>
                    <a:pt x="56102" y="0"/>
                  </a:lnTo>
                  <a:lnTo>
                    <a:pt x="39484" y="2087"/>
                  </a:lnTo>
                  <a:lnTo>
                    <a:pt x="20582" y="8773"/>
                  </a:lnTo>
                  <a:lnTo>
                    <a:pt x="7574" y="19806"/>
                  </a:lnTo>
                  <a:lnTo>
                    <a:pt x="2896" y="26376"/>
                  </a:lnTo>
                  <a:lnTo>
                    <a:pt x="0" y="45192"/>
                  </a:lnTo>
                  <a:lnTo>
                    <a:pt x="438" y="56256"/>
                  </a:lnTo>
                  <a:lnTo>
                    <a:pt x="3322" y="64496"/>
                  </a:lnTo>
                  <a:lnTo>
                    <a:pt x="13434" y="75953"/>
                  </a:lnTo>
                  <a:lnTo>
                    <a:pt x="28869" y="81622"/>
                  </a:lnTo>
                  <a:lnTo>
                    <a:pt x="37822" y="83134"/>
                  </a:lnTo>
                  <a:lnTo>
                    <a:pt x="54680" y="80207"/>
                  </a:lnTo>
                  <a:lnTo>
                    <a:pt x="62803" y="77008"/>
                  </a:lnTo>
                  <a:lnTo>
                    <a:pt x="74131" y="66543"/>
                  </a:lnTo>
                  <a:lnTo>
                    <a:pt x="88442" y="38712"/>
                  </a:lnTo>
                  <a:lnTo>
                    <a:pt x="92221" y="36389"/>
                  </a:lnTo>
                  <a:lnTo>
                    <a:pt x="96467" y="37431"/>
                  </a:lnTo>
                  <a:lnTo>
                    <a:pt x="104928" y="44635"/>
                  </a:lnTo>
                  <a:lnTo>
                    <a:pt x="117916" y="6283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4CA817E-5478-4695-AB23-19AE98C95E58}"/>
                </a:ext>
              </a:extLst>
            </p:cNvPr>
            <p:cNvSpPr/>
            <p:nvPr/>
          </p:nvSpPr>
          <p:spPr>
            <a:xfrm>
              <a:off x="8574201" y="3525657"/>
              <a:ext cx="46642" cy="144382"/>
            </a:xfrm>
            <a:custGeom>
              <a:avLst/>
              <a:gdLst/>
              <a:ahLst/>
              <a:cxnLst/>
              <a:rect l="0" t="0" r="0" b="0"/>
              <a:pathLst>
                <a:path w="46642" h="144382">
                  <a:moveTo>
                    <a:pt x="0" y="20004"/>
                  </a:moveTo>
                  <a:lnTo>
                    <a:pt x="4127" y="3497"/>
                  </a:lnTo>
                  <a:lnTo>
                    <a:pt x="7069" y="362"/>
                  </a:lnTo>
                  <a:lnTo>
                    <a:pt x="10759" y="0"/>
                  </a:lnTo>
                  <a:lnTo>
                    <a:pt x="14946" y="1485"/>
                  </a:lnTo>
                  <a:lnTo>
                    <a:pt x="21901" y="12349"/>
                  </a:lnTo>
                  <a:lnTo>
                    <a:pt x="36089" y="69732"/>
                  </a:lnTo>
                  <a:lnTo>
                    <a:pt x="44301" y="120231"/>
                  </a:lnTo>
                  <a:lnTo>
                    <a:pt x="46641" y="14438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A3D6913-AC4D-4F55-A24A-745B761E5332}"/>
                </a:ext>
              </a:extLst>
            </p:cNvPr>
            <p:cNvSpPr/>
            <p:nvPr/>
          </p:nvSpPr>
          <p:spPr>
            <a:xfrm>
              <a:off x="8714124" y="3503563"/>
              <a:ext cx="114848" cy="228664"/>
            </a:xfrm>
            <a:custGeom>
              <a:avLst/>
              <a:gdLst/>
              <a:ahLst/>
              <a:cxnLst/>
              <a:rect l="0" t="0" r="0" b="0"/>
              <a:pathLst>
                <a:path w="114848" h="228664">
                  <a:moveTo>
                    <a:pt x="85509" y="18778"/>
                  </a:moveTo>
                  <a:lnTo>
                    <a:pt x="106143" y="2271"/>
                  </a:lnTo>
                  <a:lnTo>
                    <a:pt x="111357" y="0"/>
                  </a:lnTo>
                  <a:lnTo>
                    <a:pt x="113969" y="1077"/>
                  </a:lnTo>
                  <a:lnTo>
                    <a:pt x="114847" y="4386"/>
                  </a:lnTo>
                  <a:lnTo>
                    <a:pt x="111956" y="21423"/>
                  </a:lnTo>
                  <a:lnTo>
                    <a:pt x="90026" y="60297"/>
                  </a:lnTo>
                  <a:lnTo>
                    <a:pt x="49497" y="123660"/>
                  </a:lnTo>
                  <a:lnTo>
                    <a:pt x="22287" y="180595"/>
                  </a:lnTo>
                  <a:lnTo>
                    <a:pt x="4130" y="212245"/>
                  </a:lnTo>
                  <a:lnTo>
                    <a:pt x="0" y="22866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846AECF-D572-4DA0-AC85-5BCD2DC9BCFF}"/>
                </a:ext>
              </a:extLst>
            </p:cNvPr>
            <p:cNvSpPr/>
            <p:nvPr/>
          </p:nvSpPr>
          <p:spPr>
            <a:xfrm>
              <a:off x="8847440" y="3613564"/>
              <a:ext cx="139733" cy="189221"/>
            </a:xfrm>
            <a:custGeom>
              <a:avLst/>
              <a:gdLst/>
              <a:ahLst/>
              <a:cxnLst/>
              <a:rect l="0" t="0" r="0" b="0"/>
              <a:pathLst>
                <a:path w="139733" h="189221">
                  <a:moveTo>
                    <a:pt x="37701" y="110889"/>
                  </a:moveTo>
                  <a:lnTo>
                    <a:pt x="50081" y="106762"/>
                  </a:lnTo>
                  <a:lnTo>
                    <a:pt x="60767" y="97826"/>
                  </a:lnTo>
                  <a:lnTo>
                    <a:pt x="74190" y="78227"/>
                  </a:lnTo>
                  <a:lnTo>
                    <a:pt x="79831" y="62687"/>
                  </a:lnTo>
                  <a:lnTo>
                    <a:pt x="82142" y="34514"/>
                  </a:lnTo>
                  <a:lnTo>
                    <a:pt x="79622" y="14468"/>
                  </a:lnTo>
                  <a:lnTo>
                    <a:pt x="75149" y="7741"/>
                  </a:lnTo>
                  <a:lnTo>
                    <a:pt x="68713" y="3256"/>
                  </a:lnTo>
                  <a:lnTo>
                    <a:pt x="60967" y="265"/>
                  </a:lnTo>
                  <a:lnTo>
                    <a:pt x="53212" y="0"/>
                  </a:lnTo>
                  <a:lnTo>
                    <a:pt x="37685" y="4311"/>
                  </a:lnTo>
                  <a:lnTo>
                    <a:pt x="24450" y="14288"/>
                  </a:lnTo>
                  <a:lnTo>
                    <a:pt x="1879" y="45933"/>
                  </a:lnTo>
                  <a:lnTo>
                    <a:pt x="0" y="54629"/>
                  </a:lnTo>
                  <a:lnTo>
                    <a:pt x="2519" y="71201"/>
                  </a:lnTo>
                  <a:lnTo>
                    <a:pt x="6472" y="77520"/>
                  </a:lnTo>
                  <a:lnTo>
                    <a:pt x="17776" y="86845"/>
                  </a:lnTo>
                  <a:lnTo>
                    <a:pt x="72140" y="105415"/>
                  </a:lnTo>
                  <a:lnTo>
                    <a:pt x="111267" y="116877"/>
                  </a:lnTo>
                  <a:lnTo>
                    <a:pt x="125388" y="125354"/>
                  </a:lnTo>
                  <a:lnTo>
                    <a:pt x="135119" y="139486"/>
                  </a:lnTo>
                  <a:lnTo>
                    <a:pt x="138922" y="148092"/>
                  </a:lnTo>
                  <a:lnTo>
                    <a:pt x="139732" y="155556"/>
                  </a:lnTo>
                  <a:lnTo>
                    <a:pt x="136023" y="168457"/>
                  </a:lnTo>
                  <a:lnTo>
                    <a:pt x="120098" y="185432"/>
                  </a:lnTo>
                  <a:lnTo>
                    <a:pt x="101673" y="189220"/>
                  </a:lnTo>
                  <a:lnTo>
                    <a:pt x="90714" y="189021"/>
                  </a:lnTo>
                  <a:lnTo>
                    <a:pt x="82544" y="186297"/>
                  </a:lnTo>
                  <a:lnTo>
                    <a:pt x="71164" y="176361"/>
                  </a:lnTo>
                  <a:lnTo>
                    <a:pt x="69511" y="170084"/>
                  </a:lnTo>
                  <a:lnTo>
                    <a:pt x="72281" y="156200"/>
                  </a:lnTo>
                  <a:lnTo>
                    <a:pt x="87679" y="133815"/>
                  </a:lnTo>
                  <a:lnTo>
                    <a:pt x="115437" y="11088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0DA8A6D-50DE-4EF4-B0B0-5C488CCDD573}"/>
                </a:ext>
              </a:extLst>
            </p:cNvPr>
            <p:cNvSpPr/>
            <p:nvPr/>
          </p:nvSpPr>
          <p:spPr>
            <a:xfrm>
              <a:off x="8123336" y="3965432"/>
              <a:ext cx="15548" cy="225433"/>
            </a:xfrm>
            <a:custGeom>
              <a:avLst/>
              <a:gdLst/>
              <a:ahLst/>
              <a:cxnLst/>
              <a:rect l="0" t="0" r="0" b="0"/>
              <a:pathLst>
                <a:path w="15548" h="225433">
                  <a:moveTo>
                    <a:pt x="0" y="0"/>
                  </a:moveTo>
                  <a:lnTo>
                    <a:pt x="8254" y="8253"/>
                  </a:lnTo>
                  <a:lnTo>
                    <a:pt x="13386" y="38146"/>
                  </a:lnTo>
                  <a:lnTo>
                    <a:pt x="15120" y="95539"/>
                  </a:lnTo>
                  <a:lnTo>
                    <a:pt x="15420" y="145679"/>
                  </a:lnTo>
                  <a:lnTo>
                    <a:pt x="15521" y="200273"/>
                  </a:lnTo>
                  <a:lnTo>
                    <a:pt x="15547" y="22543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5C9A9AF-A94C-4ECD-ACC6-53BFE298C19F}"/>
                </a:ext>
              </a:extLst>
            </p:cNvPr>
            <p:cNvSpPr/>
            <p:nvPr/>
          </p:nvSpPr>
          <p:spPr>
            <a:xfrm>
              <a:off x="8207470" y="4090483"/>
              <a:ext cx="133526" cy="108156"/>
            </a:xfrm>
            <a:custGeom>
              <a:avLst/>
              <a:gdLst/>
              <a:ahLst/>
              <a:cxnLst/>
              <a:rect l="0" t="0" r="0" b="0"/>
              <a:pathLst>
                <a:path w="133526" h="108156">
                  <a:moveTo>
                    <a:pt x="32469" y="22646"/>
                  </a:moveTo>
                  <a:lnTo>
                    <a:pt x="53102" y="6139"/>
                  </a:lnTo>
                  <a:lnTo>
                    <a:pt x="55726" y="2140"/>
                  </a:lnTo>
                  <a:lnTo>
                    <a:pt x="54020" y="338"/>
                  </a:lnTo>
                  <a:lnTo>
                    <a:pt x="49428" y="0"/>
                  </a:lnTo>
                  <a:lnTo>
                    <a:pt x="30584" y="7778"/>
                  </a:lnTo>
                  <a:lnTo>
                    <a:pt x="12716" y="21024"/>
                  </a:lnTo>
                  <a:lnTo>
                    <a:pt x="609" y="40016"/>
                  </a:lnTo>
                  <a:lnTo>
                    <a:pt x="0" y="48046"/>
                  </a:lnTo>
                  <a:lnTo>
                    <a:pt x="3930" y="66180"/>
                  </a:lnTo>
                  <a:lnTo>
                    <a:pt x="16044" y="81150"/>
                  </a:lnTo>
                  <a:lnTo>
                    <a:pt x="33806" y="92697"/>
                  </a:lnTo>
                  <a:lnTo>
                    <a:pt x="68085" y="103191"/>
                  </a:lnTo>
                  <a:lnTo>
                    <a:pt x="111449" y="107174"/>
                  </a:lnTo>
                  <a:lnTo>
                    <a:pt x="133525" y="10815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31BF988-AC2E-4FDF-B0F0-3F6A29C09FB8}"/>
                </a:ext>
              </a:extLst>
            </p:cNvPr>
            <p:cNvSpPr/>
            <p:nvPr/>
          </p:nvSpPr>
          <p:spPr>
            <a:xfrm>
              <a:off x="8395409" y="3949405"/>
              <a:ext cx="78920" cy="257007"/>
            </a:xfrm>
            <a:custGeom>
              <a:avLst/>
              <a:gdLst/>
              <a:ahLst/>
              <a:cxnLst/>
              <a:rect l="0" t="0" r="0" b="0"/>
              <a:pathLst>
                <a:path w="78920" h="257007">
                  <a:moveTo>
                    <a:pt x="69963" y="8253"/>
                  </a:moveTo>
                  <a:lnTo>
                    <a:pt x="78216" y="0"/>
                  </a:lnTo>
                  <a:lnTo>
                    <a:pt x="78919" y="1024"/>
                  </a:lnTo>
                  <a:lnTo>
                    <a:pt x="56029" y="62141"/>
                  </a:lnTo>
                  <a:lnTo>
                    <a:pt x="32857" y="118657"/>
                  </a:lnTo>
                  <a:lnTo>
                    <a:pt x="16952" y="175359"/>
                  </a:lnTo>
                  <a:lnTo>
                    <a:pt x="2829" y="231123"/>
                  </a:lnTo>
                  <a:lnTo>
                    <a:pt x="0" y="25700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5B31C0B-F1CE-4F48-87B4-7BA600C44C5F}"/>
                </a:ext>
              </a:extLst>
            </p:cNvPr>
            <p:cNvSpPr/>
            <p:nvPr/>
          </p:nvSpPr>
          <p:spPr>
            <a:xfrm>
              <a:off x="8436266" y="3940927"/>
              <a:ext cx="114615" cy="273259"/>
            </a:xfrm>
            <a:custGeom>
              <a:avLst/>
              <a:gdLst/>
              <a:ahLst/>
              <a:cxnLst/>
              <a:rect l="0" t="0" r="0" b="0"/>
              <a:pathLst>
                <a:path w="114615" h="273259">
                  <a:moveTo>
                    <a:pt x="114614" y="8957"/>
                  </a:moveTo>
                  <a:lnTo>
                    <a:pt x="106361" y="704"/>
                  </a:lnTo>
                  <a:lnTo>
                    <a:pt x="101338" y="0"/>
                  </a:lnTo>
                  <a:lnTo>
                    <a:pt x="88848" y="3825"/>
                  </a:lnTo>
                  <a:lnTo>
                    <a:pt x="41872" y="43533"/>
                  </a:lnTo>
                  <a:lnTo>
                    <a:pt x="20078" y="77176"/>
                  </a:lnTo>
                  <a:lnTo>
                    <a:pt x="3711" y="121684"/>
                  </a:lnTo>
                  <a:lnTo>
                    <a:pt x="0" y="177258"/>
                  </a:lnTo>
                  <a:lnTo>
                    <a:pt x="5414" y="207961"/>
                  </a:lnTo>
                  <a:lnTo>
                    <a:pt x="17575" y="232605"/>
                  </a:lnTo>
                  <a:lnTo>
                    <a:pt x="27148" y="245401"/>
                  </a:lnTo>
                  <a:lnTo>
                    <a:pt x="46375" y="258190"/>
                  </a:lnTo>
                  <a:lnTo>
                    <a:pt x="93749" y="270676"/>
                  </a:lnTo>
                  <a:lnTo>
                    <a:pt x="114614" y="27325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EEFE623-BCF0-44A8-886E-19F939E99193}"/>
                </a:ext>
              </a:extLst>
            </p:cNvPr>
            <p:cNvSpPr/>
            <p:nvPr/>
          </p:nvSpPr>
          <p:spPr>
            <a:xfrm>
              <a:off x="8593297" y="4098457"/>
              <a:ext cx="97508" cy="115729"/>
            </a:xfrm>
            <a:custGeom>
              <a:avLst/>
              <a:gdLst/>
              <a:ahLst/>
              <a:cxnLst/>
              <a:rect l="0" t="0" r="0" b="0"/>
              <a:pathLst>
                <a:path w="97508" h="115729">
                  <a:moveTo>
                    <a:pt x="74186" y="45766"/>
                  </a:moveTo>
                  <a:lnTo>
                    <a:pt x="78313" y="29259"/>
                  </a:lnTo>
                  <a:lnTo>
                    <a:pt x="75732" y="14245"/>
                  </a:lnTo>
                  <a:lnTo>
                    <a:pt x="72624" y="6614"/>
                  </a:lnTo>
                  <a:lnTo>
                    <a:pt x="67099" y="2390"/>
                  </a:lnTo>
                  <a:lnTo>
                    <a:pt x="51747" y="0"/>
                  </a:lnTo>
                  <a:lnTo>
                    <a:pt x="35710" y="4120"/>
                  </a:lnTo>
                  <a:lnTo>
                    <a:pt x="27805" y="7637"/>
                  </a:lnTo>
                  <a:lnTo>
                    <a:pt x="14417" y="20759"/>
                  </a:lnTo>
                  <a:lnTo>
                    <a:pt x="4436" y="38107"/>
                  </a:lnTo>
                  <a:lnTo>
                    <a:pt x="0" y="57333"/>
                  </a:lnTo>
                  <a:lnTo>
                    <a:pt x="2635" y="72788"/>
                  </a:lnTo>
                  <a:lnTo>
                    <a:pt x="5756" y="79328"/>
                  </a:lnTo>
                  <a:lnTo>
                    <a:pt x="11292" y="83687"/>
                  </a:lnTo>
                  <a:lnTo>
                    <a:pt x="26655" y="88532"/>
                  </a:lnTo>
                  <a:lnTo>
                    <a:pt x="74107" y="89500"/>
                  </a:lnTo>
                  <a:lnTo>
                    <a:pt x="80180" y="93060"/>
                  </a:lnTo>
                  <a:lnTo>
                    <a:pt x="97507" y="11572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A7D74F3-CD60-4D9D-92F5-7A733D27F19A}"/>
                </a:ext>
              </a:extLst>
            </p:cNvPr>
            <p:cNvSpPr/>
            <p:nvPr/>
          </p:nvSpPr>
          <p:spPr>
            <a:xfrm>
              <a:off x="8690804" y="3916423"/>
              <a:ext cx="69962" cy="227801"/>
            </a:xfrm>
            <a:custGeom>
              <a:avLst/>
              <a:gdLst/>
              <a:ahLst/>
              <a:cxnLst/>
              <a:rect l="0" t="0" r="0" b="0"/>
              <a:pathLst>
                <a:path w="69962" h="227801">
                  <a:moveTo>
                    <a:pt x="0" y="17914"/>
                  </a:moveTo>
                  <a:lnTo>
                    <a:pt x="0" y="1408"/>
                  </a:lnTo>
                  <a:lnTo>
                    <a:pt x="1727" y="0"/>
                  </a:lnTo>
                  <a:lnTo>
                    <a:pt x="4606" y="2517"/>
                  </a:lnTo>
                  <a:lnTo>
                    <a:pt x="12412" y="16253"/>
                  </a:lnTo>
                  <a:lnTo>
                    <a:pt x="31499" y="69602"/>
                  </a:lnTo>
                  <a:lnTo>
                    <a:pt x="50852" y="131951"/>
                  </a:lnTo>
                  <a:lnTo>
                    <a:pt x="64651" y="187880"/>
                  </a:lnTo>
                  <a:lnTo>
                    <a:pt x="69961" y="22780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3841048E-2796-4AAA-B16E-9014EA5D0480}"/>
                </a:ext>
              </a:extLst>
            </p:cNvPr>
            <p:cNvSpPr/>
            <p:nvPr/>
          </p:nvSpPr>
          <p:spPr>
            <a:xfrm>
              <a:off x="8846274" y="3965432"/>
              <a:ext cx="101057" cy="233207"/>
            </a:xfrm>
            <a:custGeom>
              <a:avLst/>
              <a:gdLst/>
              <a:ahLst/>
              <a:cxnLst/>
              <a:rect l="0" t="0" r="0" b="0"/>
              <a:pathLst>
                <a:path w="101057" h="233207">
                  <a:moveTo>
                    <a:pt x="101056" y="0"/>
                  </a:moveTo>
                  <a:lnTo>
                    <a:pt x="77959" y="56014"/>
                  </a:lnTo>
                  <a:lnTo>
                    <a:pt x="49603" y="111119"/>
                  </a:lnTo>
                  <a:lnTo>
                    <a:pt x="22298" y="169455"/>
                  </a:lnTo>
                  <a:lnTo>
                    <a:pt x="7979" y="213529"/>
                  </a:lnTo>
                  <a:lnTo>
                    <a:pt x="0" y="23320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5C679D1-CD31-433A-B9B8-117C02880BDD}"/>
                </a:ext>
              </a:extLst>
            </p:cNvPr>
            <p:cNvSpPr/>
            <p:nvPr/>
          </p:nvSpPr>
          <p:spPr>
            <a:xfrm>
              <a:off x="9020804" y="4067901"/>
              <a:ext cx="198600" cy="280810"/>
            </a:xfrm>
            <a:custGeom>
              <a:avLst/>
              <a:gdLst/>
              <a:ahLst/>
              <a:cxnLst/>
              <a:rect l="0" t="0" r="0" b="0"/>
              <a:pathLst>
                <a:path w="198600" h="280810">
                  <a:moveTo>
                    <a:pt x="12035" y="130737"/>
                  </a:moveTo>
                  <a:lnTo>
                    <a:pt x="35995" y="135215"/>
                  </a:lnTo>
                  <a:lnTo>
                    <a:pt x="51187" y="133303"/>
                  </a:lnTo>
                  <a:lnTo>
                    <a:pt x="74307" y="123243"/>
                  </a:lnTo>
                  <a:lnTo>
                    <a:pt x="97569" y="96942"/>
                  </a:lnTo>
                  <a:lnTo>
                    <a:pt x="112618" y="65925"/>
                  </a:lnTo>
                  <a:lnTo>
                    <a:pt x="118420" y="34854"/>
                  </a:lnTo>
                  <a:lnTo>
                    <a:pt x="115172" y="16433"/>
                  </a:lnTo>
                  <a:lnTo>
                    <a:pt x="111887" y="7893"/>
                  </a:lnTo>
                  <a:lnTo>
                    <a:pt x="106242" y="3063"/>
                  </a:lnTo>
                  <a:lnTo>
                    <a:pt x="99025" y="707"/>
                  </a:lnTo>
                  <a:lnTo>
                    <a:pt x="90757" y="0"/>
                  </a:lnTo>
                  <a:lnTo>
                    <a:pt x="72358" y="6125"/>
                  </a:lnTo>
                  <a:lnTo>
                    <a:pt x="40649" y="27043"/>
                  </a:lnTo>
                  <a:lnTo>
                    <a:pt x="17750" y="54880"/>
                  </a:lnTo>
                  <a:lnTo>
                    <a:pt x="7089" y="73126"/>
                  </a:lnTo>
                  <a:lnTo>
                    <a:pt x="3503" y="90449"/>
                  </a:lnTo>
                  <a:lnTo>
                    <a:pt x="3756" y="98696"/>
                  </a:lnTo>
                  <a:lnTo>
                    <a:pt x="8644" y="112466"/>
                  </a:lnTo>
                  <a:lnTo>
                    <a:pt x="12365" y="118555"/>
                  </a:lnTo>
                  <a:lnTo>
                    <a:pt x="34111" y="135381"/>
                  </a:lnTo>
                  <a:lnTo>
                    <a:pt x="90544" y="165111"/>
                  </a:lnTo>
                  <a:lnTo>
                    <a:pt x="101918" y="175092"/>
                  </a:lnTo>
                  <a:lnTo>
                    <a:pt x="108124" y="189893"/>
                  </a:lnTo>
                  <a:lnTo>
                    <a:pt x="109780" y="198677"/>
                  </a:lnTo>
                  <a:lnTo>
                    <a:pt x="107012" y="217650"/>
                  </a:lnTo>
                  <a:lnTo>
                    <a:pt x="95742" y="243149"/>
                  </a:lnTo>
                  <a:lnTo>
                    <a:pt x="79159" y="261645"/>
                  </a:lnTo>
                  <a:lnTo>
                    <a:pt x="57836" y="275762"/>
                  </a:lnTo>
                  <a:lnTo>
                    <a:pt x="50342" y="279244"/>
                  </a:lnTo>
                  <a:lnTo>
                    <a:pt x="35106" y="280809"/>
                  </a:lnTo>
                  <a:lnTo>
                    <a:pt x="20561" y="277762"/>
                  </a:lnTo>
                  <a:lnTo>
                    <a:pt x="8339" y="270649"/>
                  </a:lnTo>
                  <a:lnTo>
                    <a:pt x="4389" y="264607"/>
                  </a:lnTo>
                  <a:lnTo>
                    <a:pt x="0" y="248680"/>
                  </a:lnTo>
                  <a:lnTo>
                    <a:pt x="1655" y="224416"/>
                  </a:lnTo>
                  <a:lnTo>
                    <a:pt x="11742" y="200816"/>
                  </a:lnTo>
                  <a:lnTo>
                    <a:pt x="51559" y="154068"/>
                  </a:lnTo>
                  <a:lnTo>
                    <a:pt x="104465" y="115191"/>
                  </a:lnTo>
                  <a:lnTo>
                    <a:pt x="167431" y="77005"/>
                  </a:lnTo>
                  <a:lnTo>
                    <a:pt x="198599" y="6077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184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538CD2-6BBB-4E95-8FEF-74E5992D4AE6}"/>
              </a:ext>
            </a:extLst>
          </p:cNvPr>
          <p:cNvSpPr txBox="1"/>
          <p:nvPr/>
        </p:nvSpPr>
        <p:spPr>
          <a:xfrm>
            <a:off x="262988" y="129941"/>
            <a:ext cx="2083271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700">
                <a:solidFill>
                  <a:srgbClr val="FF0000"/>
                </a:solidFill>
                <a:latin typeface="Arial - 36"/>
              </a:rPr>
              <a:t>Disorders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5B12532-97BF-4D36-A3BF-01CC5829B091}"/>
              </a:ext>
            </a:extLst>
          </p:cNvPr>
          <p:cNvSpPr/>
          <p:nvPr/>
        </p:nvSpPr>
        <p:spPr>
          <a:xfrm>
            <a:off x="233206" y="108829"/>
            <a:ext cx="2184362" cy="606337"/>
          </a:xfrm>
          <a:custGeom>
            <a:avLst/>
            <a:gdLst/>
            <a:ahLst/>
            <a:cxnLst/>
            <a:rect l="0" t="0" r="0" b="0"/>
            <a:pathLst>
              <a:path w="2184362" h="606337">
                <a:moveTo>
                  <a:pt x="0" y="0"/>
                </a:moveTo>
                <a:lnTo>
                  <a:pt x="2184361" y="0"/>
                </a:lnTo>
                <a:lnTo>
                  <a:pt x="2184361" y="606336"/>
                </a:lnTo>
                <a:lnTo>
                  <a:pt x="0" y="606336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B83784-976E-453A-B58E-C396D36D2E4E}"/>
              </a:ext>
            </a:extLst>
          </p:cNvPr>
          <p:cNvGrpSpPr/>
          <p:nvPr/>
        </p:nvGrpSpPr>
        <p:grpSpPr>
          <a:xfrm>
            <a:off x="461073" y="851064"/>
            <a:ext cx="337756" cy="290228"/>
            <a:chOff x="461073" y="851064"/>
            <a:chExt cx="337756" cy="29022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F15B348-1D85-4EA9-AE2E-EF6ACC1B8C28}"/>
                </a:ext>
              </a:extLst>
            </p:cNvPr>
            <p:cNvSpPr/>
            <p:nvPr/>
          </p:nvSpPr>
          <p:spPr>
            <a:xfrm>
              <a:off x="575241" y="909503"/>
              <a:ext cx="31095" cy="178792"/>
            </a:xfrm>
            <a:custGeom>
              <a:avLst/>
              <a:gdLst/>
              <a:ahLst/>
              <a:cxnLst/>
              <a:rect l="0" t="0" r="0" b="0"/>
              <a:pathLst>
                <a:path w="31095" h="178792">
                  <a:moveTo>
                    <a:pt x="0" y="0"/>
                  </a:moveTo>
                  <a:lnTo>
                    <a:pt x="8253" y="12380"/>
                  </a:lnTo>
                  <a:lnTo>
                    <a:pt x="19033" y="73892"/>
                  </a:lnTo>
                  <a:lnTo>
                    <a:pt x="23337" y="125856"/>
                  </a:lnTo>
                  <a:lnTo>
                    <a:pt x="31094" y="17879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E64CF0-14FC-47EE-A29F-AA4520032ECB}"/>
                </a:ext>
              </a:extLst>
            </p:cNvPr>
            <p:cNvSpPr/>
            <p:nvPr/>
          </p:nvSpPr>
          <p:spPr>
            <a:xfrm>
              <a:off x="461073" y="851064"/>
              <a:ext cx="337756" cy="290228"/>
            </a:xfrm>
            <a:custGeom>
              <a:avLst/>
              <a:gdLst/>
              <a:ahLst/>
              <a:cxnLst/>
              <a:rect l="0" t="0" r="0" b="0"/>
              <a:pathLst>
                <a:path w="337756" h="290228">
                  <a:moveTo>
                    <a:pt x="98621" y="4024"/>
                  </a:moveTo>
                  <a:lnTo>
                    <a:pt x="66162" y="18970"/>
                  </a:lnTo>
                  <a:lnTo>
                    <a:pt x="36163" y="51378"/>
                  </a:lnTo>
                  <a:lnTo>
                    <a:pt x="5783" y="102785"/>
                  </a:lnTo>
                  <a:lnTo>
                    <a:pt x="0" y="131847"/>
                  </a:lnTo>
                  <a:lnTo>
                    <a:pt x="5116" y="187783"/>
                  </a:lnTo>
                  <a:lnTo>
                    <a:pt x="26721" y="235837"/>
                  </a:lnTo>
                  <a:lnTo>
                    <a:pt x="41809" y="256011"/>
                  </a:lnTo>
                  <a:lnTo>
                    <a:pt x="56672" y="265155"/>
                  </a:lnTo>
                  <a:lnTo>
                    <a:pt x="108427" y="287442"/>
                  </a:lnTo>
                  <a:lnTo>
                    <a:pt x="163828" y="290227"/>
                  </a:lnTo>
                  <a:lnTo>
                    <a:pt x="217530" y="280752"/>
                  </a:lnTo>
                  <a:lnTo>
                    <a:pt x="259218" y="263741"/>
                  </a:lnTo>
                  <a:lnTo>
                    <a:pt x="306963" y="228853"/>
                  </a:lnTo>
                  <a:lnTo>
                    <a:pt x="318761" y="211338"/>
                  </a:lnTo>
                  <a:lnTo>
                    <a:pt x="333373" y="171943"/>
                  </a:lnTo>
                  <a:lnTo>
                    <a:pt x="337755" y="141206"/>
                  </a:lnTo>
                  <a:lnTo>
                    <a:pt x="330800" y="106091"/>
                  </a:lnTo>
                  <a:lnTo>
                    <a:pt x="313672" y="72462"/>
                  </a:lnTo>
                  <a:lnTo>
                    <a:pt x="288060" y="44743"/>
                  </a:lnTo>
                  <a:lnTo>
                    <a:pt x="241383" y="18369"/>
                  </a:lnTo>
                  <a:lnTo>
                    <a:pt x="198215" y="3572"/>
                  </a:lnTo>
                  <a:lnTo>
                    <a:pt x="137200" y="0"/>
                  </a:lnTo>
                  <a:lnTo>
                    <a:pt x="75243" y="11482"/>
                  </a:lnTo>
                  <a:lnTo>
                    <a:pt x="44206" y="1957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6B6270-F681-4618-A678-8D4EC7F0CE01}"/>
              </a:ext>
            </a:extLst>
          </p:cNvPr>
          <p:cNvGrpSpPr/>
          <p:nvPr/>
        </p:nvGrpSpPr>
        <p:grpSpPr>
          <a:xfrm>
            <a:off x="899682" y="691844"/>
            <a:ext cx="5261884" cy="443092"/>
            <a:chOff x="899682" y="691844"/>
            <a:chExt cx="5261884" cy="44309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FA6F9E5-B569-4704-89CF-8308224B6510}"/>
                </a:ext>
              </a:extLst>
            </p:cNvPr>
            <p:cNvSpPr/>
            <p:nvPr/>
          </p:nvSpPr>
          <p:spPr>
            <a:xfrm>
              <a:off x="1002785" y="816220"/>
              <a:ext cx="54416" cy="287622"/>
            </a:xfrm>
            <a:custGeom>
              <a:avLst/>
              <a:gdLst/>
              <a:ahLst/>
              <a:cxnLst/>
              <a:rect l="0" t="0" r="0" b="0"/>
              <a:pathLst>
                <a:path w="54416" h="287622">
                  <a:moveTo>
                    <a:pt x="0" y="0"/>
                  </a:moveTo>
                  <a:lnTo>
                    <a:pt x="7053" y="60090"/>
                  </a:lnTo>
                  <a:lnTo>
                    <a:pt x="11805" y="115613"/>
                  </a:lnTo>
                  <a:lnTo>
                    <a:pt x="23510" y="172850"/>
                  </a:lnTo>
                  <a:lnTo>
                    <a:pt x="36301" y="228969"/>
                  </a:lnTo>
                  <a:lnTo>
                    <a:pt x="54415" y="28762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489E278-7F71-4D57-9CD4-770CA4B6DB2A}"/>
                </a:ext>
              </a:extLst>
            </p:cNvPr>
            <p:cNvSpPr/>
            <p:nvPr/>
          </p:nvSpPr>
          <p:spPr>
            <a:xfrm>
              <a:off x="899682" y="830783"/>
              <a:ext cx="215279" cy="135207"/>
            </a:xfrm>
            <a:custGeom>
              <a:avLst/>
              <a:gdLst/>
              <a:ahLst/>
              <a:cxnLst/>
              <a:rect l="0" t="0" r="0" b="0"/>
              <a:pathLst>
                <a:path w="215279" h="135207">
                  <a:moveTo>
                    <a:pt x="9821" y="70946"/>
                  </a:moveTo>
                  <a:lnTo>
                    <a:pt x="1567" y="62693"/>
                  </a:lnTo>
                  <a:lnTo>
                    <a:pt x="0" y="57670"/>
                  </a:lnTo>
                  <a:lnTo>
                    <a:pt x="561" y="45180"/>
                  </a:lnTo>
                  <a:lnTo>
                    <a:pt x="5993" y="33295"/>
                  </a:lnTo>
                  <a:lnTo>
                    <a:pt x="9860" y="27707"/>
                  </a:lnTo>
                  <a:lnTo>
                    <a:pt x="31809" y="11589"/>
                  </a:lnTo>
                  <a:lnTo>
                    <a:pt x="68447" y="0"/>
                  </a:lnTo>
                  <a:lnTo>
                    <a:pt x="125528" y="758"/>
                  </a:lnTo>
                  <a:lnTo>
                    <a:pt x="160899" y="8595"/>
                  </a:lnTo>
                  <a:lnTo>
                    <a:pt x="199197" y="31279"/>
                  </a:lnTo>
                  <a:lnTo>
                    <a:pt x="206033" y="36728"/>
                  </a:lnTo>
                  <a:lnTo>
                    <a:pt x="213629" y="54298"/>
                  </a:lnTo>
                  <a:lnTo>
                    <a:pt x="215278" y="75639"/>
                  </a:lnTo>
                  <a:lnTo>
                    <a:pt x="210252" y="96640"/>
                  </a:lnTo>
                  <a:lnTo>
                    <a:pt x="199957" y="112884"/>
                  </a:lnTo>
                  <a:lnTo>
                    <a:pt x="186744" y="124998"/>
                  </a:lnTo>
                  <a:lnTo>
                    <a:pt x="172235" y="133261"/>
                  </a:lnTo>
                  <a:lnTo>
                    <a:pt x="159452" y="135206"/>
                  </a:lnTo>
                  <a:lnTo>
                    <a:pt x="141971" y="13313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40748F-44C3-49A9-8362-B927C356D4B7}"/>
                </a:ext>
              </a:extLst>
            </p:cNvPr>
            <p:cNvSpPr/>
            <p:nvPr/>
          </p:nvSpPr>
          <p:spPr>
            <a:xfrm>
              <a:off x="1250017" y="835009"/>
              <a:ext cx="141445" cy="281149"/>
            </a:xfrm>
            <a:custGeom>
              <a:avLst/>
              <a:gdLst/>
              <a:ahLst/>
              <a:cxnLst/>
              <a:rect l="0" t="0" r="0" b="0"/>
              <a:pathLst>
                <a:path w="141445" h="281149">
                  <a:moveTo>
                    <a:pt x="102577" y="20079"/>
                  </a:moveTo>
                  <a:lnTo>
                    <a:pt x="98450" y="7699"/>
                  </a:lnTo>
                  <a:lnTo>
                    <a:pt x="93780" y="4052"/>
                  </a:lnTo>
                  <a:lnTo>
                    <a:pt x="79377" y="0"/>
                  </a:lnTo>
                  <a:lnTo>
                    <a:pt x="63763" y="2806"/>
                  </a:lnTo>
                  <a:lnTo>
                    <a:pt x="48186" y="10675"/>
                  </a:lnTo>
                  <a:lnTo>
                    <a:pt x="32626" y="22809"/>
                  </a:lnTo>
                  <a:lnTo>
                    <a:pt x="13424" y="52462"/>
                  </a:lnTo>
                  <a:lnTo>
                    <a:pt x="921" y="84472"/>
                  </a:lnTo>
                  <a:lnTo>
                    <a:pt x="0" y="115838"/>
                  </a:lnTo>
                  <a:lnTo>
                    <a:pt x="7755" y="132025"/>
                  </a:lnTo>
                  <a:lnTo>
                    <a:pt x="19839" y="144113"/>
                  </a:lnTo>
                  <a:lnTo>
                    <a:pt x="33846" y="152365"/>
                  </a:lnTo>
                  <a:lnTo>
                    <a:pt x="64554" y="157739"/>
                  </a:lnTo>
                  <a:lnTo>
                    <a:pt x="81647" y="154390"/>
                  </a:lnTo>
                  <a:lnTo>
                    <a:pt x="88624" y="151079"/>
                  </a:lnTo>
                  <a:lnTo>
                    <a:pt x="89820" y="148871"/>
                  </a:lnTo>
                  <a:lnTo>
                    <a:pt x="87162" y="147399"/>
                  </a:lnTo>
                  <a:lnTo>
                    <a:pt x="81936" y="146418"/>
                  </a:lnTo>
                  <a:lnTo>
                    <a:pt x="66915" y="152237"/>
                  </a:lnTo>
                  <a:lnTo>
                    <a:pt x="33248" y="177087"/>
                  </a:lnTo>
                  <a:lnTo>
                    <a:pt x="21956" y="194083"/>
                  </a:lnTo>
                  <a:lnTo>
                    <a:pt x="7669" y="229019"/>
                  </a:lnTo>
                  <a:lnTo>
                    <a:pt x="7347" y="237107"/>
                  </a:lnTo>
                  <a:lnTo>
                    <a:pt x="11596" y="253005"/>
                  </a:lnTo>
                  <a:lnTo>
                    <a:pt x="21546" y="266404"/>
                  </a:lnTo>
                  <a:lnTo>
                    <a:pt x="27827" y="272396"/>
                  </a:lnTo>
                  <a:lnTo>
                    <a:pt x="44019" y="279053"/>
                  </a:lnTo>
                  <a:lnTo>
                    <a:pt x="62731" y="281148"/>
                  </a:lnTo>
                  <a:lnTo>
                    <a:pt x="82565" y="279200"/>
                  </a:lnTo>
                  <a:lnTo>
                    <a:pt x="100592" y="270849"/>
                  </a:lnTo>
                  <a:lnTo>
                    <a:pt x="129152" y="248501"/>
                  </a:lnTo>
                  <a:lnTo>
                    <a:pt x="135981" y="237915"/>
                  </a:lnTo>
                  <a:lnTo>
                    <a:pt x="141444" y="22219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CEA677-0F43-443A-A088-EAC0AE3281E6}"/>
                </a:ext>
              </a:extLst>
            </p:cNvPr>
            <p:cNvSpPr/>
            <p:nvPr/>
          </p:nvSpPr>
          <p:spPr>
            <a:xfrm>
              <a:off x="1446596" y="886603"/>
              <a:ext cx="216940" cy="205217"/>
            </a:xfrm>
            <a:custGeom>
              <a:avLst/>
              <a:gdLst/>
              <a:ahLst/>
              <a:cxnLst/>
              <a:rect l="0" t="0" r="0" b="0"/>
              <a:pathLst>
                <a:path w="216940" h="205217">
                  <a:moveTo>
                    <a:pt x="7054" y="30673"/>
                  </a:moveTo>
                  <a:lnTo>
                    <a:pt x="0" y="85437"/>
                  </a:lnTo>
                  <a:lnTo>
                    <a:pt x="1726" y="138804"/>
                  </a:lnTo>
                  <a:lnTo>
                    <a:pt x="10128" y="182935"/>
                  </a:lnTo>
                  <a:lnTo>
                    <a:pt x="21688" y="204387"/>
                  </a:lnTo>
                  <a:lnTo>
                    <a:pt x="23720" y="205216"/>
                  </a:lnTo>
                  <a:lnTo>
                    <a:pt x="24211" y="202313"/>
                  </a:lnTo>
                  <a:lnTo>
                    <a:pt x="16607" y="151037"/>
                  </a:lnTo>
                  <a:lnTo>
                    <a:pt x="9196" y="92069"/>
                  </a:lnTo>
                  <a:lnTo>
                    <a:pt x="2857" y="32776"/>
                  </a:lnTo>
                  <a:lnTo>
                    <a:pt x="4613" y="12318"/>
                  </a:lnTo>
                  <a:lnTo>
                    <a:pt x="8018" y="7208"/>
                  </a:lnTo>
                  <a:lnTo>
                    <a:pt x="12879" y="5529"/>
                  </a:lnTo>
                  <a:lnTo>
                    <a:pt x="18710" y="6137"/>
                  </a:lnTo>
                  <a:lnTo>
                    <a:pt x="29797" y="11419"/>
                  </a:lnTo>
                  <a:lnTo>
                    <a:pt x="40482" y="20388"/>
                  </a:lnTo>
                  <a:lnTo>
                    <a:pt x="94861" y="83356"/>
                  </a:lnTo>
                  <a:lnTo>
                    <a:pt x="101868" y="89116"/>
                  </a:lnTo>
                  <a:lnTo>
                    <a:pt x="109131" y="92092"/>
                  </a:lnTo>
                  <a:lnTo>
                    <a:pt x="124111" y="93095"/>
                  </a:lnTo>
                  <a:lnTo>
                    <a:pt x="137102" y="88359"/>
                  </a:lnTo>
                  <a:lnTo>
                    <a:pt x="142985" y="84677"/>
                  </a:lnTo>
                  <a:lnTo>
                    <a:pt x="159518" y="62989"/>
                  </a:lnTo>
                  <a:lnTo>
                    <a:pt x="182926" y="211"/>
                  </a:lnTo>
                  <a:lnTo>
                    <a:pt x="185626" y="0"/>
                  </a:lnTo>
                  <a:lnTo>
                    <a:pt x="188290" y="2451"/>
                  </a:lnTo>
                  <a:lnTo>
                    <a:pt x="197277" y="61021"/>
                  </a:lnTo>
                  <a:lnTo>
                    <a:pt x="205921" y="116706"/>
                  </a:lnTo>
                  <a:lnTo>
                    <a:pt x="212865" y="175027"/>
                  </a:lnTo>
                  <a:lnTo>
                    <a:pt x="216939" y="20169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023D644-4C79-4967-BEDA-8D9166FE2938}"/>
                </a:ext>
              </a:extLst>
            </p:cNvPr>
            <p:cNvSpPr/>
            <p:nvPr/>
          </p:nvSpPr>
          <p:spPr>
            <a:xfrm>
              <a:off x="2038221" y="787238"/>
              <a:ext cx="99500" cy="308830"/>
            </a:xfrm>
            <a:custGeom>
              <a:avLst/>
              <a:gdLst/>
              <a:ahLst/>
              <a:cxnLst/>
              <a:rect l="0" t="0" r="0" b="0"/>
              <a:pathLst>
                <a:path w="99500" h="308830">
                  <a:moveTo>
                    <a:pt x="83952" y="13435"/>
                  </a:moveTo>
                  <a:lnTo>
                    <a:pt x="79825" y="1055"/>
                  </a:lnTo>
                  <a:lnTo>
                    <a:pt x="76019" y="0"/>
                  </a:lnTo>
                  <a:lnTo>
                    <a:pt x="64879" y="5736"/>
                  </a:lnTo>
                  <a:lnTo>
                    <a:pt x="44040" y="31787"/>
                  </a:lnTo>
                  <a:lnTo>
                    <a:pt x="19991" y="93781"/>
                  </a:lnTo>
                  <a:lnTo>
                    <a:pt x="6325" y="147891"/>
                  </a:lnTo>
                  <a:lnTo>
                    <a:pt x="0" y="193738"/>
                  </a:lnTo>
                  <a:lnTo>
                    <a:pt x="7104" y="244196"/>
                  </a:lnTo>
                  <a:lnTo>
                    <a:pt x="12657" y="260238"/>
                  </a:lnTo>
                  <a:lnTo>
                    <a:pt x="20883" y="273125"/>
                  </a:lnTo>
                  <a:lnTo>
                    <a:pt x="39353" y="290093"/>
                  </a:lnTo>
                  <a:lnTo>
                    <a:pt x="61237" y="301934"/>
                  </a:lnTo>
                  <a:lnTo>
                    <a:pt x="99499" y="30882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EE96F9-EF23-4E42-97B6-07603BCBB9E0}"/>
                </a:ext>
              </a:extLst>
            </p:cNvPr>
            <p:cNvSpPr/>
            <p:nvPr/>
          </p:nvSpPr>
          <p:spPr>
            <a:xfrm>
              <a:off x="2270218" y="889349"/>
              <a:ext cx="15200" cy="198946"/>
            </a:xfrm>
            <a:custGeom>
              <a:avLst/>
              <a:gdLst/>
              <a:ahLst/>
              <a:cxnLst/>
              <a:rect l="0" t="0" r="0" b="0"/>
              <a:pathLst>
                <a:path w="15200" h="198946">
                  <a:moveTo>
                    <a:pt x="15199" y="12380"/>
                  </a:moveTo>
                  <a:lnTo>
                    <a:pt x="11072" y="0"/>
                  </a:lnTo>
                  <a:lnTo>
                    <a:pt x="9857" y="672"/>
                  </a:lnTo>
                  <a:lnTo>
                    <a:pt x="1415" y="58231"/>
                  </a:lnTo>
                  <a:lnTo>
                    <a:pt x="0" y="114815"/>
                  </a:lnTo>
                  <a:lnTo>
                    <a:pt x="2001" y="175987"/>
                  </a:lnTo>
                  <a:lnTo>
                    <a:pt x="7426" y="19894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448C4D9-A628-4FD9-A191-BDC45F576CB2}"/>
                </a:ext>
              </a:extLst>
            </p:cNvPr>
            <p:cNvSpPr/>
            <p:nvPr/>
          </p:nvSpPr>
          <p:spPr>
            <a:xfrm>
              <a:off x="2246549" y="948370"/>
              <a:ext cx="31096" cy="15548"/>
            </a:xfrm>
            <a:custGeom>
              <a:avLst/>
              <a:gdLst/>
              <a:ahLst/>
              <a:cxnLst/>
              <a:rect l="0" t="0" r="0" b="0"/>
              <a:pathLst>
                <a:path w="31096" h="15548">
                  <a:moveTo>
                    <a:pt x="0" y="0"/>
                  </a:moveTo>
                  <a:lnTo>
                    <a:pt x="31095" y="1554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F4D48-AEFB-4123-9B20-393986E21C53}"/>
                </a:ext>
              </a:extLst>
            </p:cNvPr>
            <p:cNvSpPr/>
            <p:nvPr/>
          </p:nvSpPr>
          <p:spPr>
            <a:xfrm>
              <a:off x="2403459" y="948370"/>
              <a:ext cx="60750" cy="100721"/>
            </a:xfrm>
            <a:custGeom>
              <a:avLst/>
              <a:gdLst/>
              <a:ahLst/>
              <a:cxnLst/>
              <a:rect l="0" t="0" r="0" b="0"/>
              <a:pathLst>
                <a:path w="60750" h="100721">
                  <a:moveTo>
                    <a:pt x="6334" y="23321"/>
                  </a:moveTo>
                  <a:lnTo>
                    <a:pt x="14588" y="39828"/>
                  </a:lnTo>
                  <a:lnTo>
                    <a:pt x="16337" y="57145"/>
                  </a:lnTo>
                  <a:lnTo>
                    <a:pt x="10422" y="96413"/>
                  </a:lnTo>
                  <a:lnTo>
                    <a:pt x="8195" y="100552"/>
                  </a:lnTo>
                  <a:lnTo>
                    <a:pt x="5848" y="100720"/>
                  </a:lnTo>
                  <a:lnTo>
                    <a:pt x="3419" y="98241"/>
                  </a:lnTo>
                  <a:lnTo>
                    <a:pt x="0" y="78245"/>
                  </a:lnTo>
                  <a:lnTo>
                    <a:pt x="3114" y="50439"/>
                  </a:lnTo>
                  <a:lnTo>
                    <a:pt x="13634" y="24446"/>
                  </a:lnTo>
                  <a:lnTo>
                    <a:pt x="27691" y="4460"/>
                  </a:lnTo>
                  <a:lnTo>
                    <a:pt x="33528" y="1246"/>
                  </a:lnTo>
                  <a:lnTo>
                    <a:pt x="60749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CB900E-0096-4CB6-A049-3564662956DF}"/>
                </a:ext>
              </a:extLst>
            </p:cNvPr>
            <p:cNvSpPr/>
            <p:nvPr/>
          </p:nvSpPr>
          <p:spPr>
            <a:xfrm>
              <a:off x="2487529" y="959837"/>
              <a:ext cx="125944" cy="124614"/>
            </a:xfrm>
            <a:custGeom>
              <a:avLst/>
              <a:gdLst/>
              <a:ahLst/>
              <a:cxnLst/>
              <a:rect l="0" t="0" r="0" b="0"/>
              <a:pathLst>
                <a:path w="125944" h="124614">
                  <a:moveTo>
                    <a:pt x="77735" y="27401"/>
                  </a:moveTo>
                  <a:lnTo>
                    <a:pt x="65355" y="31528"/>
                  </a:lnTo>
                  <a:lnTo>
                    <a:pt x="56974" y="40463"/>
                  </a:lnTo>
                  <a:lnTo>
                    <a:pt x="51233" y="53936"/>
                  </a:lnTo>
                  <a:lnTo>
                    <a:pt x="48865" y="80081"/>
                  </a:lnTo>
                  <a:lnTo>
                    <a:pt x="54114" y="104622"/>
                  </a:lnTo>
                  <a:lnTo>
                    <a:pt x="61766" y="120455"/>
                  </a:lnTo>
                  <a:lnTo>
                    <a:pt x="66226" y="123986"/>
                  </a:lnTo>
                  <a:lnTo>
                    <a:pt x="70926" y="124613"/>
                  </a:lnTo>
                  <a:lnTo>
                    <a:pt x="81618" y="120702"/>
                  </a:lnTo>
                  <a:lnTo>
                    <a:pt x="101343" y="107925"/>
                  </a:lnTo>
                  <a:lnTo>
                    <a:pt x="112987" y="95147"/>
                  </a:lnTo>
                  <a:lnTo>
                    <a:pt x="125129" y="69259"/>
                  </a:lnTo>
                  <a:lnTo>
                    <a:pt x="125943" y="35581"/>
                  </a:lnTo>
                  <a:lnTo>
                    <a:pt x="118163" y="17793"/>
                  </a:lnTo>
                  <a:lnTo>
                    <a:pt x="112460" y="10631"/>
                  </a:lnTo>
                  <a:lnTo>
                    <a:pt x="96911" y="2673"/>
                  </a:lnTo>
                  <a:lnTo>
                    <a:pt x="78484" y="0"/>
                  </a:lnTo>
                  <a:lnTo>
                    <a:pt x="48686" y="4215"/>
                  </a:lnTo>
                  <a:lnTo>
                    <a:pt x="28260" y="11626"/>
                  </a:lnTo>
                  <a:lnTo>
                    <a:pt x="14575" y="22981"/>
                  </a:lnTo>
                  <a:lnTo>
                    <a:pt x="0" y="4294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AED946-9FED-4B1F-8858-7AF7DEB36AE2}"/>
                </a:ext>
              </a:extLst>
            </p:cNvPr>
            <p:cNvSpPr/>
            <p:nvPr/>
          </p:nvSpPr>
          <p:spPr>
            <a:xfrm>
              <a:off x="2674093" y="838581"/>
              <a:ext cx="7775" cy="218620"/>
            </a:xfrm>
            <a:custGeom>
              <a:avLst/>
              <a:gdLst/>
              <a:ahLst/>
              <a:cxnLst/>
              <a:rect l="0" t="0" r="0" b="0"/>
              <a:pathLst>
                <a:path w="7775" h="218620">
                  <a:moveTo>
                    <a:pt x="7774" y="16507"/>
                  </a:moveTo>
                  <a:lnTo>
                    <a:pt x="3647" y="0"/>
                  </a:lnTo>
                  <a:lnTo>
                    <a:pt x="2432" y="320"/>
                  </a:lnTo>
                  <a:lnTo>
                    <a:pt x="321" y="51612"/>
                  </a:lnTo>
                  <a:lnTo>
                    <a:pt x="64" y="115060"/>
                  </a:lnTo>
                  <a:lnTo>
                    <a:pt x="13" y="170971"/>
                  </a:lnTo>
                  <a:lnTo>
                    <a:pt x="0" y="21861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69ABEE1-F526-4C1B-8046-6DA45F02DE29}"/>
                </a:ext>
              </a:extLst>
            </p:cNvPr>
            <p:cNvSpPr/>
            <p:nvPr/>
          </p:nvSpPr>
          <p:spPr>
            <a:xfrm>
              <a:off x="2650773" y="917276"/>
              <a:ext cx="124377" cy="62189"/>
            </a:xfrm>
            <a:custGeom>
              <a:avLst/>
              <a:gdLst/>
              <a:ahLst/>
              <a:cxnLst/>
              <a:rect l="0" t="0" r="0" b="0"/>
              <a:pathLst>
                <a:path w="124377" h="62189">
                  <a:moveTo>
                    <a:pt x="0" y="62188"/>
                  </a:moveTo>
                  <a:lnTo>
                    <a:pt x="0" y="45682"/>
                  </a:lnTo>
                  <a:lnTo>
                    <a:pt x="2591" y="39092"/>
                  </a:lnTo>
                  <a:lnTo>
                    <a:pt x="12380" y="27163"/>
                  </a:lnTo>
                  <a:lnTo>
                    <a:pt x="40712" y="14862"/>
                  </a:lnTo>
                  <a:lnTo>
                    <a:pt x="103581" y="1703"/>
                  </a:lnTo>
                  <a:lnTo>
                    <a:pt x="124376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C1F605-4E6F-4F49-AC44-538D30B6C4C7}"/>
                </a:ext>
              </a:extLst>
            </p:cNvPr>
            <p:cNvSpPr/>
            <p:nvPr/>
          </p:nvSpPr>
          <p:spPr>
            <a:xfrm>
              <a:off x="2801663" y="929408"/>
              <a:ext cx="136731" cy="112246"/>
            </a:xfrm>
            <a:custGeom>
              <a:avLst/>
              <a:gdLst/>
              <a:ahLst/>
              <a:cxnLst/>
              <a:rect l="0" t="0" r="0" b="0"/>
              <a:pathLst>
                <a:path w="136731" h="112246">
                  <a:moveTo>
                    <a:pt x="12354" y="26736"/>
                  </a:moveTo>
                  <a:lnTo>
                    <a:pt x="12354" y="43243"/>
                  </a:lnTo>
                  <a:lnTo>
                    <a:pt x="15809" y="48105"/>
                  </a:lnTo>
                  <a:lnTo>
                    <a:pt x="21567" y="51347"/>
                  </a:lnTo>
                  <a:lnTo>
                    <a:pt x="28861" y="53508"/>
                  </a:lnTo>
                  <a:lnTo>
                    <a:pt x="35451" y="53221"/>
                  </a:lnTo>
                  <a:lnTo>
                    <a:pt x="47379" y="48296"/>
                  </a:lnTo>
                  <a:lnTo>
                    <a:pt x="56136" y="38046"/>
                  </a:lnTo>
                  <a:lnTo>
                    <a:pt x="59680" y="31684"/>
                  </a:lnTo>
                  <a:lnTo>
                    <a:pt x="61315" y="17707"/>
                  </a:lnTo>
                  <a:lnTo>
                    <a:pt x="60542" y="10352"/>
                  </a:lnTo>
                  <a:lnTo>
                    <a:pt x="56571" y="5448"/>
                  </a:lnTo>
                  <a:lnTo>
                    <a:pt x="42947" y="0"/>
                  </a:lnTo>
                  <a:lnTo>
                    <a:pt x="36204" y="275"/>
                  </a:lnTo>
                  <a:lnTo>
                    <a:pt x="24106" y="5187"/>
                  </a:lnTo>
                  <a:lnTo>
                    <a:pt x="7582" y="25917"/>
                  </a:lnTo>
                  <a:lnTo>
                    <a:pt x="0" y="53941"/>
                  </a:lnTo>
                  <a:lnTo>
                    <a:pt x="1880" y="79998"/>
                  </a:lnTo>
                  <a:lnTo>
                    <a:pt x="7987" y="93882"/>
                  </a:lnTo>
                  <a:lnTo>
                    <a:pt x="12033" y="100003"/>
                  </a:lnTo>
                  <a:lnTo>
                    <a:pt x="18186" y="104084"/>
                  </a:lnTo>
                  <a:lnTo>
                    <a:pt x="34236" y="108617"/>
                  </a:lnTo>
                  <a:lnTo>
                    <a:pt x="58569" y="107043"/>
                  </a:lnTo>
                  <a:lnTo>
                    <a:pt x="72049" y="101008"/>
                  </a:lnTo>
                  <a:lnTo>
                    <a:pt x="83799" y="91703"/>
                  </a:lnTo>
                  <a:lnTo>
                    <a:pt x="110673" y="61299"/>
                  </a:lnTo>
                  <a:lnTo>
                    <a:pt x="115904" y="59279"/>
                  </a:lnTo>
                  <a:lnTo>
                    <a:pt x="121118" y="59660"/>
                  </a:lnTo>
                  <a:lnTo>
                    <a:pt x="126322" y="61641"/>
                  </a:lnTo>
                  <a:lnTo>
                    <a:pt x="129792" y="67280"/>
                  </a:lnTo>
                  <a:lnTo>
                    <a:pt x="136730" y="11224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CA19076-DA85-4DB4-AB0F-301CC22BA2E4}"/>
                </a:ext>
              </a:extLst>
            </p:cNvPr>
            <p:cNvSpPr/>
            <p:nvPr/>
          </p:nvSpPr>
          <p:spPr>
            <a:xfrm>
              <a:off x="2946167" y="858404"/>
              <a:ext cx="1" cy="20006"/>
            </a:xfrm>
            <a:custGeom>
              <a:avLst/>
              <a:gdLst/>
              <a:ahLst/>
              <a:cxnLst/>
              <a:rect l="0" t="0" r="0" b="0"/>
              <a:pathLst>
                <a:path w="1" h="20006">
                  <a:moveTo>
                    <a:pt x="0" y="20005"/>
                  </a:moveTo>
                  <a:lnTo>
                    <a:pt x="0" y="0"/>
                  </a:lnTo>
                  <a:lnTo>
                    <a:pt x="0" y="445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B172A98-3896-459F-B13F-19550F7AB5C2}"/>
                </a:ext>
              </a:extLst>
            </p:cNvPr>
            <p:cNvSpPr/>
            <p:nvPr/>
          </p:nvSpPr>
          <p:spPr>
            <a:xfrm>
              <a:off x="3023902" y="925050"/>
              <a:ext cx="95121" cy="105688"/>
            </a:xfrm>
            <a:custGeom>
              <a:avLst/>
              <a:gdLst/>
              <a:ahLst/>
              <a:cxnLst/>
              <a:rect l="0" t="0" r="0" b="0"/>
              <a:pathLst>
                <a:path w="95121" h="105688">
                  <a:moveTo>
                    <a:pt x="0" y="0"/>
                  </a:moveTo>
                  <a:lnTo>
                    <a:pt x="4127" y="12380"/>
                  </a:lnTo>
                  <a:lnTo>
                    <a:pt x="760" y="69765"/>
                  </a:lnTo>
                  <a:lnTo>
                    <a:pt x="225" y="102821"/>
                  </a:lnTo>
                  <a:lnTo>
                    <a:pt x="1014" y="105687"/>
                  </a:lnTo>
                  <a:lnTo>
                    <a:pt x="2404" y="103280"/>
                  </a:lnTo>
                  <a:lnTo>
                    <a:pt x="18279" y="47397"/>
                  </a:lnTo>
                  <a:lnTo>
                    <a:pt x="34207" y="23544"/>
                  </a:lnTo>
                  <a:lnTo>
                    <a:pt x="55337" y="8319"/>
                  </a:lnTo>
                  <a:lnTo>
                    <a:pt x="62803" y="7274"/>
                  </a:lnTo>
                  <a:lnTo>
                    <a:pt x="78009" y="10718"/>
                  </a:lnTo>
                  <a:lnTo>
                    <a:pt x="83964" y="14919"/>
                  </a:lnTo>
                  <a:lnTo>
                    <a:pt x="92884" y="26496"/>
                  </a:lnTo>
                  <a:lnTo>
                    <a:pt x="95120" y="40279"/>
                  </a:lnTo>
                  <a:lnTo>
                    <a:pt x="85509" y="8550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4EA992-9C0B-45F6-977C-AC07C4AB0214}"/>
                </a:ext>
              </a:extLst>
            </p:cNvPr>
            <p:cNvSpPr/>
            <p:nvPr/>
          </p:nvSpPr>
          <p:spPr>
            <a:xfrm>
              <a:off x="2277644" y="846501"/>
              <a:ext cx="80621" cy="140738"/>
            </a:xfrm>
            <a:custGeom>
              <a:avLst/>
              <a:gdLst/>
              <a:ahLst/>
              <a:cxnLst/>
              <a:rect l="0" t="0" r="0" b="0"/>
              <a:pathLst>
                <a:path w="80621" h="140738">
                  <a:moveTo>
                    <a:pt x="0" y="47455"/>
                  </a:moveTo>
                  <a:lnTo>
                    <a:pt x="14946" y="14996"/>
                  </a:lnTo>
                  <a:lnTo>
                    <a:pt x="26508" y="4813"/>
                  </a:lnTo>
                  <a:lnTo>
                    <a:pt x="33219" y="889"/>
                  </a:lnTo>
                  <a:lnTo>
                    <a:pt x="40284" y="0"/>
                  </a:lnTo>
                  <a:lnTo>
                    <a:pt x="55044" y="3619"/>
                  </a:lnTo>
                  <a:lnTo>
                    <a:pt x="65635" y="13289"/>
                  </a:lnTo>
                  <a:lnTo>
                    <a:pt x="76453" y="35604"/>
                  </a:lnTo>
                  <a:lnTo>
                    <a:pt x="80620" y="54280"/>
                  </a:lnTo>
                  <a:lnTo>
                    <a:pt x="77246" y="84218"/>
                  </a:lnTo>
                  <a:lnTo>
                    <a:pt x="70032" y="104677"/>
                  </a:lnTo>
                  <a:lnTo>
                    <a:pt x="58765" y="120679"/>
                  </a:lnTo>
                  <a:lnTo>
                    <a:pt x="45119" y="131823"/>
                  </a:lnTo>
                  <a:lnTo>
                    <a:pt x="15547" y="14073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A6C5E1F-B6C4-4854-B84F-150B2F1516EA}"/>
                </a:ext>
              </a:extLst>
            </p:cNvPr>
            <p:cNvSpPr/>
            <p:nvPr/>
          </p:nvSpPr>
          <p:spPr>
            <a:xfrm>
              <a:off x="3446893" y="793157"/>
              <a:ext cx="152251" cy="214965"/>
            </a:xfrm>
            <a:custGeom>
              <a:avLst/>
              <a:gdLst/>
              <a:ahLst/>
              <a:cxnLst/>
              <a:rect l="0" t="0" r="0" b="0"/>
              <a:pathLst>
                <a:path w="152251" h="214965">
                  <a:moveTo>
                    <a:pt x="58968" y="23063"/>
                  </a:moveTo>
                  <a:lnTo>
                    <a:pt x="67221" y="14810"/>
                  </a:lnTo>
                  <a:lnTo>
                    <a:pt x="67925" y="10651"/>
                  </a:lnTo>
                  <a:lnTo>
                    <a:pt x="66667" y="6151"/>
                  </a:lnTo>
                  <a:lnTo>
                    <a:pt x="64100" y="1424"/>
                  </a:lnTo>
                  <a:lnTo>
                    <a:pt x="58935" y="0"/>
                  </a:lnTo>
                  <a:lnTo>
                    <a:pt x="43982" y="3024"/>
                  </a:lnTo>
                  <a:lnTo>
                    <a:pt x="24393" y="14439"/>
                  </a:lnTo>
                  <a:lnTo>
                    <a:pt x="7648" y="37015"/>
                  </a:lnTo>
                  <a:lnTo>
                    <a:pt x="0" y="65585"/>
                  </a:lnTo>
                  <a:lnTo>
                    <a:pt x="2817" y="81117"/>
                  </a:lnTo>
                  <a:lnTo>
                    <a:pt x="5987" y="87678"/>
                  </a:lnTo>
                  <a:lnTo>
                    <a:pt x="18723" y="97270"/>
                  </a:lnTo>
                  <a:lnTo>
                    <a:pt x="36762" y="103549"/>
                  </a:lnTo>
                  <a:lnTo>
                    <a:pt x="64289" y="107947"/>
                  </a:lnTo>
                  <a:lnTo>
                    <a:pt x="65106" y="109883"/>
                  </a:lnTo>
                  <a:lnTo>
                    <a:pt x="51927" y="127449"/>
                  </a:lnTo>
                  <a:lnTo>
                    <a:pt x="33348" y="171053"/>
                  </a:lnTo>
                  <a:lnTo>
                    <a:pt x="33251" y="178729"/>
                  </a:lnTo>
                  <a:lnTo>
                    <a:pt x="37749" y="194168"/>
                  </a:lnTo>
                  <a:lnTo>
                    <a:pt x="47810" y="205060"/>
                  </a:lnTo>
                  <a:lnTo>
                    <a:pt x="54120" y="209174"/>
                  </a:lnTo>
                  <a:lnTo>
                    <a:pt x="79508" y="214964"/>
                  </a:lnTo>
                  <a:lnTo>
                    <a:pt x="104785" y="212553"/>
                  </a:lnTo>
                  <a:lnTo>
                    <a:pt x="118486" y="206321"/>
                  </a:lnTo>
                  <a:lnTo>
                    <a:pt x="152250" y="18630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D3657CD-8CD8-4B4C-9D17-B6D52C9C96FB}"/>
                </a:ext>
              </a:extLst>
            </p:cNvPr>
            <p:cNvSpPr/>
            <p:nvPr/>
          </p:nvSpPr>
          <p:spPr>
            <a:xfrm>
              <a:off x="3622464" y="890819"/>
              <a:ext cx="383402" cy="240914"/>
            </a:xfrm>
            <a:custGeom>
              <a:avLst/>
              <a:gdLst/>
              <a:ahLst/>
              <a:cxnLst/>
              <a:rect l="0" t="0" r="0" b="0"/>
              <a:pathLst>
                <a:path w="383402" h="240914">
                  <a:moveTo>
                    <a:pt x="0" y="10910"/>
                  </a:moveTo>
                  <a:lnTo>
                    <a:pt x="2303" y="42431"/>
                  </a:lnTo>
                  <a:lnTo>
                    <a:pt x="11580" y="103137"/>
                  </a:lnTo>
                  <a:lnTo>
                    <a:pt x="12902" y="104353"/>
                  </a:lnTo>
                  <a:lnTo>
                    <a:pt x="26263" y="42889"/>
                  </a:lnTo>
                  <a:lnTo>
                    <a:pt x="37916" y="23073"/>
                  </a:lnTo>
                  <a:lnTo>
                    <a:pt x="43415" y="19882"/>
                  </a:lnTo>
                  <a:lnTo>
                    <a:pt x="56435" y="18641"/>
                  </a:lnTo>
                  <a:lnTo>
                    <a:pt x="61808" y="21246"/>
                  </a:lnTo>
                  <a:lnTo>
                    <a:pt x="70080" y="31051"/>
                  </a:lnTo>
                  <a:lnTo>
                    <a:pt x="95489" y="88825"/>
                  </a:lnTo>
                  <a:lnTo>
                    <a:pt x="99936" y="96538"/>
                  </a:lnTo>
                  <a:lnTo>
                    <a:pt x="106355" y="100817"/>
                  </a:lnTo>
                  <a:lnTo>
                    <a:pt x="122701" y="103268"/>
                  </a:lnTo>
                  <a:lnTo>
                    <a:pt x="136876" y="99175"/>
                  </a:lnTo>
                  <a:lnTo>
                    <a:pt x="143074" y="95665"/>
                  </a:lnTo>
                  <a:lnTo>
                    <a:pt x="147206" y="89007"/>
                  </a:lnTo>
                  <a:lnTo>
                    <a:pt x="153021" y="59866"/>
                  </a:lnTo>
                  <a:lnTo>
                    <a:pt x="153017" y="29830"/>
                  </a:lnTo>
                  <a:lnTo>
                    <a:pt x="146894" y="12409"/>
                  </a:lnTo>
                  <a:lnTo>
                    <a:pt x="143707" y="10182"/>
                  </a:lnTo>
                  <a:lnTo>
                    <a:pt x="140719" y="12152"/>
                  </a:lnTo>
                  <a:lnTo>
                    <a:pt x="137862" y="16921"/>
                  </a:lnTo>
                  <a:lnTo>
                    <a:pt x="136992" y="29128"/>
                  </a:lnTo>
                  <a:lnTo>
                    <a:pt x="143471" y="62206"/>
                  </a:lnTo>
                  <a:lnTo>
                    <a:pt x="152728" y="77182"/>
                  </a:lnTo>
                  <a:lnTo>
                    <a:pt x="158825" y="83595"/>
                  </a:lnTo>
                  <a:lnTo>
                    <a:pt x="174812" y="90719"/>
                  </a:lnTo>
                  <a:lnTo>
                    <a:pt x="183911" y="92619"/>
                  </a:lnTo>
                  <a:lnTo>
                    <a:pt x="191706" y="91295"/>
                  </a:lnTo>
                  <a:lnTo>
                    <a:pt x="204972" y="82913"/>
                  </a:lnTo>
                  <a:lnTo>
                    <a:pt x="214324" y="70551"/>
                  </a:lnTo>
                  <a:lnTo>
                    <a:pt x="218026" y="63626"/>
                  </a:lnTo>
                  <a:lnTo>
                    <a:pt x="219837" y="44416"/>
                  </a:lnTo>
                  <a:lnTo>
                    <a:pt x="213962" y="5149"/>
                  </a:lnTo>
                  <a:lnTo>
                    <a:pt x="215194" y="1023"/>
                  </a:lnTo>
                  <a:lnTo>
                    <a:pt x="218607" y="0"/>
                  </a:lnTo>
                  <a:lnTo>
                    <a:pt x="276028" y="12659"/>
                  </a:lnTo>
                  <a:lnTo>
                    <a:pt x="286211" y="22916"/>
                  </a:lnTo>
                  <a:lnTo>
                    <a:pt x="289010" y="38415"/>
                  </a:lnTo>
                  <a:lnTo>
                    <a:pt x="290335" y="64261"/>
                  </a:lnTo>
                  <a:lnTo>
                    <a:pt x="298521" y="96209"/>
                  </a:lnTo>
                  <a:lnTo>
                    <a:pt x="302661" y="102325"/>
                  </a:lnTo>
                  <a:lnTo>
                    <a:pt x="314171" y="111424"/>
                  </a:lnTo>
                  <a:lnTo>
                    <a:pt x="327924" y="113740"/>
                  </a:lnTo>
                  <a:lnTo>
                    <a:pt x="335218" y="113149"/>
                  </a:lnTo>
                  <a:lnTo>
                    <a:pt x="347931" y="107885"/>
                  </a:lnTo>
                  <a:lnTo>
                    <a:pt x="359338" y="98924"/>
                  </a:lnTo>
                  <a:lnTo>
                    <a:pt x="374609" y="79311"/>
                  </a:lnTo>
                  <a:lnTo>
                    <a:pt x="381849" y="64631"/>
                  </a:lnTo>
                  <a:lnTo>
                    <a:pt x="383338" y="49470"/>
                  </a:lnTo>
                  <a:lnTo>
                    <a:pt x="380258" y="34957"/>
                  </a:lnTo>
                  <a:lnTo>
                    <a:pt x="373130" y="22749"/>
                  </a:lnTo>
                  <a:lnTo>
                    <a:pt x="367084" y="19667"/>
                  </a:lnTo>
                  <a:lnTo>
                    <a:pt x="351152" y="18545"/>
                  </a:lnTo>
                  <a:lnTo>
                    <a:pt x="343795" y="21182"/>
                  </a:lnTo>
                  <a:lnTo>
                    <a:pt x="331013" y="31023"/>
                  </a:lnTo>
                  <a:lnTo>
                    <a:pt x="324180" y="48640"/>
                  </a:lnTo>
                  <a:lnTo>
                    <a:pt x="322871" y="70002"/>
                  </a:lnTo>
                  <a:lnTo>
                    <a:pt x="331846" y="99724"/>
                  </a:lnTo>
                  <a:lnTo>
                    <a:pt x="374928" y="159447"/>
                  </a:lnTo>
                  <a:lnTo>
                    <a:pt x="381990" y="174528"/>
                  </a:lnTo>
                  <a:lnTo>
                    <a:pt x="383401" y="189867"/>
                  </a:lnTo>
                  <a:lnTo>
                    <a:pt x="380285" y="204458"/>
                  </a:lnTo>
                  <a:lnTo>
                    <a:pt x="364210" y="227901"/>
                  </a:lnTo>
                  <a:lnTo>
                    <a:pt x="359410" y="233306"/>
                  </a:lnTo>
                  <a:lnTo>
                    <a:pt x="342559" y="239312"/>
                  </a:lnTo>
                  <a:lnTo>
                    <a:pt x="332020" y="240913"/>
                  </a:lnTo>
                  <a:lnTo>
                    <a:pt x="323266" y="239390"/>
                  </a:lnTo>
                  <a:lnTo>
                    <a:pt x="308933" y="230787"/>
                  </a:lnTo>
                  <a:lnTo>
                    <a:pt x="304420" y="224002"/>
                  </a:lnTo>
                  <a:lnTo>
                    <a:pt x="299405" y="207249"/>
                  </a:lnTo>
                  <a:lnTo>
                    <a:pt x="302392" y="163865"/>
                  </a:lnTo>
                  <a:lnTo>
                    <a:pt x="309751" y="137708"/>
                  </a:lnTo>
                  <a:lnTo>
                    <a:pt x="342035" y="8864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B5D6B7-8540-427E-9211-E479F7E2AE29}"/>
                </a:ext>
              </a:extLst>
            </p:cNvPr>
            <p:cNvSpPr/>
            <p:nvPr/>
          </p:nvSpPr>
          <p:spPr>
            <a:xfrm>
              <a:off x="4057781" y="908319"/>
              <a:ext cx="94450" cy="226617"/>
            </a:xfrm>
            <a:custGeom>
              <a:avLst/>
              <a:gdLst/>
              <a:ahLst/>
              <a:cxnLst/>
              <a:rect l="0" t="0" r="0" b="0"/>
              <a:pathLst>
                <a:path w="94450" h="226617">
                  <a:moveTo>
                    <a:pt x="0" y="8957"/>
                  </a:moveTo>
                  <a:lnTo>
                    <a:pt x="12380" y="704"/>
                  </a:lnTo>
                  <a:lnTo>
                    <a:pt x="14300" y="0"/>
                  </a:lnTo>
                  <a:lnTo>
                    <a:pt x="13852" y="1258"/>
                  </a:lnTo>
                  <a:lnTo>
                    <a:pt x="11826" y="3825"/>
                  </a:lnTo>
                  <a:lnTo>
                    <a:pt x="8975" y="23943"/>
                  </a:lnTo>
                  <a:lnTo>
                    <a:pt x="12257" y="47659"/>
                  </a:lnTo>
                  <a:lnTo>
                    <a:pt x="22826" y="66970"/>
                  </a:lnTo>
                  <a:lnTo>
                    <a:pt x="28173" y="70089"/>
                  </a:lnTo>
                  <a:lnTo>
                    <a:pt x="41025" y="71252"/>
                  </a:lnTo>
                  <a:lnTo>
                    <a:pt x="62828" y="62924"/>
                  </a:lnTo>
                  <a:lnTo>
                    <a:pt x="73413" y="51944"/>
                  </a:lnTo>
                  <a:lnTo>
                    <a:pt x="91373" y="27909"/>
                  </a:lnTo>
                  <a:lnTo>
                    <a:pt x="93737" y="27638"/>
                  </a:lnTo>
                  <a:lnTo>
                    <a:pt x="94449" y="30912"/>
                  </a:lnTo>
                  <a:lnTo>
                    <a:pt x="82531" y="87547"/>
                  </a:lnTo>
                  <a:lnTo>
                    <a:pt x="63029" y="150203"/>
                  </a:lnTo>
                  <a:lnTo>
                    <a:pt x="25901" y="213252"/>
                  </a:lnTo>
                  <a:lnTo>
                    <a:pt x="15548" y="22661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87BA283-C710-4644-B34B-71E5F55A802E}"/>
                </a:ext>
              </a:extLst>
            </p:cNvPr>
            <p:cNvSpPr/>
            <p:nvPr/>
          </p:nvSpPr>
          <p:spPr>
            <a:xfrm>
              <a:off x="4485325" y="799067"/>
              <a:ext cx="342036" cy="180398"/>
            </a:xfrm>
            <a:custGeom>
              <a:avLst/>
              <a:gdLst/>
              <a:ahLst/>
              <a:cxnLst/>
              <a:rect l="0" t="0" r="0" b="0"/>
              <a:pathLst>
                <a:path w="342036" h="180398">
                  <a:moveTo>
                    <a:pt x="0" y="141530"/>
                  </a:moveTo>
                  <a:lnTo>
                    <a:pt x="21640" y="115764"/>
                  </a:lnTo>
                  <a:lnTo>
                    <a:pt x="32420" y="90037"/>
                  </a:lnTo>
                  <a:lnTo>
                    <a:pt x="38302" y="29911"/>
                  </a:lnTo>
                  <a:lnTo>
                    <a:pt x="34277" y="0"/>
                  </a:lnTo>
                  <a:lnTo>
                    <a:pt x="34944" y="535"/>
                  </a:lnTo>
                  <a:lnTo>
                    <a:pt x="66097" y="53291"/>
                  </a:lnTo>
                  <a:lnTo>
                    <a:pt x="79472" y="66612"/>
                  </a:lnTo>
                  <a:lnTo>
                    <a:pt x="105697" y="79697"/>
                  </a:lnTo>
                  <a:lnTo>
                    <a:pt x="113652" y="80442"/>
                  </a:lnTo>
                  <a:lnTo>
                    <a:pt x="127096" y="76664"/>
                  </a:lnTo>
                  <a:lnTo>
                    <a:pt x="132235" y="71510"/>
                  </a:lnTo>
                  <a:lnTo>
                    <a:pt x="140250" y="56571"/>
                  </a:lnTo>
                  <a:lnTo>
                    <a:pt x="147090" y="20397"/>
                  </a:lnTo>
                  <a:lnTo>
                    <a:pt x="149020" y="21043"/>
                  </a:lnTo>
                  <a:lnTo>
                    <a:pt x="180890" y="83571"/>
                  </a:lnTo>
                  <a:lnTo>
                    <a:pt x="210300" y="121188"/>
                  </a:lnTo>
                  <a:lnTo>
                    <a:pt x="245189" y="145765"/>
                  </a:lnTo>
                  <a:lnTo>
                    <a:pt x="275144" y="153725"/>
                  </a:lnTo>
                  <a:lnTo>
                    <a:pt x="293304" y="150981"/>
                  </a:lnTo>
                  <a:lnTo>
                    <a:pt x="301774" y="147830"/>
                  </a:lnTo>
                  <a:lnTo>
                    <a:pt x="307421" y="142275"/>
                  </a:lnTo>
                  <a:lnTo>
                    <a:pt x="313695" y="126890"/>
                  </a:lnTo>
                  <a:lnTo>
                    <a:pt x="312777" y="118814"/>
                  </a:lnTo>
                  <a:lnTo>
                    <a:pt x="304847" y="102931"/>
                  </a:lnTo>
                  <a:lnTo>
                    <a:pt x="292686" y="91841"/>
                  </a:lnTo>
                  <a:lnTo>
                    <a:pt x="285815" y="87675"/>
                  </a:lnTo>
                  <a:lnTo>
                    <a:pt x="277780" y="86624"/>
                  </a:lnTo>
                  <a:lnTo>
                    <a:pt x="259638" y="90064"/>
                  </a:lnTo>
                  <a:lnTo>
                    <a:pt x="244666" y="99654"/>
                  </a:lnTo>
                  <a:lnTo>
                    <a:pt x="238255" y="105839"/>
                  </a:lnTo>
                  <a:lnTo>
                    <a:pt x="234844" y="114281"/>
                  </a:lnTo>
                  <a:lnTo>
                    <a:pt x="233358" y="135177"/>
                  </a:lnTo>
                  <a:lnTo>
                    <a:pt x="237880" y="151950"/>
                  </a:lnTo>
                  <a:lnTo>
                    <a:pt x="241504" y="158841"/>
                  </a:lnTo>
                  <a:lnTo>
                    <a:pt x="247376" y="163436"/>
                  </a:lnTo>
                  <a:lnTo>
                    <a:pt x="263112" y="168540"/>
                  </a:lnTo>
                  <a:lnTo>
                    <a:pt x="287269" y="167287"/>
                  </a:lnTo>
                  <a:lnTo>
                    <a:pt x="300708" y="159024"/>
                  </a:lnTo>
                  <a:lnTo>
                    <a:pt x="306710" y="153192"/>
                  </a:lnTo>
                  <a:lnTo>
                    <a:pt x="312439" y="151032"/>
                  </a:lnTo>
                  <a:lnTo>
                    <a:pt x="317986" y="151320"/>
                  </a:lnTo>
                  <a:lnTo>
                    <a:pt x="323411" y="153239"/>
                  </a:lnTo>
                  <a:lnTo>
                    <a:pt x="331743" y="162281"/>
                  </a:lnTo>
                  <a:lnTo>
                    <a:pt x="342035" y="18039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B386120-E7F0-4F22-B068-DA1D9A42C53B}"/>
                </a:ext>
              </a:extLst>
            </p:cNvPr>
            <p:cNvSpPr/>
            <p:nvPr/>
          </p:nvSpPr>
          <p:spPr>
            <a:xfrm>
              <a:off x="4850681" y="825785"/>
              <a:ext cx="46642" cy="138133"/>
            </a:xfrm>
            <a:custGeom>
              <a:avLst/>
              <a:gdLst/>
              <a:ahLst/>
              <a:cxnLst/>
              <a:rect l="0" t="0" r="0" b="0"/>
              <a:pathLst>
                <a:path w="46642" h="138133">
                  <a:moveTo>
                    <a:pt x="0" y="21529"/>
                  </a:moveTo>
                  <a:lnTo>
                    <a:pt x="0" y="896"/>
                  </a:lnTo>
                  <a:lnTo>
                    <a:pt x="864" y="0"/>
                  </a:lnTo>
                  <a:lnTo>
                    <a:pt x="15749" y="58654"/>
                  </a:lnTo>
                  <a:lnTo>
                    <a:pt x="37824" y="121403"/>
                  </a:lnTo>
                  <a:lnTo>
                    <a:pt x="46641" y="13813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F28A75C-E836-4AFA-B256-B1D2D685FE8D}"/>
                </a:ext>
              </a:extLst>
            </p:cNvPr>
            <p:cNvSpPr/>
            <p:nvPr/>
          </p:nvSpPr>
          <p:spPr>
            <a:xfrm>
              <a:off x="4951737" y="791684"/>
              <a:ext cx="46642" cy="180008"/>
            </a:xfrm>
            <a:custGeom>
              <a:avLst/>
              <a:gdLst/>
              <a:ahLst/>
              <a:cxnLst/>
              <a:rect l="0" t="0" r="0" b="0"/>
              <a:pathLst>
                <a:path w="46642" h="180008">
                  <a:moveTo>
                    <a:pt x="0" y="32310"/>
                  </a:moveTo>
                  <a:lnTo>
                    <a:pt x="8253" y="7550"/>
                  </a:lnTo>
                  <a:lnTo>
                    <a:pt x="12412" y="1983"/>
                  </a:lnTo>
                  <a:lnTo>
                    <a:pt x="16912" y="0"/>
                  </a:lnTo>
                  <a:lnTo>
                    <a:pt x="21639" y="405"/>
                  </a:lnTo>
                  <a:lnTo>
                    <a:pt x="25654" y="4994"/>
                  </a:lnTo>
                  <a:lnTo>
                    <a:pt x="35433" y="33813"/>
                  </a:lnTo>
                  <a:lnTo>
                    <a:pt x="44171" y="92236"/>
                  </a:lnTo>
                  <a:lnTo>
                    <a:pt x="46316" y="155525"/>
                  </a:lnTo>
                  <a:lnTo>
                    <a:pt x="46641" y="18000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63F04C-C28F-402C-B78E-429ADB1EA8A1}"/>
                </a:ext>
              </a:extLst>
            </p:cNvPr>
            <p:cNvSpPr/>
            <p:nvPr/>
          </p:nvSpPr>
          <p:spPr>
            <a:xfrm>
              <a:off x="4927936" y="855074"/>
              <a:ext cx="280328" cy="106906"/>
            </a:xfrm>
            <a:custGeom>
              <a:avLst/>
              <a:gdLst/>
              <a:ahLst/>
              <a:cxnLst/>
              <a:rect l="0" t="0" r="0" b="0"/>
              <a:pathLst>
                <a:path w="280328" h="106906">
                  <a:moveTo>
                    <a:pt x="8254" y="69976"/>
                  </a:moveTo>
                  <a:lnTo>
                    <a:pt x="0" y="57596"/>
                  </a:lnTo>
                  <a:lnTo>
                    <a:pt x="160" y="53085"/>
                  </a:lnTo>
                  <a:lnTo>
                    <a:pt x="2858" y="49214"/>
                  </a:lnTo>
                  <a:lnTo>
                    <a:pt x="13629" y="42610"/>
                  </a:lnTo>
                  <a:lnTo>
                    <a:pt x="72529" y="23401"/>
                  </a:lnTo>
                  <a:lnTo>
                    <a:pt x="91235" y="19909"/>
                  </a:lnTo>
                  <a:lnTo>
                    <a:pt x="124857" y="23335"/>
                  </a:lnTo>
                  <a:lnTo>
                    <a:pt x="137236" y="27461"/>
                  </a:lnTo>
                  <a:lnTo>
                    <a:pt x="145618" y="36397"/>
                  </a:lnTo>
                  <a:lnTo>
                    <a:pt x="149062" y="42408"/>
                  </a:lnTo>
                  <a:lnTo>
                    <a:pt x="153910" y="71500"/>
                  </a:lnTo>
                  <a:lnTo>
                    <a:pt x="151933" y="106905"/>
                  </a:lnTo>
                  <a:lnTo>
                    <a:pt x="154136" y="105824"/>
                  </a:lnTo>
                  <a:lnTo>
                    <a:pt x="170084" y="79264"/>
                  </a:lnTo>
                  <a:lnTo>
                    <a:pt x="198199" y="17234"/>
                  </a:lnTo>
                  <a:lnTo>
                    <a:pt x="208125" y="4500"/>
                  </a:lnTo>
                  <a:lnTo>
                    <a:pt x="214054" y="1277"/>
                  </a:lnTo>
                  <a:lnTo>
                    <a:pt x="227552" y="0"/>
                  </a:lnTo>
                  <a:lnTo>
                    <a:pt x="233052" y="2596"/>
                  </a:lnTo>
                  <a:lnTo>
                    <a:pt x="255185" y="32472"/>
                  </a:lnTo>
                  <a:lnTo>
                    <a:pt x="277852" y="93733"/>
                  </a:lnTo>
                  <a:lnTo>
                    <a:pt x="280327" y="10107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BB4585A-DBF2-420E-956A-A8A93170EFE8}"/>
                </a:ext>
              </a:extLst>
            </p:cNvPr>
            <p:cNvSpPr/>
            <p:nvPr/>
          </p:nvSpPr>
          <p:spPr>
            <a:xfrm>
              <a:off x="5216037" y="839541"/>
              <a:ext cx="101057" cy="100703"/>
            </a:xfrm>
            <a:custGeom>
              <a:avLst/>
              <a:gdLst/>
              <a:ahLst/>
              <a:cxnLst/>
              <a:rect l="0" t="0" r="0" b="0"/>
              <a:pathLst>
                <a:path w="101057" h="100703">
                  <a:moveTo>
                    <a:pt x="0" y="0"/>
                  </a:moveTo>
                  <a:lnTo>
                    <a:pt x="15749" y="61856"/>
                  </a:lnTo>
                  <a:lnTo>
                    <a:pt x="21683" y="81043"/>
                  </a:lnTo>
                  <a:lnTo>
                    <a:pt x="30078" y="95328"/>
                  </a:lnTo>
                  <a:lnTo>
                    <a:pt x="36463" y="98965"/>
                  </a:lnTo>
                  <a:lnTo>
                    <a:pt x="52770" y="100702"/>
                  </a:lnTo>
                  <a:lnTo>
                    <a:pt x="60228" y="97365"/>
                  </a:lnTo>
                  <a:lnTo>
                    <a:pt x="73122" y="84444"/>
                  </a:lnTo>
                  <a:lnTo>
                    <a:pt x="92334" y="46501"/>
                  </a:lnTo>
                  <a:lnTo>
                    <a:pt x="95241" y="38774"/>
                  </a:lnTo>
                  <a:lnTo>
                    <a:pt x="97179" y="37078"/>
                  </a:lnTo>
                  <a:lnTo>
                    <a:pt x="98471" y="39402"/>
                  </a:lnTo>
                  <a:lnTo>
                    <a:pt x="101056" y="6996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29A004-CC42-4006-88BC-8303F8CF06B1}"/>
                </a:ext>
              </a:extLst>
            </p:cNvPr>
            <p:cNvSpPr/>
            <p:nvPr/>
          </p:nvSpPr>
          <p:spPr>
            <a:xfrm>
              <a:off x="5382576" y="778280"/>
              <a:ext cx="159950" cy="147175"/>
            </a:xfrm>
            <a:custGeom>
              <a:avLst/>
              <a:gdLst/>
              <a:ahLst/>
              <a:cxnLst/>
              <a:rect l="0" t="0" r="0" b="0"/>
              <a:pathLst>
                <a:path w="159950" h="147175">
                  <a:moveTo>
                    <a:pt x="4479" y="22393"/>
                  </a:moveTo>
                  <a:lnTo>
                    <a:pt x="0" y="0"/>
                  </a:lnTo>
                  <a:lnTo>
                    <a:pt x="4835" y="56231"/>
                  </a:lnTo>
                  <a:lnTo>
                    <a:pt x="11105" y="116751"/>
                  </a:lnTo>
                  <a:lnTo>
                    <a:pt x="7547" y="147174"/>
                  </a:lnTo>
                  <a:lnTo>
                    <a:pt x="15588" y="117499"/>
                  </a:lnTo>
                  <a:lnTo>
                    <a:pt x="59512" y="98636"/>
                  </a:lnTo>
                  <a:lnTo>
                    <a:pt x="115310" y="82191"/>
                  </a:lnTo>
                  <a:lnTo>
                    <a:pt x="159949" y="6903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F15A80-7DFD-438B-BCF9-4669A14D4153}"/>
                </a:ext>
              </a:extLst>
            </p:cNvPr>
            <p:cNvSpPr/>
            <p:nvPr/>
          </p:nvSpPr>
          <p:spPr>
            <a:xfrm>
              <a:off x="5558072" y="878409"/>
              <a:ext cx="15548" cy="54415"/>
            </a:xfrm>
            <a:custGeom>
              <a:avLst/>
              <a:gdLst/>
              <a:ahLst/>
              <a:cxnLst/>
              <a:rect l="0" t="0" r="0" b="0"/>
              <a:pathLst>
                <a:path w="15548" h="54415">
                  <a:moveTo>
                    <a:pt x="15547" y="0"/>
                  </a:moveTo>
                  <a:lnTo>
                    <a:pt x="7294" y="12380"/>
                  </a:lnTo>
                  <a:lnTo>
                    <a:pt x="0" y="5441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C318B8-86E7-41B9-B4C8-5E6478E72CE7}"/>
                </a:ext>
              </a:extLst>
            </p:cNvPr>
            <p:cNvSpPr/>
            <p:nvPr/>
          </p:nvSpPr>
          <p:spPr>
            <a:xfrm>
              <a:off x="5576914" y="704088"/>
              <a:ext cx="4480" cy="88813"/>
            </a:xfrm>
            <a:custGeom>
              <a:avLst/>
              <a:gdLst/>
              <a:ahLst/>
              <a:cxnLst/>
              <a:rect l="0" t="0" r="0" b="0"/>
              <a:pathLst>
                <a:path w="4480" h="88813">
                  <a:moveTo>
                    <a:pt x="4479" y="88812"/>
                  </a:moveTo>
                  <a:lnTo>
                    <a:pt x="4479" y="32147"/>
                  </a:lnTo>
                  <a:lnTo>
                    <a:pt x="0" y="939"/>
                  </a:lnTo>
                  <a:lnTo>
                    <a:pt x="629" y="0"/>
                  </a:lnTo>
                  <a:lnTo>
                    <a:pt x="4479" y="330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8FE8A1-F2EF-4EA7-8637-ADE97F339278}"/>
                </a:ext>
              </a:extLst>
            </p:cNvPr>
            <p:cNvSpPr/>
            <p:nvPr/>
          </p:nvSpPr>
          <p:spPr>
            <a:xfrm>
              <a:off x="5666901" y="769579"/>
              <a:ext cx="101057" cy="171265"/>
            </a:xfrm>
            <a:custGeom>
              <a:avLst/>
              <a:gdLst/>
              <a:ahLst/>
              <a:cxnLst/>
              <a:rect l="0" t="0" r="0" b="0"/>
              <a:pathLst>
                <a:path w="101057" h="171265">
                  <a:moveTo>
                    <a:pt x="0" y="0"/>
                  </a:moveTo>
                  <a:lnTo>
                    <a:pt x="5342" y="20346"/>
                  </a:lnTo>
                  <a:lnTo>
                    <a:pt x="6696" y="81907"/>
                  </a:lnTo>
                  <a:lnTo>
                    <a:pt x="702" y="138904"/>
                  </a:lnTo>
                  <a:lnTo>
                    <a:pt x="312" y="162503"/>
                  </a:lnTo>
                  <a:lnTo>
                    <a:pt x="2799" y="168796"/>
                  </a:lnTo>
                  <a:lnTo>
                    <a:pt x="7049" y="171264"/>
                  </a:lnTo>
                  <a:lnTo>
                    <a:pt x="12473" y="171182"/>
                  </a:lnTo>
                  <a:lnTo>
                    <a:pt x="16953" y="168536"/>
                  </a:lnTo>
                  <a:lnTo>
                    <a:pt x="49406" y="128383"/>
                  </a:lnTo>
                  <a:lnTo>
                    <a:pt x="56258" y="124456"/>
                  </a:lnTo>
                  <a:lnTo>
                    <a:pt x="70781" y="122397"/>
                  </a:lnTo>
                  <a:lnTo>
                    <a:pt x="78282" y="123057"/>
                  </a:lnTo>
                  <a:lnTo>
                    <a:pt x="84145" y="125224"/>
                  </a:lnTo>
                  <a:lnTo>
                    <a:pt x="101056" y="13992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D350597-A764-473B-85F2-4AEB6CC4FD20}"/>
                </a:ext>
              </a:extLst>
            </p:cNvPr>
            <p:cNvSpPr/>
            <p:nvPr/>
          </p:nvSpPr>
          <p:spPr>
            <a:xfrm>
              <a:off x="5796823" y="823686"/>
              <a:ext cx="10003" cy="39177"/>
            </a:xfrm>
            <a:custGeom>
              <a:avLst/>
              <a:gdLst/>
              <a:ahLst/>
              <a:cxnLst/>
              <a:rect l="0" t="0" r="0" b="0"/>
              <a:pathLst>
                <a:path w="10003" h="39177">
                  <a:moveTo>
                    <a:pt x="10002" y="39176"/>
                  </a:moveTo>
                  <a:lnTo>
                    <a:pt x="10002" y="22669"/>
                  </a:lnTo>
                  <a:lnTo>
                    <a:pt x="5396" y="9958"/>
                  </a:lnTo>
                  <a:lnTo>
                    <a:pt x="181" y="1142"/>
                  </a:lnTo>
                  <a:lnTo>
                    <a:pt x="0" y="0"/>
                  </a:lnTo>
                  <a:lnTo>
                    <a:pt x="2228" y="30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9AF8A4-C32C-4A8B-B2CF-53F6C933C499}"/>
                </a:ext>
              </a:extLst>
            </p:cNvPr>
            <p:cNvSpPr/>
            <p:nvPr/>
          </p:nvSpPr>
          <p:spPr>
            <a:xfrm>
              <a:off x="5852198" y="839541"/>
              <a:ext cx="44736" cy="84670"/>
            </a:xfrm>
            <a:custGeom>
              <a:avLst/>
              <a:gdLst/>
              <a:ahLst/>
              <a:cxnLst/>
              <a:rect l="0" t="0" r="0" b="0"/>
              <a:pathLst>
                <a:path w="44736" h="84670">
                  <a:moveTo>
                    <a:pt x="24589" y="23321"/>
                  </a:moveTo>
                  <a:lnTo>
                    <a:pt x="2949" y="55780"/>
                  </a:lnTo>
                  <a:lnTo>
                    <a:pt x="0" y="70568"/>
                  </a:lnTo>
                  <a:lnTo>
                    <a:pt x="423" y="78140"/>
                  </a:lnTo>
                  <a:lnTo>
                    <a:pt x="4159" y="82323"/>
                  </a:lnTo>
                  <a:lnTo>
                    <a:pt x="10105" y="84249"/>
                  </a:lnTo>
                  <a:lnTo>
                    <a:pt x="17524" y="84669"/>
                  </a:lnTo>
                  <a:lnTo>
                    <a:pt x="24198" y="82358"/>
                  </a:lnTo>
                  <a:lnTo>
                    <a:pt x="36219" y="72880"/>
                  </a:lnTo>
                  <a:lnTo>
                    <a:pt x="42713" y="57727"/>
                  </a:lnTo>
                  <a:lnTo>
                    <a:pt x="44735" y="40340"/>
                  </a:lnTo>
                  <a:lnTo>
                    <a:pt x="42757" y="23975"/>
                  </a:lnTo>
                  <a:lnTo>
                    <a:pt x="36694" y="12671"/>
                  </a:lnTo>
                  <a:lnTo>
                    <a:pt x="24589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C05417-5621-4DFD-8640-53D3CC90731D}"/>
                </a:ext>
              </a:extLst>
            </p:cNvPr>
            <p:cNvSpPr/>
            <p:nvPr/>
          </p:nvSpPr>
          <p:spPr>
            <a:xfrm>
              <a:off x="5954522" y="843188"/>
              <a:ext cx="85510" cy="81863"/>
            </a:xfrm>
            <a:custGeom>
              <a:avLst/>
              <a:gdLst/>
              <a:ahLst/>
              <a:cxnLst/>
              <a:rect l="0" t="0" r="0" b="0"/>
              <a:pathLst>
                <a:path w="85510" h="81863">
                  <a:moveTo>
                    <a:pt x="0" y="4126"/>
                  </a:moveTo>
                  <a:lnTo>
                    <a:pt x="12380" y="0"/>
                  </a:lnTo>
                  <a:lnTo>
                    <a:pt x="25367" y="2580"/>
                  </a:lnTo>
                  <a:lnTo>
                    <a:pt x="32459" y="5687"/>
                  </a:lnTo>
                  <a:lnTo>
                    <a:pt x="37186" y="11213"/>
                  </a:lnTo>
                  <a:lnTo>
                    <a:pt x="42439" y="26566"/>
                  </a:lnTo>
                  <a:lnTo>
                    <a:pt x="40168" y="42603"/>
                  </a:lnTo>
                  <a:lnTo>
                    <a:pt x="35991" y="52321"/>
                  </a:lnTo>
                  <a:lnTo>
                    <a:pt x="37013" y="45124"/>
                  </a:lnTo>
                  <a:lnTo>
                    <a:pt x="46572" y="25775"/>
                  </a:lnTo>
                  <a:lnTo>
                    <a:pt x="51778" y="22014"/>
                  </a:lnTo>
                  <a:lnTo>
                    <a:pt x="57839" y="20370"/>
                  </a:lnTo>
                  <a:lnTo>
                    <a:pt x="64471" y="20138"/>
                  </a:lnTo>
                  <a:lnTo>
                    <a:pt x="69756" y="22574"/>
                  </a:lnTo>
                  <a:lnTo>
                    <a:pt x="77932" y="32191"/>
                  </a:lnTo>
                  <a:lnTo>
                    <a:pt x="83264" y="56300"/>
                  </a:lnTo>
                  <a:lnTo>
                    <a:pt x="85509" y="8186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2FF15C7-489B-4476-BF79-C4F85D6C92AD}"/>
                </a:ext>
              </a:extLst>
            </p:cNvPr>
            <p:cNvSpPr/>
            <p:nvPr/>
          </p:nvSpPr>
          <p:spPr>
            <a:xfrm>
              <a:off x="6032257" y="691844"/>
              <a:ext cx="129309" cy="342036"/>
            </a:xfrm>
            <a:custGeom>
              <a:avLst/>
              <a:gdLst/>
              <a:ahLst/>
              <a:cxnLst/>
              <a:rect l="0" t="0" r="0" b="0"/>
              <a:pathLst>
                <a:path w="129309" h="342036">
                  <a:moveTo>
                    <a:pt x="23321" y="0"/>
                  </a:moveTo>
                  <a:lnTo>
                    <a:pt x="43954" y="8253"/>
                  </a:lnTo>
                  <a:lnTo>
                    <a:pt x="56388" y="19215"/>
                  </a:lnTo>
                  <a:lnTo>
                    <a:pt x="95088" y="77878"/>
                  </a:lnTo>
                  <a:lnTo>
                    <a:pt x="122558" y="134461"/>
                  </a:lnTo>
                  <a:lnTo>
                    <a:pt x="129308" y="170839"/>
                  </a:lnTo>
                  <a:lnTo>
                    <a:pt x="127462" y="220790"/>
                  </a:lnTo>
                  <a:lnTo>
                    <a:pt x="117037" y="247377"/>
                  </a:lnTo>
                  <a:lnTo>
                    <a:pt x="81928" y="295170"/>
                  </a:lnTo>
                  <a:lnTo>
                    <a:pt x="46170" y="323526"/>
                  </a:lnTo>
                  <a:lnTo>
                    <a:pt x="0" y="34203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1D3E51-5656-434B-8F6E-2F4F780FA747}"/>
              </a:ext>
            </a:extLst>
          </p:cNvPr>
          <p:cNvGrpSpPr/>
          <p:nvPr/>
        </p:nvGrpSpPr>
        <p:grpSpPr>
          <a:xfrm>
            <a:off x="1088294" y="1410655"/>
            <a:ext cx="2388811" cy="903193"/>
            <a:chOff x="1088294" y="1410655"/>
            <a:chExt cx="2388811" cy="90319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14E7C1-3261-48FB-8490-E991E025339C}"/>
                </a:ext>
              </a:extLst>
            </p:cNvPr>
            <p:cNvSpPr/>
            <p:nvPr/>
          </p:nvSpPr>
          <p:spPr>
            <a:xfrm>
              <a:off x="1149298" y="1555953"/>
              <a:ext cx="24506" cy="123130"/>
            </a:xfrm>
            <a:custGeom>
              <a:avLst/>
              <a:gdLst/>
              <a:ahLst/>
              <a:cxnLst/>
              <a:rect l="0" t="0" r="0" b="0"/>
              <a:pathLst>
                <a:path w="24506" h="123130">
                  <a:moveTo>
                    <a:pt x="8958" y="14300"/>
                  </a:moveTo>
                  <a:lnTo>
                    <a:pt x="704" y="1919"/>
                  </a:lnTo>
                  <a:lnTo>
                    <a:pt x="0" y="0"/>
                  </a:lnTo>
                  <a:lnTo>
                    <a:pt x="1259" y="448"/>
                  </a:lnTo>
                  <a:lnTo>
                    <a:pt x="3825" y="2474"/>
                  </a:lnTo>
                  <a:lnTo>
                    <a:pt x="11563" y="17705"/>
                  </a:lnTo>
                  <a:lnTo>
                    <a:pt x="20404" y="78752"/>
                  </a:lnTo>
                  <a:lnTo>
                    <a:pt x="24505" y="12312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C850786-D69F-4C5E-81A9-E72B36F3A5E2}"/>
                </a:ext>
              </a:extLst>
            </p:cNvPr>
            <p:cNvSpPr/>
            <p:nvPr/>
          </p:nvSpPr>
          <p:spPr>
            <a:xfrm>
              <a:off x="1212670" y="1686855"/>
              <a:ext cx="31095" cy="15548"/>
            </a:xfrm>
            <a:custGeom>
              <a:avLst/>
              <a:gdLst/>
              <a:ahLst/>
              <a:cxnLst/>
              <a:rect l="0" t="0" r="0" b="0"/>
              <a:pathLst>
                <a:path w="31095" h="15548">
                  <a:moveTo>
                    <a:pt x="0" y="15547"/>
                  </a:moveTo>
                  <a:lnTo>
                    <a:pt x="8254" y="7294"/>
                  </a:lnTo>
                  <a:lnTo>
                    <a:pt x="16912" y="3242"/>
                  </a:lnTo>
                  <a:lnTo>
                    <a:pt x="31094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AC2483B-F1BF-4619-8331-D46CD65DD250}"/>
                </a:ext>
              </a:extLst>
            </p:cNvPr>
            <p:cNvSpPr/>
            <p:nvPr/>
          </p:nvSpPr>
          <p:spPr>
            <a:xfrm>
              <a:off x="1305953" y="1549043"/>
              <a:ext cx="54415" cy="122266"/>
            </a:xfrm>
            <a:custGeom>
              <a:avLst/>
              <a:gdLst/>
              <a:ahLst/>
              <a:cxnLst/>
              <a:rect l="0" t="0" r="0" b="0"/>
              <a:pathLst>
                <a:path w="54415" h="122266">
                  <a:moveTo>
                    <a:pt x="0" y="13436"/>
                  </a:moveTo>
                  <a:lnTo>
                    <a:pt x="4126" y="1056"/>
                  </a:lnTo>
                  <a:lnTo>
                    <a:pt x="7069" y="0"/>
                  </a:lnTo>
                  <a:lnTo>
                    <a:pt x="10759" y="1888"/>
                  </a:lnTo>
                  <a:lnTo>
                    <a:pt x="18601" y="10895"/>
                  </a:lnTo>
                  <a:lnTo>
                    <a:pt x="27872" y="32261"/>
                  </a:lnTo>
                  <a:lnTo>
                    <a:pt x="43994" y="89866"/>
                  </a:lnTo>
                  <a:lnTo>
                    <a:pt x="54414" y="12226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B5A8ED5-80D6-4EBD-8AEC-B3A8448C25F1}"/>
                </a:ext>
              </a:extLst>
            </p:cNvPr>
            <p:cNvSpPr/>
            <p:nvPr/>
          </p:nvSpPr>
          <p:spPr>
            <a:xfrm>
              <a:off x="1154579" y="1760901"/>
              <a:ext cx="252430" cy="65879"/>
            </a:xfrm>
            <a:custGeom>
              <a:avLst/>
              <a:gdLst/>
              <a:ahLst/>
              <a:cxnLst/>
              <a:rect l="0" t="0" r="0" b="0"/>
              <a:pathLst>
                <a:path w="252430" h="65879">
                  <a:moveTo>
                    <a:pt x="50318" y="65878"/>
                  </a:moveTo>
                  <a:lnTo>
                    <a:pt x="4473" y="55058"/>
                  </a:lnTo>
                  <a:lnTo>
                    <a:pt x="752" y="51755"/>
                  </a:lnTo>
                  <a:lnTo>
                    <a:pt x="0" y="47825"/>
                  </a:lnTo>
                  <a:lnTo>
                    <a:pt x="1225" y="43478"/>
                  </a:lnTo>
                  <a:lnTo>
                    <a:pt x="5497" y="39716"/>
                  </a:lnTo>
                  <a:lnTo>
                    <a:pt x="56570" y="22033"/>
                  </a:lnTo>
                  <a:lnTo>
                    <a:pt x="111591" y="13026"/>
                  </a:lnTo>
                  <a:lnTo>
                    <a:pt x="172612" y="5516"/>
                  </a:lnTo>
                  <a:lnTo>
                    <a:pt x="232093" y="0"/>
                  </a:lnTo>
                  <a:lnTo>
                    <a:pt x="252429" y="369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7D2C5D3-1C5E-4695-9A88-EA17C1875B0A}"/>
                </a:ext>
              </a:extLst>
            </p:cNvPr>
            <p:cNvSpPr/>
            <p:nvPr/>
          </p:nvSpPr>
          <p:spPr>
            <a:xfrm>
              <a:off x="1236797" y="1803458"/>
              <a:ext cx="162439" cy="65559"/>
            </a:xfrm>
            <a:custGeom>
              <a:avLst/>
              <a:gdLst/>
              <a:ahLst/>
              <a:cxnLst/>
              <a:rect l="0" t="0" r="0" b="0"/>
              <a:pathLst>
                <a:path w="162439" h="65559">
                  <a:moveTo>
                    <a:pt x="162438" y="0"/>
                  </a:moveTo>
                  <a:lnTo>
                    <a:pt x="102348" y="26518"/>
                  </a:lnTo>
                  <a:lnTo>
                    <a:pt x="45952" y="50853"/>
                  </a:lnTo>
                  <a:lnTo>
                    <a:pt x="404" y="64652"/>
                  </a:lnTo>
                  <a:lnTo>
                    <a:pt x="0" y="65558"/>
                  </a:lnTo>
                  <a:lnTo>
                    <a:pt x="57113" y="61735"/>
                  </a:lnTo>
                  <a:lnTo>
                    <a:pt x="114520" y="55549"/>
                  </a:lnTo>
                  <a:lnTo>
                    <a:pt x="139117" y="5441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9F05D41-B3C1-47A9-96E8-BFFD0D455157}"/>
                </a:ext>
              </a:extLst>
            </p:cNvPr>
            <p:cNvSpPr/>
            <p:nvPr/>
          </p:nvSpPr>
          <p:spPr>
            <a:xfrm>
              <a:off x="1686855" y="1476490"/>
              <a:ext cx="13387" cy="264781"/>
            </a:xfrm>
            <a:custGeom>
              <a:avLst/>
              <a:gdLst/>
              <a:ahLst/>
              <a:cxnLst/>
              <a:rect l="0" t="0" r="0" b="0"/>
              <a:pathLst>
                <a:path w="13387" h="264781">
                  <a:moveTo>
                    <a:pt x="0" y="8254"/>
                  </a:moveTo>
                  <a:lnTo>
                    <a:pt x="8254" y="0"/>
                  </a:lnTo>
                  <a:lnTo>
                    <a:pt x="10685" y="1024"/>
                  </a:lnTo>
                  <a:lnTo>
                    <a:pt x="13386" y="11375"/>
                  </a:lnTo>
                  <a:lnTo>
                    <a:pt x="9110" y="68294"/>
                  </a:lnTo>
                  <a:lnTo>
                    <a:pt x="7950" y="121983"/>
                  </a:lnTo>
                  <a:lnTo>
                    <a:pt x="7789" y="184429"/>
                  </a:lnTo>
                  <a:lnTo>
                    <a:pt x="7776" y="240401"/>
                  </a:lnTo>
                  <a:lnTo>
                    <a:pt x="7774" y="26478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56E6D7B-580E-49EB-B523-E5C30E46DF1A}"/>
                </a:ext>
              </a:extLst>
            </p:cNvPr>
            <p:cNvSpPr/>
            <p:nvPr/>
          </p:nvSpPr>
          <p:spPr>
            <a:xfrm>
              <a:off x="1738361" y="1468717"/>
              <a:ext cx="155065" cy="249234"/>
            </a:xfrm>
            <a:custGeom>
              <a:avLst/>
              <a:gdLst/>
              <a:ahLst/>
              <a:cxnLst/>
              <a:rect l="0" t="0" r="0" b="0"/>
              <a:pathLst>
                <a:path w="155065" h="249234">
                  <a:moveTo>
                    <a:pt x="135059" y="8253"/>
                  </a:moveTo>
                  <a:lnTo>
                    <a:pt x="151566" y="0"/>
                  </a:lnTo>
                  <a:lnTo>
                    <a:pt x="154701" y="160"/>
                  </a:lnTo>
                  <a:lnTo>
                    <a:pt x="155064" y="2858"/>
                  </a:lnTo>
                  <a:lnTo>
                    <a:pt x="150860" y="11901"/>
                  </a:lnTo>
                  <a:lnTo>
                    <a:pt x="127176" y="36389"/>
                  </a:lnTo>
                  <a:lnTo>
                    <a:pt x="65546" y="82769"/>
                  </a:lnTo>
                  <a:lnTo>
                    <a:pt x="19489" y="120501"/>
                  </a:lnTo>
                  <a:lnTo>
                    <a:pt x="7342" y="142280"/>
                  </a:lnTo>
                  <a:lnTo>
                    <a:pt x="0" y="169366"/>
                  </a:lnTo>
                  <a:lnTo>
                    <a:pt x="1040" y="186097"/>
                  </a:lnTo>
                  <a:lnTo>
                    <a:pt x="11292" y="202171"/>
                  </a:lnTo>
                  <a:lnTo>
                    <a:pt x="26500" y="216224"/>
                  </a:lnTo>
                  <a:lnTo>
                    <a:pt x="51358" y="228991"/>
                  </a:lnTo>
                  <a:lnTo>
                    <a:pt x="114783" y="245593"/>
                  </a:lnTo>
                  <a:lnTo>
                    <a:pt x="142833" y="24923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B2D699-5310-4A79-8B45-D272CD0EF3A9}"/>
                </a:ext>
              </a:extLst>
            </p:cNvPr>
            <p:cNvSpPr/>
            <p:nvPr/>
          </p:nvSpPr>
          <p:spPr>
            <a:xfrm>
              <a:off x="1934056" y="1615710"/>
              <a:ext cx="184322" cy="88702"/>
            </a:xfrm>
            <a:custGeom>
              <a:avLst/>
              <a:gdLst/>
              <a:ahLst/>
              <a:cxnLst/>
              <a:rect l="0" t="0" r="0" b="0"/>
              <a:pathLst>
                <a:path w="184322" h="88702">
                  <a:moveTo>
                    <a:pt x="9326" y="8957"/>
                  </a:moveTo>
                  <a:lnTo>
                    <a:pt x="18283" y="0"/>
                  </a:lnTo>
                  <a:lnTo>
                    <a:pt x="11020" y="8990"/>
                  </a:lnTo>
                  <a:lnTo>
                    <a:pt x="2593" y="23943"/>
                  </a:lnTo>
                  <a:lnTo>
                    <a:pt x="0" y="42105"/>
                  </a:lnTo>
                  <a:lnTo>
                    <a:pt x="2590" y="59966"/>
                  </a:lnTo>
                  <a:lnTo>
                    <a:pt x="9499" y="73662"/>
                  </a:lnTo>
                  <a:lnTo>
                    <a:pt x="22934" y="83205"/>
                  </a:lnTo>
                  <a:lnTo>
                    <a:pt x="31354" y="86958"/>
                  </a:lnTo>
                  <a:lnTo>
                    <a:pt x="39558" y="87734"/>
                  </a:lnTo>
                  <a:lnTo>
                    <a:pt x="55584" y="83988"/>
                  </a:lnTo>
                  <a:lnTo>
                    <a:pt x="69041" y="74262"/>
                  </a:lnTo>
                  <a:lnTo>
                    <a:pt x="79916" y="61302"/>
                  </a:lnTo>
                  <a:lnTo>
                    <a:pt x="87628" y="46905"/>
                  </a:lnTo>
                  <a:lnTo>
                    <a:pt x="90894" y="45484"/>
                  </a:lnTo>
                  <a:lnTo>
                    <a:pt x="93935" y="47992"/>
                  </a:lnTo>
                  <a:lnTo>
                    <a:pt x="109148" y="72714"/>
                  </a:lnTo>
                  <a:lnTo>
                    <a:pt x="121062" y="82783"/>
                  </a:lnTo>
                  <a:lnTo>
                    <a:pt x="127867" y="86677"/>
                  </a:lnTo>
                  <a:lnTo>
                    <a:pt x="144640" y="88701"/>
                  </a:lnTo>
                  <a:lnTo>
                    <a:pt x="161884" y="85858"/>
                  </a:lnTo>
                  <a:lnTo>
                    <a:pt x="175306" y="78836"/>
                  </a:lnTo>
                  <a:lnTo>
                    <a:pt x="179577" y="72818"/>
                  </a:lnTo>
                  <a:lnTo>
                    <a:pt x="184321" y="56917"/>
                  </a:lnTo>
                  <a:lnTo>
                    <a:pt x="182866" y="32668"/>
                  </a:lnTo>
                  <a:lnTo>
                    <a:pt x="176858" y="19208"/>
                  </a:lnTo>
                  <a:lnTo>
                    <a:pt x="164796" y="118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E70A1C-9ABD-4FB2-8FA3-53A12E852F49}"/>
                </a:ext>
              </a:extLst>
            </p:cNvPr>
            <p:cNvSpPr/>
            <p:nvPr/>
          </p:nvSpPr>
          <p:spPr>
            <a:xfrm>
              <a:off x="2176042" y="1580808"/>
              <a:ext cx="255075" cy="144916"/>
            </a:xfrm>
            <a:custGeom>
              <a:avLst/>
              <a:gdLst/>
              <a:ahLst/>
              <a:cxnLst/>
              <a:rect l="0" t="0" r="0" b="0"/>
              <a:pathLst>
                <a:path w="255075" h="144916">
                  <a:moveTo>
                    <a:pt x="62734" y="82727"/>
                  </a:moveTo>
                  <a:lnTo>
                    <a:pt x="66861" y="95107"/>
                  </a:lnTo>
                  <a:lnTo>
                    <a:pt x="70667" y="97890"/>
                  </a:lnTo>
                  <a:lnTo>
                    <a:pt x="75797" y="98882"/>
                  </a:lnTo>
                  <a:lnTo>
                    <a:pt x="81807" y="98679"/>
                  </a:lnTo>
                  <a:lnTo>
                    <a:pt x="86678" y="95953"/>
                  </a:lnTo>
                  <a:lnTo>
                    <a:pt x="94393" y="86014"/>
                  </a:lnTo>
                  <a:lnTo>
                    <a:pt x="96095" y="72959"/>
                  </a:lnTo>
                  <a:lnTo>
                    <a:pt x="95339" y="65850"/>
                  </a:lnTo>
                  <a:lnTo>
                    <a:pt x="89893" y="53345"/>
                  </a:lnTo>
                  <a:lnTo>
                    <a:pt x="86022" y="47592"/>
                  </a:lnTo>
                  <a:lnTo>
                    <a:pt x="74812" y="38896"/>
                  </a:lnTo>
                  <a:lnTo>
                    <a:pt x="60328" y="33016"/>
                  </a:lnTo>
                  <a:lnTo>
                    <a:pt x="42375" y="30403"/>
                  </a:lnTo>
                  <a:lnTo>
                    <a:pt x="34478" y="32297"/>
                  </a:lnTo>
                  <a:lnTo>
                    <a:pt x="21097" y="41312"/>
                  </a:lnTo>
                  <a:lnTo>
                    <a:pt x="3852" y="60955"/>
                  </a:lnTo>
                  <a:lnTo>
                    <a:pt x="0" y="77945"/>
                  </a:lnTo>
                  <a:lnTo>
                    <a:pt x="2030" y="95285"/>
                  </a:lnTo>
                  <a:lnTo>
                    <a:pt x="8691" y="108750"/>
                  </a:lnTo>
                  <a:lnTo>
                    <a:pt x="19713" y="118189"/>
                  </a:lnTo>
                  <a:lnTo>
                    <a:pt x="26280" y="121915"/>
                  </a:lnTo>
                  <a:lnTo>
                    <a:pt x="40486" y="123752"/>
                  </a:lnTo>
                  <a:lnTo>
                    <a:pt x="54574" y="120826"/>
                  </a:lnTo>
                  <a:lnTo>
                    <a:pt x="66592" y="113767"/>
                  </a:lnTo>
                  <a:lnTo>
                    <a:pt x="75389" y="100265"/>
                  </a:lnTo>
                  <a:lnTo>
                    <a:pt x="78944" y="91828"/>
                  </a:lnTo>
                  <a:lnTo>
                    <a:pt x="83042" y="88794"/>
                  </a:lnTo>
                  <a:lnTo>
                    <a:pt x="87501" y="89363"/>
                  </a:lnTo>
                  <a:lnTo>
                    <a:pt x="114748" y="107785"/>
                  </a:lnTo>
                  <a:lnTo>
                    <a:pt x="134796" y="111138"/>
                  </a:lnTo>
                  <a:lnTo>
                    <a:pt x="151191" y="108022"/>
                  </a:lnTo>
                  <a:lnTo>
                    <a:pt x="179919" y="91946"/>
                  </a:lnTo>
                  <a:lnTo>
                    <a:pt x="190536" y="77611"/>
                  </a:lnTo>
                  <a:lnTo>
                    <a:pt x="204390" y="44384"/>
                  </a:lnTo>
                  <a:lnTo>
                    <a:pt x="205443" y="28545"/>
                  </a:lnTo>
                  <a:lnTo>
                    <a:pt x="202168" y="13733"/>
                  </a:lnTo>
                  <a:lnTo>
                    <a:pt x="194954" y="1391"/>
                  </a:lnTo>
                  <a:lnTo>
                    <a:pt x="193203" y="0"/>
                  </a:lnTo>
                  <a:lnTo>
                    <a:pt x="192899" y="1664"/>
                  </a:lnTo>
                  <a:lnTo>
                    <a:pt x="193561" y="5364"/>
                  </a:lnTo>
                  <a:lnTo>
                    <a:pt x="201206" y="14082"/>
                  </a:lnTo>
                  <a:lnTo>
                    <a:pt x="238849" y="55812"/>
                  </a:lnTo>
                  <a:lnTo>
                    <a:pt x="250329" y="76191"/>
                  </a:lnTo>
                  <a:lnTo>
                    <a:pt x="255074" y="102768"/>
                  </a:lnTo>
                  <a:lnTo>
                    <a:pt x="251577" y="117833"/>
                  </a:lnTo>
                  <a:lnTo>
                    <a:pt x="233751" y="14491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17C662B-670C-4097-A6C8-F5C246C85947}"/>
                </a:ext>
              </a:extLst>
            </p:cNvPr>
            <p:cNvSpPr/>
            <p:nvPr/>
          </p:nvSpPr>
          <p:spPr>
            <a:xfrm>
              <a:off x="2425341" y="1513910"/>
              <a:ext cx="186565" cy="187609"/>
            </a:xfrm>
            <a:custGeom>
              <a:avLst/>
              <a:gdLst/>
              <a:ahLst/>
              <a:cxnLst/>
              <a:rect l="0" t="0" r="0" b="0"/>
              <a:pathLst>
                <a:path w="186565" h="187609">
                  <a:moveTo>
                    <a:pt x="0" y="33022"/>
                  </a:moveTo>
                  <a:lnTo>
                    <a:pt x="8253" y="16515"/>
                  </a:lnTo>
                  <a:lnTo>
                    <a:pt x="19215" y="6108"/>
                  </a:lnTo>
                  <a:lnTo>
                    <a:pt x="25766" y="2123"/>
                  </a:lnTo>
                  <a:lnTo>
                    <a:pt x="39954" y="0"/>
                  </a:lnTo>
                  <a:lnTo>
                    <a:pt x="47365" y="642"/>
                  </a:lnTo>
                  <a:lnTo>
                    <a:pt x="53170" y="4526"/>
                  </a:lnTo>
                  <a:lnTo>
                    <a:pt x="61923" y="18054"/>
                  </a:lnTo>
                  <a:lnTo>
                    <a:pt x="71706" y="40967"/>
                  </a:lnTo>
                  <a:lnTo>
                    <a:pt x="76941" y="98901"/>
                  </a:lnTo>
                  <a:lnTo>
                    <a:pt x="77630" y="161019"/>
                  </a:lnTo>
                  <a:lnTo>
                    <a:pt x="78568" y="187166"/>
                  </a:lnTo>
                  <a:lnTo>
                    <a:pt x="80017" y="187608"/>
                  </a:lnTo>
                  <a:lnTo>
                    <a:pt x="92677" y="165573"/>
                  </a:lnTo>
                  <a:lnTo>
                    <a:pt x="107334" y="135021"/>
                  </a:lnTo>
                  <a:lnTo>
                    <a:pt x="119393" y="122693"/>
                  </a:lnTo>
                  <a:lnTo>
                    <a:pt x="126236" y="119578"/>
                  </a:lnTo>
                  <a:lnTo>
                    <a:pt x="140750" y="118420"/>
                  </a:lnTo>
                  <a:lnTo>
                    <a:pt x="147384" y="121048"/>
                  </a:lnTo>
                  <a:lnTo>
                    <a:pt x="159362" y="130878"/>
                  </a:lnTo>
                  <a:lnTo>
                    <a:pt x="186564" y="18071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37E2868-AAEC-4F1B-BE5D-8170E354D29F}"/>
                </a:ext>
              </a:extLst>
            </p:cNvPr>
            <p:cNvSpPr/>
            <p:nvPr/>
          </p:nvSpPr>
          <p:spPr>
            <a:xfrm>
              <a:off x="2642999" y="1625915"/>
              <a:ext cx="38869" cy="60941"/>
            </a:xfrm>
            <a:custGeom>
              <a:avLst/>
              <a:gdLst/>
              <a:ahLst/>
              <a:cxnLst/>
              <a:rect l="0" t="0" r="0" b="0"/>
              <a:pathLst>
                <a:path w="38869" h="60941">
                  <a:moveTo>
                    <a:pt x="0" y="14299"/>
                  </a:moveTo>
                  <a:lnTo>
                    <a:pt x="8254" y="1919"/>
                  </a:lnTo>
                  <a:lnTo>
                    <a:pt x="12412" y="0"/>
                  </a:lnTo>
                  <a:lnTo>
                    <a:pt x="16912" y="448"/>
                  </a:lnTo>
                  <a:lnTo>
                    <a:pt x="21640" y="2474"/>
                  </a:lnTo>
                  <a:lnTo>
                    <a:pt x="29195" y="13938"/>
                  </a:lnTo>
                  <a:lnTo>
                    <a:pt x="36002" y="37513"/>
                  </a:lnTo>
                  <a:lnTo>
                    <a:pt x="38868" y="6094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DF5C2B-41FB-427B-9037-9B2C1C1895A2}"/>
                </a:ext>
              </a:extLst>
            </p:cNvPr>
            <p:cNvSpPr/>
            <p:nvPr/>
          </p:nvSpPr>
          <p:spPr>
            <a:xfrm>
              <a:off x="2658546" y="1469197"/>
              <a:ext cx="23322" cy="62189"/>
            </a:xfrm>
            <a:custGeom>
              <a:avLst/>
              <a:gdLst/>
              <a:ahLst/>
              <a:cxnLst/>
              <a:rect l="0" t="0" r="0" b="0"/>
              <a:pathLst>
                <a:path w="23322" h="62189">
                  <a:moveTo>
                    <a:pt x="23321" y="62188"/>
                  </a:moveTo>
                  <a:lnTo>
                    <a:pt x="16251" y="28407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ECCEB21-6362-426B-804A-5FAA758F05D1}"/>
                </a:ext>
              </a:extLst>
            </p:cNvPr>
            <p:cNvSpPr/>
            <p:nvPr/>
          </p:nvSpPr>
          <p:spPr>
            <a:xfrm>
              <a:off x="2742502" y="1585800"/>
              <a:ext cx="72491" cy="81969"/>
            </a:xfrm>
            <a:custGeom>
              <a:avLst/>
              <a:gdLst/>
              <a:ahLst/>
              <a:cxnLst/>
              <a:rect l="0" t="0" r="0" b="0"/>
              <a:pathLst>
                <a:path w="72491" h="81969">
                  <a:moveTo>
                    <a:pt x="9327" y="15547"/>
                  </a:moveTo>
                  <a:lnTo>
                    <a:pt x="18284" y="6590"/>
                  </a:lnTo>
                  <a:lnTo>
                    <a:pt x="11021" y="15580"/>
                  </a:lnTo>
                  <a:lnTo>
                    <a:pt x="2594" y="30533"/>
                  </a:lnTo>
                  <a:lnTo>
                    <a:pt x="0" y="46391"/>
                  </a:lnTo>
                  <a:lnTo>
                    <a:pt x="2591" y="61213"/>
                  </a:lnTo>
                  <a:lnTo>
                    <a:pt x="9500" y="73559"/>
                  </a:lnTo>
                  <a:lnTo>
                    <a:pt x="16352" y="77542"/>
                  </a:lnTo>
                  <a:lnTo>
                    <a:pt x="35482" y="81968"/>
                  </a:lnTo>
                  <a:lnTo>
                    <a:pt x="51469" y="79328"/>
                  </a:lnTo>
                  <a:lnTo>
                    <a:pt x="58151" y="76206"/>
                  </a:lnTo>
                  <a:lnTo>
                    <a:pt x="67879" y="65827"/>
                  </a:lnTo>
                  <a:lnTo>
                    <a:pt x="71682" y="59431"/>
                  </a:lnTo>
                  <a:lnTo>
                    <a:pt x="72490" y="52577"/>
                  </a:lnTo>
                  <a:lnTo>
                    <a:pt x="68781" y="38051"/>
                  </a:lnTo>
                  <a:lnTo>
                    <a:pt x="56981" y="19431"/>
                  </a:lnTo>
                  <a:lnTo>
                    <a:pt x="45190" y="10651"/>
                  </a:lnTo>
                  <a:lnTo>
                    <a:pt x="24874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C0AAA71-7698-4464-8790-24F468156D88}"/>
                </a:ext>
              </a:extLst>
            </p:cNvPr>
            <p:cNvSpPr/>
            <p:nvPr/>
          </p:nvSpPr>
          <p:spPr>
            <a:xfrm>
              <a:off x="2867190" y="1555719"/>
              <a:ext cx="102298" cy="125608"/>
            </a:xfrm>
            <a:custGeom>
              <a:avLst/>
              <a:gdLst/>
              <a:ahLst/>
              <a:cxnLst/>
              <a:rect l="0" t="0" r="0" b="0"/>
              <a:pathLst>
                <a:path w="102298" h="125608">
                  <a:moveTo>
                    <a:pt x="1242" y="22307"/>
                  </a:moveTo>
                  <a:lnTo>
                    <a:pt x="1242" y="5800"/>
                  </a:lnTo>
                  <a:lnTo>
                    <a:pt x="4696" y="1802"/>
                  </a:lnTo>
                  <a:lnTo>
                    <a:pt x="10455" y="0"/>
                  </a:lnTo>
                  <a:lnTo>
                    <a:pt x="35066" y="1590"/>
                  </a:lnTo>
                  <a:lnTo>
                    <a:pt x="44520" y="3313"/>
                  </a:lnTo>
                  <a:lnTo>
                    <a:pt x="59632" y="12138"/>
                  </a:lnTo>
                  <a:lnTo>
                    <a:pt x="83409" y="38917"/>
                  </a:lnTo>
                  <a:lnTo>
                    <a:pt x="89584" y="56177"/>
                  </a:lnTo>
                  <a:lnTo>
                    <a:pt x="91231" y="65616"/>
                  </a:lnTo>
                  <a:lnTo>
                    <a:pt x="88454" y="83014"/>
                  </a:lnTo>
                  <a:lnTo>
                    <a:pt x="80598" y="98521"/>
                  </a:lnTo>
                  <a:lnTo>
                    <a:pt x="68469" y="111170"/>
                  </a:lnTo>
                  <a:lnTo>
                    <a:pt x="42946" y="123877"/>
                  </a:lnTo>
                  <a:lnTo>
                    <a:pt x="25823" y="125607"/>
                  </a:lnTo>
                  <a:lnTo>
                    <a:pt x="17629" y="124859"/>
                  </a:lnTo>
                  <a:lnTo>
                    <a:pt x="11303" y="121769"/>
                  </a:lnTo>
                  <a:lnTo>
                    <a:pt x="1971" y="111426"/>
                  </a:lnTo>
                  <a:lnTo>
                    <a:pt x="0" y="105040"/>
                  </a:lnTo>
                  <a:lnTo>
                    <a:pt x="114" y="91035"/>
                  </a:lnTo>
                  <a:lnTo>
                    <a:pt x="7650" y="76173"/>
                  </a:lnTo>
                  <a:lnTo>
                    <a:pt x="26461" y="55542"/>
                  </a:lnTo>
                  <a:lnTo>
                    <a:pt x="83386" y="13753"/>
                  </a:lnTo>
                  <a:lnTo>
                    <a:pt x="102297" y="676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025363C-7352-46F7-938D-C92F76C296B8}"/>
                </a:ext>
              </a:extLst>
            </p:cNvPr>
            <p:cNvSpPr/>
            <p:nvPr/>
          </p:nvSpPr>
          <p:spPr>
            <a:xfrm>
              <a:off x="3016129" y="1410655"/>
              <a:ext cx="54415" cy="214013"/>
            </a:xfrm>
            <a:custGeom>
              <a:avLst/>
              <a:gdLst/>
              <a:ahLst/>
              <a:cxnLst/>
              <a:rect l="0" t="0" r="0" b="0"/>
              <a:pathLst>
                <a:path w="54415" h="214013">
                  <a:moveTo>
                    <a:pt x="0" y="4127"/>
                  </a:moveTo>
                  <a:lnTo>
                    <a:pt x="12380" y="0"/>
                  </a:lnTo>
                  <a:lnTo>
                    <a:pt x="16890" y="1376"/>
                  </a:lnTo>
                  <a:lnTo>
                    <a:pt x="20761" y="4884"/>
                  </a:lnTo>
                  <a:lnTo>
                    <a:pt x="33179" y="29133"/>
                  </a:lnTo>
                  <a:lnTo>
                    <a:pt x="44271" y="85752"/>
                  </a:lnTo>
                  <a:lnTo>
                    <a:pt x="50299" y="140692"/>
                  </a:lnTo>
                  <a:lnTo>
                    <a:pt x="53872" y="193075"/>
                  </a:lnTo>
                  <a:lnTo>
                    <a:pt x="54414" y="21401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DF9CBB8-FFC8-4702-A4DD-7BF74ABDE13C}"/>
                </a:ext>
              </a:extLst>
            </p:cNvPr>
            <p:cNvSpPr/>
            <p:nvPr/>
          </p:nvSpPr>
          <p:spPr>
            <a:xfrm>
              <a:off x="3103469" y="1539158"/>
              <a:ext cx="60358" cy="101057"/>
            </a:xfrm>
            <a:custGeom>
              <a:avLst/>
              <a:gdLst/>
              <a:ahLst/>
              <a:cxnLst/>
              <a:rect l="0" t="0" r="0" b="0"/>
              <a:pathLst>
                <a:path w="60358" h="101057">
                  <a:moveTo>
                    <a:pt x="60357" y="0"/>
                  </a:moveTo>
                  <a:lnTo>
                    <a:pt x="28836" y="10760"/>
                  </a:lnTo>
                  <a:lnTo>
                    <a:pt x="21205" y="14947"/>
                  </a:lnTo>
                  <a:lnTo>
                    <a:pt x="2211" y="37347"/>
                  </a:lnTo>
                  <a:lnTo>
                    <a:pt x="0" y="46491"/>
                  </a:lnTo>
                  <a:lnTo>
                    <a:pt x="2149" y="65864"/>
                  </a:lnTo>
                  <a:lnTo>
                    <a:pt x="13469" y="81385"/>
                  </a:lnTo>
                  <a:lnTo>
                    <a:pt x="29153" y="92313"/>
                  </a:lnTo>
                  <a:lnTo>
                    <a:pt x="60357" y="10105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42605AD-79C8-4A90-AE77-A840B1B43612}"/>
                </a:ext>
              </a:extLst>
            </p:cNvPr>
            <p:cNvSpPr/>
            <p:nvPr/>
          </p:nvSpPr>
          <p:spPr>
            <a:xfrm>
              <a:off x="3250302" y="1518344"/>
              <a:ext cx="226803" cy="145192"/>
            </a:xfrm>
            <a:custGeom>
              <a:avLst/>
              <a:gdLst/>
              <a:ahLst/>
              <a:cxnLst/>
              <a:rect l="0" t="0" r="0" b="0"/>
              <a:pathLst>
                <a:path w="226803" h="145192">
                  <a:moveTo>
                    <a:pt x="76768" y="90776"/>
                  </a:moveTo>
                  <a:lnTo>
                    <a:pt x="72641" y="103156"/>
                  </a:lnTo>
                  <a:lnTo>
                    <a:pt x="74017" y="105939"/>
                  </a:lnTo>
                  <a:lnTo>
                    <a:pt x="77525" y="106931"/>
                  </a:lnTo>
                  <a:lnTo>
                    <a:pt x="82455" y="106728"/>
                  </a:lnTo>
                  <a:lnTo>
                    <a:pt x="92539" y="101897"/>
                  </a:lnTo>
                  <a:lnTo>
                    <a:pt x="97647" y="98190"/>
                  </a:lnTo>
                  <a:lnTo>
                    <a:pt x="103322" y="82555"/>
                  </a:lnTo>
                  <a:lnTo>
                    <a:pt x="104117" y="62938"/>
                  </a:lnTo>
                  <a:lnTo>
                    <a:pt x="98712" y="45582"/>
                  </a:lnTo>
                  <a:lnTo>
                    <a:pt x="93125" y="39053"/>
                  </a:lnTo>
                  <a:lnTo>
                    <a:pt x="69618" y="25739"/>
                  </a:lnTo>
                  <a:lnTo>
                    <a:pt x="53724" y="19260"/>
                  </a:lnTo>
                  <a:lnTo>
                    <a:pt x="45858" y="18915"/>
                  </a:lnTo>
                  <a:lnTo>
                    <a:pt x="30208" y="23137"/>
                  </a:lnTo>
                  <a:lnTo>
                    <a:pt x="6831" y="35226"/>
                  </a:lnTo>
                  <a:lnTo>
                    <a:pt x="2504" y="41651"/>
                  </a:lnTo>
                  <a:lnTo>
                    <a:pt x="0" y="58002"/>
                  </a:lnTo>
                  <a:lnTo>
                    <a:pt x="4069" y="72179"/>
                  </a:lnTo>
                  <a:lnTo>
                    <a:pt x="7572" y="78378"/>
                  </a:lnTo>
                  <a:lnTo>
                    <a:pt x="18374" y="87569"/>
                  </a:lnTo>
                  <a:lnTo>
                    <a:pt x="32677" y="93669"/>
                  </a:lnTo>
                  <a:lnTo>
                    <a:pt x="59289" y="96240"/>
                  </a:lnTo>
                  <a:lnTo>
                    <a:pt x="75909" y="93780"/>
                  </a:lnTo>
                  <a:lnTo>
                    <a:pt x="83105" y="95370"/>
                  </a:lnTo>
                  <a:lnTo>
                    <a:pt x="103213" y="106532"/>
                  </a:lnTo>
                  <a:lnTo>
                    <a:pt x="120767" y="106992"/>
                  </a:lnTo>
                  <a:lnTo>
                    <a:pt x="128557" y="104178"/>
                  </a:lnTo>
                  <a:lnTo>
                    <a:pt x="141820" y="94141"/>
                  </a:lnTo>
                  <a:lnTo>
                    <a:pt x="145184" y="86974"/>
                  </a:lnTo>
                  <a:lnTo>
                    <a:pt x="146619" y="69796"/>
                  </a:lnTo>
                  <a:lnTo>
                    <a:pt x="135900" y="21020"/>
                  </a:lnTo>
                  <a:lnTo>
                    <a:pt x="136919" y="14905"/>
                  </a:lnTo>
                  <a:lnTo>
                    <a:pt x="140189" y="9965"/>
                  </a:lnTo>
                  <a:lnTo>
                    <a:pt x="144960" y="5808"/>
                  </a:lnTo>
                  <a:lnTo>
                    <a:pt x="159475" y="1189"/>
                  </a:lnTo>
                  <a:lnTo>
                    <a:pt x="176579" y="0"/>
                  </a:lnTo>
                  <a:lnTo>
                    <a:pt x="220654" y="4403"/>
                  </a:lnTo>
                  <a:lnTo>
                    <a:pt x="225379" y="6419"/>
                  </a:lnTo>
                  <a:lnTo>
                    <a:pt x="226802" y="9490"/>
                  </a:lnTo>
                  <a:lnTo>
                    <a:pt x="226023" y="13265"/>
                  </a:lnTo>
                  <a:lnTo>
                    <a:pt x="177940" y="75437"/>
                  </a:lnTo>
                  <a:lnTo>
                    <a:pt x="168261" y="98611"/>
                  </a:lnTo>
                  <a:lnTo>
                    <a:pt x="167994" y="106364"/>
                  </a:lnTo>
                  <a:lnTo>
                    <a:pt x="177824" y="145191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9DC487-3178-4838-97D9-3B7FEDBEF041}"/>
                </a:ext>
              </a:extLst>
            </p:cNvPr>
            <p:cNvSpPr/>
            <p:nvPr/>
          </p:nvSpPr>
          <p:spPr>
            <a:xfrm>
              <a:off x="1088294" y="1982250"/>
              <a:ext cx="23321" cy="202112"/>
            </a:xfrm>
            <a:custGeom>
              <a:avLst/>
              <a:gdLst/>
              <a:ahLst/>
              <a:cxnLst/>
              <a:rect l="0" t="0" r="0" b="0"/>
              <a:pathLst>
                <a:path w="23321" h="202112">
                  <a:moveTo>
                    <a:pt x="0" y="0"/>
                  </a:moveTo>
                  <a:lnTo>
                    <a:pt x="5342" y="20345"/>
                  </a:lnTo>
                  <a:lnTo>
                    <a:pt x="7453" y="76458"/>
                  </a:lnTo>
                  <a:lnTo>
                    <a:pt x="7731" y="133944"/>
                  </a:lnTo>
                  <a:lnTo>
                    <a:pt x="11892" y="176074"/>
                  </a:lnTo>
                  <a:lnTo>
                    <a:pt x="23320" y="202111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F672BB-C437-441D-BB46-736FE69CA85A}"/>
                </a:ext>
              </a:extLst>
            </p:cNvPr>
            <p:cNvSpPr/>
            <p:nvPr/>
          </p:nvSpPr>
          <p:spPr>
            <a:xfrm>
              <a:off x="1208192" y="2091079"/>
              <a:ext cx="4479" cy="31095"/>
            </a:xfrm>
            <a:custGeom>
              <a:avLst/>
              <a:gdLst/>
              <a:ahLst/>
              <a:cxnLst/>
              <a:rect l="0" t="0" r="0" b="0"/>
              <a:pathLst>
                <a:path w="4479" h="31095">
                  <a:moveTo>
                    <a:pt x="4478" y="31094"/>
                  </a:moveTo>
                  <a:lnTo>
                    <a:pt x="351" y="18714"/>
                  </a:lnTo>
                  <a:lnTo>
                    <a:pt x="0" y="14203"/>
                  </a:lnTo>
                  <a:lnTo>
                    <a:pt x="4478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5AAC15-31CD-45B0-B34B-C7C5DC633299}"/>
                </a:ext>
              </a:extLst>
            </p:cNvPr>
            <p:cNvSpPr/>
            <p:nvPr/>
          </p:nvSpPr>
          <p:spPr>
            <a:xfrm>
              <a:off x="1280585" y="1984480"/>
              <a:ext cx="157519" cy="137378"/>
            </a:xfrm>
            <a:custGeom>
              <a:avLst/>
              <a:gdLst/>
              <a:ahLst/>
              <a:cxnLst/>
              <a:rect l="0" t="0" r="0" b="0"/>
              <a:pathLst>
                <a:path w="157519" h="137378">
                  <a:moveTo>
                    <a:pt x="9821" y="44411"/>
                  </a:moveTo>
                  <a:lnTo>
                    <a:pt x="1567" y="36157"/>
                  </a:lnTo>
                  <a:lnTo>
                    <a:pt x="0" y="31135"/>
                  </a:lnTo>
                  <a:lnTo>
                    <a:pt x="561" y="18645"/>
                  </a:lnTo>
                  <a:lnTo>
                    <a:pt x="3648" y="13414"/>
                  </a:lnTo>
                  <a:lnTo>
                    <a:pt x="13987" y="5298"/>
                  </a:lnTo>
                  <a:lnTo>
                    <a:pt x="38502" y="0"/>
                  </a:lnTo>
                  <a:lnTo>
                    <a:pt x="53086" y="3368"/>
                  </a:lnTo>
                  <a:lnTo>
                    <a:pt x="65326" y="11486"/>
                  </a:lnTo>
                  <a:lnTo>
                    <a:pt x="76524" y="23731"/>
                  </a:lnTo>
                  <a:lnTo>
                    <a:pt x="82653" y="40114"/>
                  </a:lnTo>
                  <a:lnTo>
                    <a:pt x="84513" y="58912"/>
                  </a:lnTo>
                  <a:lnTo>
                    <a:pt x="84703" y="109394"/>
                  </a:lnTo>
                  <a:lnTo>
                    <a:pt x="93197" y="125403"/>
                  </a:lnTo>
                  <a:lnTo>
                    <a:pt x="99090" y="132091"/>
                  </a:lnTo>
                  <a:lnTo>
                    <a:pt x="106474" y="135686"/>
                  </a:lnTo>
                  <a:lnTo>
                    <a:pt x="123891" y="137377"/>
                  </a:lnTo>
                  <a:lnTo>
                    <a:pt x="157518" y="12991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2EF73D0-0DC5-46FD-86C8-7622919832DD}"/>
                </a:ext>
              </a:extLst>
            </p:cNvPr>
            <p:cNvSpPr/>
            <p:nvPr/>
          </p:nvSpPr>
          <p:spPr>
            <a:xfrm>
              <a:off x="1130846" y="2145493"/>
              <a:ext cx="299484" cy="168355"/>
            </a:xfrm>
            <a:custGeom>
              <a:avLst/>
              <a:gdLst/>
              <a:ahLst/>
              <a:cxnLst/>
              <a:rect l="0" t="0" r="0" b="0"/>
              <a:pathLst>
                <a:path w="299484" h="168355">
                  <a:moveTo>
                    <a:pt x="136239" y="0"/>
                  </a:moveTo>
                  <a:lnTo>
                    <a:pt x="80107" y="20762"/>
                  </a:lnTo>
                  <a:lnTo>
                    <a:pt x="19991" y="45436"/>
                  </a:lnTo>
                  <a:lnTo>
                    <a:pt x="547" y="60008"/>
                  </a:lnTo>
                  <a:lnTo>
                    <a:pt x="0" y="63326"/>
                  </a:lnTo>
                  <a:lnTo>
                    <a:pt x="3091" y="65538"/>
                  </a:lnTo>
                  <a:lnTo>
                    <a:pt x="32875" y="69088"/>
                  </a:lnTo>
                  <a:lnTo>
                    <a:pt x="92441" y="65759"/>
                  </a:lnTo>
                  <a:lnTo>
                    <a:pt x="154399" y="58375"/>
                  </a:lnTo>
                  <a:lnTo>
                    <a:pt x="216567" y="54763"/>
                  </a:lnTo>
                  <a:lnTo>
                    <a:pt x="220885" y="57238"/>
                  </a:lnTo>
                  <a:lnTo>
                    <a:pt x="221173" y="61479"/>
                  </a:lnTo>
                  <a:lnTo>
                    <a:pt x="218773" y="66898"/>
                  </a:lnTo>
                  <a:lnTo>
                    <a:pt x="209197" y="75222"/>
                  </a:lnTo>
                  <a:lnTo>
                    <a:pt x="149245" y="103821"/>
                  </a:lnTo>
                  <a:lnTo>
                    <a:pt x="95238" y="128570"/>
                  </a:lnTo>
                  <a:lnTo>
                    <a:pt x="36377" y="153382"/>
                  </a:lnTo>
                  <a:lnTo>
                    <a:pt x="23909" y="162028"/>
                  </a:lnTo>
                  <a:lnTo>
                    <a:pt x="25076" y="165025"/>
                  </a:lnTo>
                  <a:lnTo>
                    <a:pt x="40192" y="168354"/>
                  </a:lnTo>
                  <a:lnTo>
                    <a:pt x="101080" y="164286"/>
                  </a:lnTo>
                  <a:lnTo>
                    <a:pt x="152263" y="155165"/>
                  </a:lnTo>
                  <a:lnTo>
                    <a:pt x="210422" y="142475"/>
                  </a:lnTo>
                  <a:lnTo>
                    <a:pt x="271333" y="129554"/>
                  </a:lnTo>
                  <a:lnTo>
                    <a:pt x="280717" y="130420"/>
                  </a:lnTo>
                  <a:lnTo>
                    <a:pt x="286972" y="133588"/>
                  </a:lnTo>
                  <a:lnTo>
                    <a:pt x="299483" y="14769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BBE144-F550-4C6F-9087-488151FDA50F}"/>
                </a:ext>
              </a:extLst>
            </p:cNvPr>
            <p:cNvSpPr/>
            <p:nvPr/>
          </p:nvSpPr>
          <p:spPr>
            <a:xfrm>
              <a:off x="1702575" y="1973397"/>
              <a:ext cx="256355" cy="171389"/>
            </a:xfrm>
            <a:custGeom>
              <a:avLst/>
              <a:gdLst/>
              <a:ahLst/>
              <a:cxnLst/>
              <a:rect l="0" t="0" r="0" b="0"/>
              <a:pathLst>
                <a:path w="256355" h="171389">
                  <a:moveTo>
                    <a:pt x="7601" y="16626"/>
                  </a:moveTo>
                  <a:lnTo>
                    <a:pt x="11728" y="4246"/>
                  </a:lnTo>
                  <a:lnTo>
                    <a:pt x="12080" y="4054"/>
                  </a:lnTo>
                  <a:lnTo>
                    <a:pt x="1133" y="66682"/>
                  </a:lnTo>
                  <a:lnTo>
                    <a:pt x="0" y="123943"/>
                  </a:lnTo>
                  <a:lnTo>
                    <a:pt x="714" y="171034"/>
                  </a:lnTo>
                  <a:lnTo>
                    <a:pt x="2146" y="171388"/>
                  </a:lnTo>
                  <a:lnTo>
                    <a:pt x="3964" y="169033"/>
                  </a:lnTo>
                  <a:lnTo>
                    <a:pt x="18102" y="117331"/>
                  </a:lnTo>
                  <a:lnTo>
                    <a:pt x="28636" y="55106"/>
                  </a:lnTo>
                  <a:lnTo>
                    <a:pt x="34597" y="7720"/>
                  </a:lnTo>
                  <a:lnTo>
                    <a:pt x="37690" y="2052"/>
                  </a:lnTo>
                  <a:lnTo>
                    <a:pt x="41480" y="0"/>
                  </a:lnTo>
                  <a:lnTo>
                    <a:pt x="45734" y="359"/>
                  </a:lnTo>
                  <a:lnTo>
                    <a:pt x="49434" y="3190"/>
                  </a:lnTo>
                  <a:lnTo>
                    <a:pt x="87240" y="55879"/>
                  </a:lnTo>
                  <a:lnTo>
                    <a:pt x="109221" y="70675"/>
                  </a:lnTo>
                  <a:lnTo>
                    <a:pt x="124455" y="72894"/>
                  </a:lnTo>
                  <a:lnTo>
                    <a:pt x="139862" y="70137"/>
                  </a:lnTo>
                  <a:lnTo>
                    <a:pt x="155348" y="63153"/>
                  </a:lnTo>
                  <a:lnTo>
                    <a:pt x="174507" y="45383"/>
                  </a:lnTo>
                  <a:lnTo>
                    <a:pt x="181110" y="26528"/>
                  </a:lnTo>
                  <a:lnTo>
                    <a:pt x="182870" y="15454"/>
                  </a:lnTo>
                  <a:lnTo>
                    <a:pt x="184908" y="10662"/>
                  </a:lnTo>
                  <a:lnTo>
                    <a:pt x="187130" y="10059"/>
                  </a:lnTo>
                  <a:lnTo>
                    <a:pt x="189475" y="12248"/>
                  </a:lnTo>
                  <a:lnTo>
                    <a:pt x="208700" y="68780"/>
                  </a:lnTo>
                  <a:lnTo>
                    <a:pt x="231959" y="126187"/>
                  </a:lnTo>
                  <a:lnTo>
                    <a:pt x="256354" y="16432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8786496-D65C-4C33-A498-DDCCB106C22D}"/>
                </a:ext>
              </a:extLst>
            </p:cNvPr>
            <p:cNvSpPr/>
            <p:nvPr/>
          </p:nvSpPr>
          <p:spPr>
            <a:xfrm>
              <a:off x="2023282" y="1988845"/>
              <a:ext cx="285457" cy="127190"/>
            </a:xfrm>
            <a:custGeom>
              <a:avLst/>
              <a:gdLst/>
              <a:ahLst/>
              <a:cxnLst/>
              <a:rect l="0" t="0" r="0" b="0"/>
              <a:pathLst>
                <a:path w="285457" h="127190">
                  <a:moveTo>
                    <a:pt x="28929" y="78913"/>
                  </a:moveTo>
                  <a:lnTo>
                    <a:pt x="24802" y="91294"/>
                  </a:lnTo>
                  <a:lnTo>
                    <a:pt x="26178" y="95804"/>
                  </a:lnTo>
                  <a:lnTo>
                    <a:pt x="29686" y="99675"/>
                  </a:lnTo>
                  <a:lnTo>
                    <a:pt x="34616" y="103119"/>
                  </a:lnTo>
                  <a:lnTo>
                    <a:pt x="40494" y="104551"/>
                  </a:lnTo>
                  <a:lnTo>
                    <a:pt x="53935" y="103840"/>
                  </a:lnTo>
                  <a:lnTo>
                    <a:pt x="66242" y="96038"/>
                  </a:lnTo>
                  <a:lnTo>
                    <a:pt x="71943" y="90330"/>
                  </a:lnTo>
                  <a:lnTo>
                    <a:pt x="74880" y="83933"/>
                  </a:lnTo>
                  <a:lnTo>
                    <a:pt x="75839" y="69916"/>
                  </a:lnTo>
                  <a:lnTo>
                    <a:pt x="71523" y="47456"/>
                  </a:lnTo>
                  <a:lnTo>
                    <a:pt x="60648" y="24391"/>
                  </a:lnTo>
                  <a:lnTo>
                    <a:pt x="54394" y="20108"/>
                  </a:lnTo>
                  <a:lnTo>
                    <a:pt x="38232" y="17653"/>
                  </a:lnTo>
                  <a:lnTo>
                    <a:pt x="30812" y="19935"/>
                  </a:lnTo>
                  <a:lnTo>
                    <a:pt x="17962" y="29380"/>
                  </a:lnTo>
                  <a:lnTo>
                    <a:pt x="8796" y="44518"/>
                  </a:lnTo>
                  <a:lnTo>
                    <a:pt x="2707" y="62763"/>
                  </a:lnTo>
                  <a:lnTo>
                    <a:pt x="0" y="82388"/>
                  </a:lnTo>
                  <a:lnTo>
                    <a:pt x="3404" y="100323"/>
                  </a:lnTo>
                  <a:lnTo>
                    <a:pt x="6730" y="108734"/>
                  </a:lnTo>
                  <a:lnTo>
                    <a:pt x="17335" y="120382"/>
                  </a:lnTo>
                  <a:lnTo>
                    <a:pt x="23791" y="124697"/>
                  </a:lnTo>
                  <a:lnTo>
                    <a:pt x="37874" y="127189"/>
                  </a:lnTo>
                  <a:lnTo>
                    <a:pt x="45257" y="126644"/>
                  </a:lnTo>
                  <a:lnTo>
                    <a:pt x="58067" y="121432"/>
                  </a:lnTo>
                  <a:lnTo>
                    <a:pt x="63901" y="117624"/>
                  </a:lnTo>
                  <a:lnTo>
                    <a:pt x="67791" y="110766"/>
                  </a:lnTo>
                  <a:lnTo>
                    <a:pt x="72113" y="91631"/>
                  </a:lnTo>
                  <a:lnTo>
                    <a:pt x="69427" y="73337"/>
                  </a:lnTo>
                  <a:lnTo>
                    <a:pt x="57754" y="40480"/>
                  </a:lnTo>
                  <a:lnTo>
                    <a:pt x="55056" y="37744"/>
                  </a:lnTo>
                  <a:lnTo>
                    <a:pt x="52393" y="38511"/>
                  </a:lnTo>
                  <a:lnTo>
                    <a:pt x="49754" y="41614"/>
                  </a:lnTo>
                  <a:lnTo>
                    <a:pt x="49722" y="47137"/>
                  </a:lnTo>
                  <a:lnTo>
                    <a:pt x="54293" y="62488"/>
                  </a:lnTo>
                  <a:lnTo>
                    <a:pt x="70706" y="86426"/>
                  </a:lnTo>
                  <a:lnTo>
                    <a:pt x="99466" y="110660"/>
                  </a:lnTo>
                  <a:lnTo>
                    <a:pt x="114693" y="118359"/>
                  </a:lnTo>
                  <a:lnTo>
                    <a:pt x="130099" y="120053"/>
                  </a:lnTo>
                  <a:lnTo>
                    <a:pt x="137834" y="119296"/>
                  </a:lnTo>
                  <a:lnTo>
                    <a:pt x="142991" y="114472"/>
                  </a:lnTo>
                  <a:lnTo>
                    <a:pt x="148722" y="97596"/>
                  </a:lnTo>
                  <a:lnTo>
                    <a:pt x="147821" y="72069"/>
                  </a:lnTo>
                  <a:lnTo>
                    <a:pt x="134913" y="17887"/>
                  </a:lnTo>
                  <a:lnTo>
                    <a:pt x="135862" y="11454"/>
                  </a:lnTo>
                  <a:lnTo>
                    <a:pt x="139085" y="6301"/>
                  </a:lnTo>
                  <a:lnTo>
                    <a:pt x="143825" y="2002"/>
                  </a:lnTo>
                  <a:lnTo>
                    <a:pt x="149577" y="0"/>
                  </a:lnTo>
                  <a:lnTo>
                    <a:pt x="162877" y="78"/>
                  </a:lnTo>
                  <a:lnTo>
                    <a:pt x="223338" y="16885"/>
                  </a:lnTo>
                  <a:lnTo>
                    <a:pt x="231088" y="19422"/>
                  </a:lnTo>
                  <a:lnTo>
                    <a:pt x="242002" y="29153"/>
                  </a:lnTo>
                  <a:lnTo>
                    <a:pt x="246122" y="35375"/>
                  </a:lnTo>
                  <a:lnTo>
                    <a:pt x="261813" y="92194"/>
                  </a:lnTo>
                  <a:lnTo>
                    <a:pt x="285456" y="11000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FFCD7DA-A774-42D4-9CEB-24345B26C3C7}"/>
                </a:ext>
              </a:extLst>
            </p:cNvPr>
            <p:cNvSpPr/>
            <p:nvPr/>
          </p:nvSpPr>
          <p:spPr>
            <a:xfrm>
              <a:off x="2363316" y="1947046"/>
              <a:ext cx="329907" cy="125024"/>
            </a:xfrm>
            <a:custGeom>
              <a:avLst/>
              <a:gdLst/>
              <a:ahLst/>
              <a:cxnLst/>
              <a:rect l="0" t="0" r="0" b="0"/>
              <a:pathLst>
                <a:path w="329907" h="125024">
                  <a:moveTo>
                    <a:pt x="69798" y="50750"/>
                  </a:moveTo>
                  <a:lnTo>
                    <a:pt x="57418" y="59004"/>
                  </a:lnTo>
                  <a:lnTo>
                    <a:pt x="49037" y="69966"/>
                  </a:lnTo>
                  <a:lnTo>
                    <a:pt x="36618" y="98116"/>
                  </a:lnTo>
                  <a:lnTo>
                    <a:pt x="36450" y="104785"/>
                  </a:lnTo>
                  <a:lnTo>
                    <a:pt x="40869" y="116800"/>
                  </a:lnTo>
                  <a:lnTo>
                    <a:pt x="46194" y="120695"/>
                  </a:lnTo>
                  <a:lnTo>
                    <a:pt x="61322" y="125023"/>
                  </a:lnTo>
                  <a:lnTo>
                    <a:pt x="68466" y="123586"/>
                  </a:lnTo>
                  <a:lnTo>
                    <a:pt x="81010" y="115080"/>
                  </a:lnTo>
                  <a:lnTo>
                    <a:pt x="84183" y="107457"/>
                  </a:lnTo>
                  <a:lnTo>
                    <a:pt x="85404" y="87469"/>
                  </a:lnTo>
                  <a:lnTo>
                    <a:pt x="78462" y="66494"/>
                  </a:lnTo>
                  <a:lnTo>
                    <a:pt x="66739" y="48247"/>
                  </a:lnTo>
                  <a:lnTo>
                    <a:pt x="52891" y="37258"/>
                  </a:lnTo>
                  <a:lnTo>
                    <a:pt x="35796" y="31798"/>
                  </a:lnTo>
                  <a:lnTo>
                    <a:pt x="26401" y="30342"/>
                  </a:lnTo>
                  <a:lnTo>
                    <a:pt x="18410" y="31963"/>
                  </a:lnTo>
                  <a:lnTo>
                    <a:pt x="4924" y="40673"/>
                  </a:lnTo>
                  <a:lnTo>
                    <a:pt x="1501" y="47487"/>
                  </a:lnTo>
                  <a:lnTo>
                    <a:pt x="0" y="64271"/>
                  </a:lnTo>
                  <a:lnTo>
                    <a:pt x="4011" y="89018"/>
                  </a:lnTo>
                  <a:lnTo>
                    <a:pt x="14797" y="108634"/>
                  </a:lnTo>
                  <a:lnTo>
                    <a:pt x="21039" y="112660"/>
                  </a:lnTo>
                  <a:lnTo>
                    <a:pt x="37187" y="117134"/>
                  </a:lnTo>
                  <a:lnTo>
                    <a:pt x="44602" y="116599"/>
                  </a:lnTo>
                  <a:lnTo>
                    <a:pt x="57448" y="111399"/>
                  </a:lnTo>
                  <a:lnTo>
                    <a:pt x="66612" y="101026"/>
                  </a:lnTo>
                  <a:lnTo>
                    <a:pt x="79534" y="73254"/>
                  </a:lnTo>
                  <a:lnTo>
                    <a:pt x="83198" y="70071"/>
                  </a:lnTo>
                  <a:lnTo>
                    <a:pt x="87369" y="69677"/>
                  </a:lnTo>
                  <a:lnTo>
                    <a:pt x="103795" y="77376"/>
                  </a:lnTo>
                  <a:lnTo>
                    <a:pt x="118593" y="84177"/>
                  </a:lnTo>
                  <a:lnTo>
                    <a:pt x="146348" y="87142"/>
                  </a:lnTo>
                  <a:lnTo>
                    <a:pt x="192824" y="78586"/>
                  </a:lnTo>
                  <a:lnTo>
                    <a:pt x="206818" y="69168"/>
                  </a:lnTo>
                  <a:lnTo>
                    <a:pt x="217932" y="55481"/>
                  </a:lnTo>
                  <a:lnTo>
                    <a:pt x="225751" y="37882"/>
                  </a:lnTo>
                  <a:lnTo>
                    <a:pt x="230882" y="4423"/>
                  </a:lnTo>
                  <a:lnTo>
                    <a:pt x="230738" y="0"/>
                  </a:lnTo>
                  <a:lnTo>
                    <a:pt x="229779" y="506"/>
                  </a:lnTo>
                  <a:lnTo>
                    <a:pt x="228275" y="4298"/>
                  </a:lnTo>
                  <a:lnTo>
                    <a:pt x="229000" y="8554"/>
                  </a:lnTo>
                  <a:lnTo>
                    <a:pt x="234413" y="17889"/>
                  </a:lnTo>
                  <a:lnTo>
                    <a:pt x="258169" y="42436"/>
                  </a:lnTo>
                  <a:lnTo>
                    <a:pt x="317036" y="72115"/>
                  </a:lnTo>
                  <a:lnTo>
                    <a:pt x="325315" y="75358"/>
                  </a:lnTo>
                  <a:lnTo>
                    <a:pt x="329106" y="80975"/>
                  </a:lnTo>
                  <a:lnTo>
                    <a:pt x="329906" y="88175"/>
                  </a:lnTo>
                  <a:lnTo>
                    <a:pt x="327053" y="102796"/>
                  </a:lnTo>
                  <a:lnTo>
                    <a:pt x="318551" y="12071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789001-2146-4392-93E2-3DE3BA563684}"/>
                </a:ext>
              </a:extLst>
            </p:cNvPr>
            <p:cNvSpPr/>
            <p:nvPr/>
          </p:nvSpPr>
          <p:spPr>
            <a:xfrm>
              <a:off x="2744198" y="1997796"/>
              <a:ext cx="225290" cy="132152"/>
            </a:xfrm>
            <a:custGeom>
              <a:avLst/>
              <a:gdLst/>
              <a:ahLst/>
              <a:cxnLst/>
              <a:rect l="0" t="0" r="0" b="0"/>
              <a:pathLst>
                <a:path w="225290" h="132152">
                  <a:moveTo>
                    <a:pt x="7631" y="0"/>
                  </a:moveTo>
                  <a:lnTo>
                    <a:pt x="1478" y="27672"/>
                  </a:lnTo>
                  <a:lnTo>
                    <a:pt x="0" y="88195"/>
                  </a:lnTo>
                  <a:lnTo>
                    <a:pt x="1648" y="110023"/>
                  </a:lnTo>
                  <a:lnTo>
                    <a:pt x="8139" y="125483"/>
                  </a:lnTo>
                  <a:lnTo>
                    <a:pt x="12288" y="126842"/>
                  </a:lnTo>
                  <a:lnTo>
                    <a:pt x="16782" y="124293"/>
                  </a:lnTo>
                  <a:lnTo>
                    <a:pt x="25517" y="112247"/>
                  </a:lnTo>
                  <a:lnTo>
                    <a:pt x="49864" y="56396"/>
                  </a:lnTo>
                  <a:lnTo>
                    <a:pt x="75103" y="13356"/>
                  </a:lnTo>
                  <a:lnTo>
                    <a:pt x="81979" y="9768"/>
                  </a:lnTo>
                  <a:lnTo>
                    <a:pt x="98832" y="8084"/>
                  </a:lnTo>
                  <a:lnTo>
                    <a:pt x="105571" y="10572"/>
                  </a:lnTo>
                  <a:lnTo>
                    <a:pt x="115364" y="20246"/>
                  </a:lnTo>
                  <a:lnTo>
                    <a:pt x="125732" y="44387"/>
                  </a:lnTo>
                  <a:lnTo>
                    <a:pt x="124763" y="103904"/>
                  </a:lnTo>
                  <a:lnTo>
                    <a:pt x="125450" y="108137"/>
                  </a:lnTo>
                  <a:lnTo>
                    <a:pt x="126772" y="108368"/>
                  </a:lnTo>
                  <a:lnTo>
                    <a:pt x="163369" y="50149"/>
                  </a:lnTo>
                  <a:lnTo>
                    <a:pt x="168463" y="43798"/>
                  </a:lnTo>
                  <a:lnTo>
                    <a:pt x="174449" y="40427"/>
                  </a:lnTo>
                  <a:lnTo>
                    <a:pt x="188010" y="38985"/>
                  </a:lnTo>
                  <a:lnTo>
                    <a:pt x="194391" y="41537"/>
                  </a:lnTo>
                  <a:lnTo>
                    <a:pt x="206086" y="51283"/>
                  </a:lnTo>
                  <a:lnTo>
                    <a:pt x="212436" y="66555"/>
                  </a:lnTo>
                  <a:lnTo>
                    <a:pt x="223223" y="114001"/>
                  </a:lnTo>
                  <a:lnTo>
                    <a:pt x="225289" y="132151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31AE133-C2D3-40BD-9345-89D741511CC8}"/>
                </a:ext>
              </a:extLst>
            </p:cNvPr>
            <p:cNvSpPr/>
            <p:nvPr/>
          </p:nvSpPr>
          <p:spPr>
            <a:xfrm>
              <a:off x="3023902" y="1984121"/>
              <a:ext cx="354820" cy="169147"/>
            </a:xfrm>
            <a:custGeom>
              <a:avLst/>
              <a:gdLst/>
              <a:ahLst/>
              <a:cxnLst/>
              <a:rect l="0" t="0" r="0" b="0"/>
              <a:pathLst>
                <a:path w="354820" h="169147">
                  <a:moveTo>
                    <a:pt x="0" y="68090"/>
                  </a:moveTo>
                  <a:lnTo>
                    <a:pt x="4127" y="51583"/>
                  </a:lnTo>
                  <a:lnTo>
                    <a:pt x="6206" y="49312"/>
                  </a:lnTo>
                  <a:lnTo>
                    <a:pt x="8456" y="50389"/>
                  </a:lnTo>
                  <a:lnTo>
                    <a:pt x="51971" y="111597"/>
                  </a:lnTo>
                  <a:lnTo>
                    <a:pt x="58831" y="114370"/>
                  </a:lnTo>
                  <a:lnTo>
                    <a:pt x="75668" y="115146"/>
                  </a:lnTo>
                  <a:lnTo>
                    <a:pt x="82403" y="112417"/>
                  </a:lnTo>
                  <a:lnTo>
                    <a:pt x="92190" y="102474"/>
                  </a:lnTo>
                  <a:lnTo>
                    <a:pt x="102555" y="82309"/>
                  </a:lnTo>
                  <a:lnTo>
                    <a:pt x="108454" y="52121"/>
                  </a:lnTo>
                  <a:lnTo>
                    <a:pt x="110306" y="52261"/>
                  </a:lnTo>
                  <a:lnTo>
                    <a:pt x="112405" y="54947"/>
                  </a:lnTo>
                  <a:lnTo>
                    <a:pt x="135823" y="111312"/>
                  </a:lnTo>
                  <a:lnTo>
                    <a:pt x="145587" y="125016"/>
                  </a:lnTo>
                  <a:lnTo>
                    <a:pt x="152336" y="128498"/>
                  </a:lnTo>
                  <a:lnTo>
                    <a:pt x="169049" y="130063"/>
                  </a:lnTo>
                  <a:lnTo>
                    <a:pt x="185690" y="125576"/>
                  </a:lnTo>
                  <a:lnTo>
                    <a:pt x="193755" y="121961"/>
                  </a:lnTo>
                  <a:lnTo>
                    <a:pt x="205020" y="108732"/>
                  </a:lnTo>
                  <a:lnTo>
                    <a:pt x="225005" y="45864"/>
                  </a:lnTo>
                  <a:lnTo>
                    <a:pt x="228697" y="24527"/>
                  </a:lnTo>
                  <a:lnTo>
                    <a:pt x="227459" y="3527"/>
                  </a:lnTo>
                  <a:lnTo>
                    <a:pt x="228511" y="0"/>
                  </a:lnTo>
                  <a:lnTo>
                    <a:pt x="230940" y="1104"/>
                  </a:lnTo>
                  <a:lnTo>
                    <a:pt x="234286" y="5294"/>
                  </a:lnTo>
                  <a:lnTo>
                    <a:pt x="291410" y="47150"/>
                  </a:lnTo>
                  <a:lnTo>
                    <a:pt x="352142" y="99324"/>
                  </a:lnTo>
                  <a:lnTo>
                    <a:pt x="354819" y="107051"/>
                  </a:lnTo>
                  <a:lnTo>
                    <a:pt x="353187" y="122546"/>
                  </a:lnTo>
                  <a:lnTo>
                    <a:pt x="342097" y="135767"/>
                  </a:lnTo>
                  <a:lnTo>
                    <a:pt x="310954" y="154203"/>
                  </a:lnTo>
                  <a:lnTo>
                    <a:pt x="272074" y="16914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70B29E7-5950-42C3-9FC9-373E3FD5536D}"/>
              </a:ext>
            </a:extLst>
          </p:cNvPr>
          <p:cNvSpPr txBox="1"/>
          <p:nvPr/>
        </p:nvSpPr>
        <p:spPr>
          <a:xfrm>
            <a:off x="706079" y="2506974"/>
            <a:ext cx="2260972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700">
                <a:solidFill>
                  <a:srgbClr val="009300"/>
                </a:solidFill>
                <a:latin typeface="Arial - 36"/>
              </a:rPr>
              <a:t>Marasmus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D2DA082-B72F-4306-AFF7-8381356B8ADC}"/>
              </a:ext>
            </a:extLst>
          </p:cNvPr>
          <p:cNvSpPr txBox="1"/>
          <p:nvPr/>
        </p:nvSpPr>
        <p:spPr>
          <a:xfrm>
            <a:off x="6287472" y="2507739"/>
            <a:ext cx="2642493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700">
                <a:solidFill>
                  <a:srgbClr val="009300"/>
                </a:solidFill>
                <a:latin typeface="Arial - 36"/>
              </a:rPr>
              <a:t>Kwashiorkor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EB378F7-41D8-4F19-A96D-BD6F8696A1CF}"/>
              </a:ext>
            </a:extLst>
          </p:cNvPr>
          <p:cNvCxnSpPr/>
          <p:nvPr/>
        </p:nvCxnSpPr>
        <p:spPr>
          <a:xfrm>
            <a:off x="4710757" y="2449788"/>
            <a:ext cx="0" cy="5021699"/>
          </a:xfrm>
          <a:prstGeom prst="line">
            <a:avLst/>
          </a:prstGeom>
          <a:ln w="38100" cap="flat" cmpd="sng" algn="ctr">
            <a:solidFill>
              <a:srgbClr val="00FF00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10AD72-CD8B-4DCC-B793-AC8CC6B75192}"/>
              </a:ext>
            </a:extLst>
          </p:cNvPr>
          <p:cNvGrpSpPr/>
          <p:nvPr/>
        </p:nvGrpSpPr>
        <p:grpSpPr>
          <a:xfrm>
            <a:off x="155471" y="3069303"/>
            <a:ext cx="2394247" cy="408094"/>
            <a:chOff x="155471" y="3069303"/>
            <a:chExt cx="2394247" cy="408094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FA05D66-69BB-4DB4-9C94-4C6E80FB562B}"/>
                </a:ext>
              </a:extLst>
            </p:cNvPr>
            <p:cNvSpPr/>
            <p:nvPr/>
          </p:nvSpPr>
          <p:spPr>
            <a:xfrm>
              <a:off x="155471" y="3211594"/>
              <a:ext cx="70453" cy="54951"/>
            </a:xfrm>
            <a:custGeom>
              <a:avLst/>
              <a:gdLst/>
              <a:ahLst/>
              <a:cxnLst/>
              <a:rect l="0" t="0" r="0" b="0"/>
              <a:pathLst>
                <a:path w="70453" h="54951">
                  <a:moveTo>
                    <a:pt x="62188" y="0"/>
                  </a:moveTo>
                  <a:lnTo>
                    <a:pt x="40548" y="21639"/>
                  </a:lnTo>
                  <a:lnTo>
                    <a:pt x="39124" y="26519"/>
                  </a:lnTo>
                  <a:lnTo>
                    <a:pt x="39902" y="31499"/>
                  </a:lnTo>
                  <a:lnTo>
                    <a:pt x="42148" y="36546"/>
                  </a:lnTo>
                  <a:lnTo>
                    <a:pt x="46237" y="39048"/>
                  </a:lnTo>
                  <a:lnTo>
                    <a:pt x="57690" y="39523"/>
                  </a:lnTo>
                  <a:lnTo>
                    <a:pt x="62644" y="36713"/>
                  </a:lnTo>
                  <a:lnTo>
                    <a:pt x="70452" y="26682"/>
                  </a:lnTo>
                  <a:lnTo>
                    <a:pt x="69425" y="23834"/>
                  </a:lnTo>
                  <a:lnTo>
                    <a:pt x="65285" y="22799"/>
                  </a:lnTo>
                  <a:lnTo>
                    <a:pt x="59070" y="22973"/>
                  </a:lnTo>
                  <a:lnTo>
                    <a:pt x="54063" y="25680"/>
                  </a:lnTo>
                  <a:lnTo>
                    <a:pt x="46197" y="35598"/>
                  </a:lnTo>
                  <a:lnTo>
                    <a:pt x="47209" y="39279"/>
                  </a:lnTo>
                  <a:lnTo>
                    <a:pt x="51338" y="41733"/>
                  </a:lnTo>
                  <a:lnTo>
                    <a:pt x="57546" y="43369"/>
                  </a:lnTo>
                  <a:lnTo>
                    <a:pt x="61684" y="41005"/>
                  </a:lnTo>
                  <a:lnTo>
                    <a:pt x="64443" y="35974"/>
                  </a:lnTo>
                  <a:lnTo>
                    <a:pt x="66283" y="29165"/>
                  </a:lnTo>
                  <a:lnTo>
                    <a:pt x="64054" y="25489"/>
                  </a:lnTo>
                  <a:lnTo>
                    <a:pt x="59113" y="23903"/>
                  </a:lnTo>
                  <a:lnTo>
                    <a:pt x="52365" y="23709"/>
                  </a:lnTo>
                  <a:lnTo>
                    <a:pt x="47002" y="26171"/>
                  </a:lnTo>
                  <a:lnTo>
                    <a:pt x="38740" y="35816"/>
                  </a:lnTo>
                  <a:lnTo>
                    <a:pt x="37918" y="41152"/>
                  </a:lnTo>
                  <a:lnTo>
                    <a:pt x="39098" y="46437"/>
                  </a:lnTo>
                  <a:lnTo>
                    <a:pt x="41613" y="51687"/>
                  </a:lnTo>
                  <a:lnTo>
                    <a:pt x="45880" y="54324"/>
                  </a:lnTo>
                  <a:lnTo>
                    <a:pt x="57531" y="54950"/>
                  </a:lnTo>
                  <a:lnTo>
                    <a:pt x="62538" y="52180"/>
                  </a:lnTo>
                  <a:lnTo>
                    <a:pt x="70405" y="42193"/>
                  </a:lnTo>
                  <a:lnTo>
                    <a:pt x="69393" y="38494"/>
                  </a:lnTo>
                  <a:lnTo>
                    <a:pt x="65264" y="36027"/>
                  </a:lnTo>
                  <a:lnTo>
                    <a:pt x="59056" y="34383"/>
                  </a:lnTo>
                  <a:lnTo>
                    <a:pt x="54054" y="35878"/>
                  </a:lnTo>
                  <a:lnTo>
                    <a:pt x="49855" y="39466"/>
                  </a:lnTo>
                  <a:lnTo>
                    <a:pt x="46193" y="44448"/>
                  </a:lnTo>
                  <a:lnTo>
                    <a:pt x="44615" y="45179"/>
                  </a:lnTo>
                  <a:lnTo>
                    <a:pt x="44426" y="43076"/>
                  </a:lnTo>
                  <a:lnTo>
                    <a:pt x="45164" y="39082"/>
                  </a:lnTo>
                  <a:lnTo>
                    <a:pt x="41338" y="37283"/>
                  </a:lnTo>
                  <a:lnTo>
                    <a:pt x="25570" y="37588"/>
                  </a:lnTo>
                  <a:lnTo>
                    <a:pt x="13379" y="40602"/>
                  </a:lnTo>
                  <a:lnTo>
                    <a:pt x="0" y="466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5BE033D-D3C6-492E-9F70-9604B4173E21}"/>
                </a:ext>
              </a:extLst>
            </p:cNvPr>
            <p:cNvSpPr/>
            <p:nvPr/>
          </p:nvSpPr>
          <p:spPr>
            <a:xfrm>
              <a:off x="367457" y="3087217"/>
              <a:ext cx="153025" cy="234344"/>
            </a:xfrm>
            <a:custGeom>
              <a:avLst/>
              <a:gdLst/>
              <a:ahLst/>
              <a:cxnLst/>
              <a:rect l="0" t="0" r="0" b="0"/>
              <a:pathLst>
                <a:path w="153025" h="234344">
                  <a:moveTo>
                    <a:pt x="13446" y="0"/>
                  </a:moveTo>
                  <a:lnTo>
                    <a:pt x="7240" y="60107"/>
                  </a:lnTo>
                  <a:lnTo>
                    <a:pt x="0" y="115425"/>
                  </a:lnTo>
                  <a:lnTo>
                    <a:pt x="2440" y="159941"/>
                  </a:lnTo>
                  <a:lnTo>
                    <a:pt x="12968" y="189713"/>
                  </a:lnTo>
                  <a:lnTo>
                    <a:pt x="31155" y="216288"/>
                  </a:lnTo>
                  <a:lnTo>
                    <a:pt x="50107" y="227990"/>
                  </a:lnTo>
                  <a:lnTo>
                    <a:pt x="72062" y="234343"/>
                  </a:lnTo>
                  <a:lnTo>
                    <a:pt x="93336" y="234287"/>
                  </a:lnTo>
                  <a:lnTo>
                    <a:pt x="124737" y="225273"/>
                  </a:lnTo>
                  <a:lnTo>
                    <a:pt x="140932" y="214133"/>
                  </a:lnTo>
                  <a:lnTo>
                    <a:pt x="147669" y="207535"/>
                  </a:lnTo>
                  <a:lnTo>
                    <a:pt x="151296" y="198818"/>
                  </a:lnTo>
                  <a:lnTo>
                    <a:pt x="153024" y="177616"/>
                  </a:lnTo>
                  <a:lnTo>
                    <a:pt x="148609" y="160706"/>
                  </a:lnTo>
                  <a:lnTo>
                    <a:pt x="145014" y="153779"/>
                  </a:lnTo>
                  <a:lnTo>
                    <a:pt x="131805" y="141475"/>
                  </a:lnTo>
                  <a:lnTo>
                    <a:pt x="114419" y="131976"/>
                  </a:lnTo>
                  <a:lnTo>
                    <a:pt x="60087" y="1243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6602305-DB1B-418F-962C-82F085BB7A38}"/>
                </a:ext>
              </a:extLst>
            </p:cNvPr>
            <p:cNvSpPr/>
            <p:nvPr/>
          </p:nvSpPr>
          <p:spPr>
            <a:xfrm>
              <a:off x="534105" y="3149077"/>
              <a:ext cx="103325" cy="126887"/>
            </a:xfrm>
            <a:custGeom>
              <a:avLst/>
              <a:gdLst/>
              <a:ahLst/>
              <a:cxnLst/>
              <a:rect l="0" t="0" r="0" b="0"/>
              <a:pathLst>
                <a:path w="103325" h="126887">
                  <a:moveTo>
                    <a:pt x="56683" y="23649"/>
                  </a:moveTo>
                  <a:lnTo>
                    <a:pt x="48430" y="31902"/>
                  </a:lnTo>
                  <a:lnTo>
                    <a:pt x="47726" y="36061"/>
                  </a:lnTo>
                  <a:lnTo>
                    <a:pt x="48984" y="40561"/>
                  </a:lnTo>
                  <a:lnTo>
                    <a:pt x="51550" y="45288"/>
                  </a:lnTo>
                  <a:lnTo>
                    <a:pt x="55852" y="47577"/>
                  </a:lnTo>
                  <a:lnTo>
                    <a:pt x="67542" y="47815"/>
                  </a:lnTo>
                  <a:lnTo>
                    <a:pt x="79072" y="42739"/>
                  </a:lnTo>
                  <a:lnTo>
                    <a:pt x="84565" y="38967"/>
                  </a:lnTo>
                  <a:lnTo>
                    <a:pt x="87363" y="33861"/>
                  </a:lnTo>
                  <a:lnTo>
                    <a:pt x="88169" y="21278"/>
                  </a:lnTo>
                  <a:lnTo>
                    <a:pt x="83345" y="9352"/>
                  </a:lnTo>
                  <a:lnTo>
                    <a:pt x="79640" y="3753"/>
                  </a:lnTo>
                  <a:lnTo>
                    <a:pt x="73715" y="884"/>
                  </a:lnTo>
                  <a:lnTo>
                    <a:pt x="57919" y="0"/>
                  </a:lnTo>
                  <a:lnTo>
                    <a:pt x="41685" y="7092"/>
                  </a:lnTo>
                  <a:lnTo>
                    <a:pt x="20281" y="25653"/>
                  </a:lnTo>
                  <a:lnTo>
                    <a:pt x="9410" y="40950"/>
                  </a:lnTo>
                  <a:lnTo>
                    <a:pt x="1700" y="59266"/>
                  </a:lnTo>
                  <a:lnTo>
                    <a:pt x="0" y="76619"/>
                  </a:lnTo>
                  <a:lnTo>
                    <a:pt x="2988" y="92105"/>
                  </a:lnTo>
                  <a:lnTo>
                    <a:pt x="10074" y="104746"/>
                  </a:lnTo>
                  <a:lnTo>
                    <a:pt x="21285" y="113819"/>
                  </a:lnTo>
                  <a:lnTo>
                    <a:pt x="49595" y="126682"/>
                  </a:lnTo>
                  <a:lnTo>
                    <a:pt x="57140" y="126886"/>
                  </a:lnTo>
                  <a:lnTo>
                    <a:pt x="72433" y="122507"/>
                  </a:lnTo>
                  <a:lnTo>
                    <a:pt x="103324" y="1013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F25A06C-CF46-488A-B5B9-1F0B4C6C8A7C}"/>
                </a:ext>
              </a:extLst>
            </p:cNvPr>
            <p:cNvSpPr/>
            <p:nvPr/>
          </p:nvSpPr>
          <p:spPr>
            <a:xfrm>
              <a:off x="668523" y="3069303"/>
              <a:ext cx="23322" cy="204480"/>
            </a:xfrm>
            <a:custGeom>
              <a:avLst/>
              <a:gdLst/>
              <a:ahLst/>
              <a:cxnLst/>
              <a:rect l="0" t="0" r="0" b="0"/>
              <a:pathLst>
                <a:path w="23322" h="204480">
                  <a:moveTo>
                    <a:pt x="0" y="17914"/>
                  </a:moveTo>
                  <a:lnTo>
                    <a:pt x="0" y="1407"/>
                  </a:lnTo>
                  <a:lnTo>
                    <a:pt x="864" y="0"/>
                  </a:lnTo>
                  <a:lnTo>
                    <a:pt x="4127" y="7649"/>
                  </a:lnTo>
                  <a:lnTo>
                    <a:pt x="7294" y="63449"/>
                  </a:lnTo>
                  <a:lnTo>
                    <a:pt x="7679" y="122398"/>
                  </a:lnTo>
                  <a:lnTo>
                    <a:pt x="16217" y="177942"/>
                  </a:lnTo>
                  <a:lnTo>
                    <a:pt x="23321" y="2044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6CE6A2-07B9-4654-B39F-A6703B3A7AFF}"/>
                </a:ext>
              </a:extLst>
            </p:cNvPr>
            <p:cNvSpPr/>
            <p:nvPr/>
          </p:nvSpPr>
          <p:spPr>
            <a:xfrm>
              <a:off x="746259" y="3150653"/>
              <a:ext cx="74083" cy="103894"/>
            </a:xfrm>
            <a:custGeom>
              <a:avLst/>
              <a:gdLst/>
              <a:ahLst/>
              <a:cxnLst/>
              <a:rect l="0" t="0" r="0" b="0"/>
              <a:pathLst>
                <a:path w="74083" h="103894">
                  <a:moveTo>
                    <a:pt x="31094" y="14300"/>
                  </a:moveTo>
                  <a:lnTo>
                    <a:pt x="35220" y="1920"/>
                  </a:lnTo>
                  <a:lnTo>
                    <a:pt x="34709" y="0"/>
                  </a:lnTo>
                  <a:lnTo>
                    <a:pt x="32640" y="448"/>
                  </a:lnTo>
                  <a:lnTo>
                    <a:pt x="29533" y="2474"/>
                  </a:lnTo>
                  <a:lnTo>
                    <a:pt x="16908" y="17706"/>
                  </a:lnTo>
                  <a:lnTo>
                    <a:pt x="11833" y="35967"/>
                  </a:lnTo>
                  <a:lnTo>
                    <a:pt x="11279" y="65921"/>
                  </a:lnTo>
                  <a:lnTo>
                    <a:pt x="15378" y="82157"/>
                  </a:lnTo>
                  <a:lnTo>
                    <a:pt x="22957" y="95130"/>
                  </a:lnTo>
                  <a:lnTo>
                    <a:pt x="29124" y="99281"/>
                  </a:lnTo>
                  <a:lnTo>
                    <a:pt x="45190" y="103893"/>
                  </a:lnTo>
                  <a:lnTo>
                    <a:pt x="52583" y="103395"/>
                  </a:lnTo>
                  <a:lnTo>
                    <a:pt x="65405" y="98236"/>
                  </a:lnTo>
                  <a:lnTo>
                    <a:pt x="69515" y="92714"/>
                  </a:lnTo>
                  <a:lnTo>
                    <a:pt x="74082" y="77365"/>
                  </a:lnTo>
                  <a:lnTo>
                    <a:pt x="72526" y="53427"/>
                  </a:lnTo>
                  <a:lnTo>
                    <a:pt x="64191" y="40039"/>
                  </a:lnTo>
                  <a:lnTo>
                    <a:pt x="50986" y="29194"/>
                  </a:lnTo>
                  <a:lnTo>
                    <a:pt x="33601" y="21495"/>
                  </a:lnTo>
                  <a:lnTo>
                    <a:pt x="25855" y="20824"/>
                  </a:lnTo>
                  <a:lnTo>
                    <a:pt x="12643" y="24685"/>
                  </a:lnTo>
                  <a:lnTo>
                    <a:pt x="8428" y="28997"/>
                  </a:lnTo>
                  <a:lnTo>
                    <a:pt x="0" y="531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C7D52E-2EAA-4349-B230-898E420D1FDA}"/>
                </a:ext>
              </a:extLst>
            </p:cNvPr>
            <p:cNvSpPr/>
            <p:nvPr/>
          </p:nvSpPr>
          <p:spPr>
            <a:xfrm>
              <a:off x="904971" y="3188273"/>
              <a:ext cx="204811" cy="144109"/>
            </a:xfrm>
            <a:custGeom>
              <a:avLst/>
              <a:gdLst/>
              <a:ahLst/>
              <a:cxnLst/>
              <a:rect l="0" t="0" r="0" b="0"/>
              <a:pathLst>
                <a:path w="204811" h="144109">
                  <a:moveTo>
                    <a:pt x="20079" y="15547"/>
                  </a:moveTo>
                  <a:lnTo>
                    <a:pt x="7699" y="23801"/>
                  </a:lnTo>
                  <a:lnTo>
                    <a:pt x="4052" y="30551"/>
                  </a:lnTo>
                  <a:lnTo>
                    <a:pt x="0" y="49567"/>
                  </a:lnTo>
                  <a:lnTo>
                    <a:pt x="1845" y="76299"/>
                  </a:lnTo>
                  <a:lnTo>
                    <a:pt x="10248" y="90341"/>
                  </a:lnTo>
                  <a:lnTo>
                    <a:pt x="22619" y="101476"/>
                  </a:lnTo>
                  <a:lnTo>
                    <a:pt x="36755" y="109304"/>
                  </a:lnTo>
                  <a:lnTo>
                    <a:pt x="51675" y="111056"/>
                  </a:lnTo>
                  <a:lnTo>
                    <a:pt x="66079" y="108092"/>
                  </a:lnTo>
                  <a:lnTo>
                    <a:pt x="78239" y="101016"/>
                  </a:lnTo>
                  <a:lnTo>
                    <a:pt x="87099" y="89810"/>
                  </a:lnTo>
                  <a:lnTo>
                    <a:pt x="93052" y="75328"/>
                  </a:lnTo>
                  <a:lnTo>
                    <a:pt x="95697" y="57376"/>
                  </a:lnTo>
                  <a:lnTo>
                    <a:pt x="94676" y="52934"/>
                  </a:lnTo>
                  <a:lnTo>
                    <a:pt x="92267" y="51700"/>
                  </a:lnTo>
                  <a:lnTo>
                    <a:pt x="88934" y="52605"/>
                  </a:lnTo>
                  <a:lnTo>
                    <a:pt x="87575" y="55800"/>
                  </a:lnTo>
                  <a:lnTo>
                    <a:pt x="88369" y="66259"/>
                  </a:lnTo>
                  <a:lnTo>
                    <a:pt x="97799" y="90842"/>
                  </a:lnTo>
                  <a:lnTo>
                    <a:pt x="115660" y="115880"/>
                  </a:lnTo>
                  <a:lnTo>
                    <a:pt x="137363" y="135583"/>
                  </a:lnTo>
                  <a:lnTo>
                    <a:pt x="154835" y="142313"/>
                  </a:lnTo>
                  <a:lnTo>
                    <a:pt x="164331" y="144108"/>
                  </a:lnTo>
                  <a:lnTo>
                    <a:pt x="181792" y="141495"/>
                  </a:lnTo>
                  <a:lnTo>
                    <a:pt x="190076" y="138381"/>
                  </a:lnTo>
                  <a:lnTo>
                    <a:pt x="195598" y="132849"/>
                  </a:lnTo>
                  <a:lnTo>
                    <a:pt x="201734" y="117490"/>
                  </a:lnTo>
                  <a:lnTo>
                    <a:pt x="204810" y="79478"/>
                  </a:lnTo>
                  <a:lnTo>
                    <a:pt x="199286" y="49845"/>
                  </a:lnTo>
                  <a:lnTo>
                    <a:pt x="187093" y="25134"/>
                  </a:lnTo>
                  <a:lnTo>
                    <a:pt x="16777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EDC233-3BFB-49CD-B4FB-D8D2DF5C68FE}"/>
                </a:ext>
              </a:extLst>
            </p:cNvPr>
            <p:cNvSpPr/>
            <p:nvPr/>
          </p:nvSpPr>
          <p:spPr>
            <a:xfrm>
              <a:off x="1397896" y="3098016"/>
              <a:ext cx="133490" cy="222408"/>
            </a:xfrm>
            <a:custGeom>
              <a:avLst/>
              <a:gdLst/>
              <a:ahLst/>
              <a:cxnLst/>
              <a:rect l="0" t="0" r="0" b="0"/>
              <a:pathLst>
                <a:path w="133490" h="222408">
                  <a:moveTo>
                    <a:pt x="24660" y="59163"/>
                  </a:moveTo>
                  <a:lnTo>
                    <a:pt x="68659" y="22617"/>
                  </a:lnTo>
                  <a:lnTo>
                    <a:pt x="80115" y="3133"/>
                  </a:lnTo>
                  <a:lnTo>
                    <a:pt x="80632" y="216"/>
                  </a:lnTo>
                  <a:lnTo>
                    <a:pt x="79249" y="0"/>
                  </a:lnTo>
                  <a:lnTo>
                    <a:pt x="76599" y="1583"/>
                  </a:lnTo>
                  <a:lnTo>
                    <a:pt x="68744" y="20317"/>
                  </a:lnTo>
                  <a:lnTo>
                    <a:pt x="55758" y="78381"/>
                  </a:lnTo>
                  <a:lnTo>
                    <a:pt x="49517" y="133497"/>
                  </a:lnTo>
                  <a:lnTo>
                    <a:pt x="46556" y="183379"/>
                  </a:lnTo>
                  <a:lnTo>
                    <a:pt x="39862" y="199591"/>
                  </a:lnTo>
                  <a:lnTo>
                    <a:pt x="34794" y="203742"/>
                  </a:lnTo>
                  <a:lnTo>
                    <a:pt x="28825" y="205645"/>
                  </a:lnTo>
                  <a:lnTo>
                    <a:pt x="15282" y="205456"/>
                  </a:lnTo>
                  <a:lnTo>
                    <a:pt x="626" y="202493"/>
                  </a:lnTo>
                  <a:lnTo>
                    <a:pt x="0" y="202221"/>
                  </a:lnTo>
                  <a:lnTo>
                    <a:pt x="52956" y="211682"/>
                  </a:lnTo>
                  <a:lnTo>
                    <a:pt x="111538" y="218371"/>
                  </a:lnTo>
                  <a:lnTo>
                    <a:pt x="133489" y="22240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544C25F-27C3-4E1B-A65A-38662F29852E}"/>
                </a:ext>
              </a:extLst>
            </p:cNvPr>
            <p:cNvSpPr/>
            <p:nvPr/>
          </p:nvSpPr>
          <p:spPr>
            <a:xfrm>
              <a:off x="1694916" y="3171657"/>
              <a:ext cx="139789" cy="305740"/>
            </a:xfrm>
            <a:custGeom>
              <a:avLst/>
              <a:gdLst/>
              <a:ahLst/>
              <a:cxnLst/>
              <a:rect l="0" t="0" r="0" b="0"/>
              <a:pathLst>
                <a:path w="139789" h="305740">
                  <a:moveTo>
                    <a:pt x="38581" y="39937"/>
                  </a:moveTo>
                  <a:lnTo>
                    <a:pt x="32428" y="12266"/>
                  </a:lnTo>
                  <a:lnTo>
                    <a:pt x="31888" y="3351"/>
                  </a:lnTo>
                  <a:lnTo>
                    <a:pt x="30664" y="0"/>
                  </a:lnTo>
                  <a:lnTo>
                    <a:pt x="28984" y="356"/>
                  </a:lnTo>
                  <a:lnTo>
                    <a:pt x="27001" y="3185"/>
                  </a:lnTo>
                  <a:lnTo>
                    <a:pt x="24209" y="23673"/>
                  </a:lnTo>
                  <a:lnTo>
                    <a:pt x="27509" y="47498"/>
                  </a:lnTo>
                  <a:lnTo>
                    <a:pt x="36251" y="60860"/>
                  </a:lnTo>
                  <a:lnTo>
                    <a:pt x="42210" y="66842"/>
                  </a:lnTo>
                  <a:lnTo>
                    <a:pt x="58044" y="73488"/>
                  </a:lnTo>
                  <a:lnTo>
                    <a:pt x="67103" y="75260"/>
                  </a:lnTo>
                  <a:lnTo>
                    <a:pt x="84079" y="72622"/>
                  </a:lnTo>
                  <a:lnTo>
                    <a:pt x="100261" y="64829"/>
                  </a:lnTo>
                  <a:lnTo>
                    <a:pt x="129459" y="38712"/>
                  </a:lnTo>
                  <a:lnTo>
                    <a:pt x="135443" y="31347"/>
                  </a:lnTo>
                  <a:lnTo>
                    <a:pt x="138568" y="29028"/>
                  </a:lnTo>
                  <a:lnTo>
                    <a:pt x="139788" y="30073"/>
                  </a:lnTo>
                  <a:lnTo>
                    <a:pt x="131194" y="85957"/>
                  </a:lnTo>
                  <a:lnTo>
                    <a:pt x="125493" y="140390"/>
                  </a:lnTo>
                  <a:lnTo>
                    <a:pt x="117519" y="198799"/>
                  </a:lnTo>
                  <a:lnTo>
                    <a:pt x="112546" y="225203"/>
                  </a:lnTo>
                  <a:lnTo>
                    <a:pt x="90715" y="268024"/>
                  </a:lnTo>
                  <a:lnTo>
                    <a:pt x="68999" y="293219"/>
                  </a:lnTo>
                  <a:lnTo>
                    <a:pt x="53827" y="303082"/>
                  </a:lnTo>
                  <a:lnTo>
                    <a:pt x="36144" y="305739"/>
                  </a:lnTo>
                  <a:lnTo>
                    <a:pt x="26592" y="305238"/>
                  </a:lnTo>
                  <a:lnTo>
                    <a:pt x="18496" y="301450"/>
                  </a:lnTo>
                  <a:lnTo>
                    <a:pt x="4894" y="288027"/>
                  </a:lnTo>
                  <a:lnTo>
                    <a:pt x="0" y="265938"/>
                  </a:lnTo>
                  <a:lnTo>
                    <a:pt x="5957" y="212213"/>
                  </a:lnTo>
                  <a:lnTo>
                    <a:pt x="14711" y="182921"/>
                  </a:lnTo>
                  <a:lnTo>
                    <a:pt x="49419" y="134352"/>
                  </a:lnTo>
                  <a:lnTo>
                    <a:pt x="94795" y="90720"/>
                  </a:lnTo>
                  <a:lnTo>
                    <a:pt x="131863" y="7103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09D9656-A85C-42C7-B7FD-43924F3F844F}"/>
                </a:ext>
              </a:extLst>
            </p:cNvPr>
            <p:cNvSpPr/>
            <p:nvPr/>
          </p:nvSpPr>
          <p:spPr>
            <a:xfrm>
              <a:off x="1920061" y="3185557"/>
              <a:ext cx="116604" cy="100174"/>
            </a:xfrm>
            <a:custGeom>
              <a:avLst/>
              <a:gdLst/>
              <a:ahLst/>
              <a:cxnLst/>
              <a:rect l="0" t="0" r="0" b="0"/>
              <a:pathLst>
                <a:path w="116604" h="100174">
                  <a:moveTo>
                    <a:pt x="0" y="49358"/>
                  </a:moveTo>
                  <a:lnTo>
                    <a:pt x="31521" y="47054"/>
                  </a:lnTo>
                  <a:lnTo>
                    <a:pt x="54541" y="38598"/>
                  </a:lnTo>
                  <a:lnTo>
                    <a:pt x="62273" y="34411"/>
                  </a:lnTo>
                  <a:lnTo>
                    <a:pt x="67427" y="28165"/>
                  </a:lnTo>
                  <a:lnTo>
                    <a:pt x="73154" y="12011"/>
                  </a:lnTo>
                  <a:lnTo>
                    <a:pt x="71226" y="6322"/>
                  </a:lnTo>
                  <a:lnTo>
                    <a:pt x="66486" y="2528"/>
                  </a:lnTo>
                  <a:lnTo>
                    <a:pt x="59871" y="0"/>
                  </a:lnTo>
                  <a:lnTo>
                    <a:pt x="53734" y="42"/>
                  </a:lnTo>
                  <a:lnTo>
                    <a:pt x="42308" y="4695"/>
                  </a:lnTo>
                  <a:lnTo>
                    <a:pt x="26163" y="21153"/>
                  </a:lnTo>
                  <a:lnTo>
                    <a:pt x="20266" y="37398"/>
                  </a:lnTo>
                  <a:lnTo>
                    <a:pt x="18693" y="46567"/>
                  </a:lnTo>
                  <a:lnTo>
                    <a:pt x="21552" y="63664"/>
                  </a:lnTo>
                  <a:lnTo>
                    <a:pt x="24733" y="71852"/>
                  </a:lnTo>
                  <a:lnTo>
                    <a:pt x="37480" y="85554"/>
                  </a:lnTo>
                  <a:lnTo>
                    <a:pt x="54662" y="95675"/>
                  </a:lnTo>
                  <a:lnTo>
                    <a:pt x="73814" y="100173"/>
                  </a:lnTo>
                  <a:lnTo>
                    <a:pt x="116603" y="959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C66D29-EEF7-4B0B-B6BE-63733A0ADF9F}"/>
                </a:ext>
              </a:extLst>
            </p:cNvPr>
            <p:cNvSpPr/>
            <p:nvPr/>
          </p:nvSpPr>
          <p:spPr>
            <a:xfrm>
              <a:off x="2067820" y="3167039"/>
              <a:ext cx="481898" cy="114518"/>
            </a:xfrm>
            <a:custGeom>
              <a:avLst/>
              <a:gdLst/>
              <a:ahLst/>
              <a:cxnLst/>
              <a:rect l="0" t="0" r="0" b="0"/>
              <a:pathLst>
                <a:path w="481898" h="114518">
                  <a:moveTo>
                    <a:pt x="54353" y="60102"/>
                  </a:moveTo>
                  <a:lnTo>
                    <a:pt x="46100" y="68355"/>
                  </a:lnTo>
                  <a:lnTo>
                    <a:pt x="46260" y="71650"/>
                  </a:lnTo>
                  <a:lnTo>
                    <a:pt x="48957" y="74711"/>
                  </a:lnTo>
                  <a:lnTo>
                    <a:pt x="53347" y="77615"/>
                  </a:lnTo>
                  <a:lnTo>
                    <a:pt x="67438" y="78538"/>
                  </a:lnTo>
                  <a:lnTo>
                    <a:pt x="83489" y="75206"/>
                  </a:lnTo>
                  <a:lnTo>
                    <a:pt x="96381" y="67966"/>
                  </a:lnTo>
                  <a:lnTo>
                    <a:pt x="99646" y="61890"/>
                  </a:lnTo>
                  <a:lnTo>
                    <a:pt x="100971" y="45926"/>
                  </a:lnTo>
                  <a:lnTo>
                    <a:pt x="97524" y="39422"/>
                  </a:lnTo>
                  <a:lnTo>
                    <a:pt x="84481" y="29894"/>
                  </a:lnTo>
                  <a:lnTo>
                    <a:pt x="64864" y="27386"/>
                  </a:lnTo>
                  <a:lnTo>
                    <a:pt x="43477" y="30014"/>
                  </a:lnTo>
                  <a:lnTo>
                    <a:pt x="25335" y="36941"/>
                  </a:lnTo>
                  <a:lnTo>
                    <a:pt x="4680" y="54679"/>
                  </a:lnTo>
                  <a:lnTo>
                    <a:pt x="1372" y="61669"/>
                  </a:lnTo>
                  <a:lnTo>
                    <a:pt x="0" y="76346"/>
                  </a:lnTo>
                  <a:lnTo>
                    <a:pt x="3434" y="82160"/>
                  </a:lnTo>
                  <a:lnTo>
                    <a:pt x="16463" y="90923"/>
                  </a:lnTo>
                  <a:lnTo>
                    <a:pt x="33770" y="93090"/>
                  </a:lnTo>
                  <a:lnTo>
                    <a:pt x="51251" y="90311"/>
                  </a:lnTo>
                  <a:lnTo>
                    <a:pt x="64779" y="83317"/>
                  </a:lnTo>
                  <a:lnTo>
                    <a:pt x="74246" y="72147"/>
                  </a:lnTo>
                  <a:lnTo>
                    <a:pt x="77979" y="65541"/>
                  </a:lnTo>
                  <a:lnTo>
                    <a:pt x="81332" y="63728"/>
                  </a:lnTo>
                  <a:lnTo>
                    <a:pt x="84432" y="65110"/>
                  </a:lnTo>
                  <a:lnTo>
                    <a:pt x="111664" y="91636"/>
                  </a:lnTo>
                  <a:lnTo>
                    <a:pt x="118472" y="96672"/>
                  </a:lnTo>
                  <a:lnTo>
                    <a:pt x="135250" y="99964"/>
                  </a:lnTo>
                  <a:lnTo>
                    <a:pt x="153359" y="97684"/>
                  </a:lnTo>
                  <a:lnTo>
                    <a:pt x="170045" y="90913"/>
                  </a:lnTo>
                  <a:lnTo>
                    <a:pt x="181492" y="79841"/>
                  </a:lnTo>
                  <a:lnTo>
                    <a:pt x="185753" y="73262"/>
                  </a:lnTo>
                  <a:lnTo>
                    <a:pt x="191751" y="47494"/>
                  </a:lnTo>
                  <a:lnTo>
                    <a:pt x="196911" y="41332"/>
                  </a:lnTo>
                  <a:lnTo>
                    <a:pt x="214162" y="34486"/>
                  </a:lnTo>
                  <a:lnTo>
                    <a:pt x="231617" y="33745"/>
                  </a:lnTo>
                  <a:lnTo>
                    <a:pt x="287469" y="47424"/>
                  </a:lnTo>
                  <a:lnTo>
                    <a:pt x="291818" y="51650"/>
                  </a:lnTo>
                  <a:lnTo>
                    <a:pt x="293853" y="57058"/>
                  </a:lnTo>
                  <a:lnTo>
                    <a:pt x="299167" y="88484"/>
                  </a:lnTo>
                  <a:lnTo>
                    <a:pt x="303071" y="95434"/>
                  </a:lnTo>
                  <a:lnTo>
                    <a:pt x="314319" y="105459"/>
                  </a:lnTo>
                  <a:lnTo>
                    <a:pt x="332562" y="108188"/>
                  </a:lnTo>
                  <a:lnTo>
                    <a:pt x="343472" y="107706"/>
                  </a:lnTo>
                  <a:lnTo>
                    <a:pt x="360202" y="100262"/>
                  </a:lnTo>
                  <a:lnTo>
                    <a:pt x="373396" y="87452"/>
                  </a:lnTo>
                  <a:lnTo>
                    <a:pt x="389671" y="60816"/>
                  </a:lnTo>
                  <a:lnTo>
                    <a:pt x="399484" y="30179"/>
                  </a:lnTo>
                  <a:lnTo>
                    <a:pt x="403640" y="1044"/>
                  </a:lnTo>
                  <a:lnTo>
                    <a:pt x="405541" y="0"/>
                  </a:lnTo>
                  <a:lnTo>
                    <a:pt x="414647" y="10912"/>
                  </a:lnTo>
                  <a:lnTo>
                    <a:pt x="444410" y="44379"/>
                  </a:lnTo>
                  <a:lnTo>
                    <a:pt x="477952" y="76820"/>
                  </a:lnTo>
                  <a:lnTo>
                    <a:pt x="480994" y="84203"/>
                  </a:lnTo>
                  <a:lnTo>
                    <a:pt x="481897" y="1145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830D8B-F07C-455F-B2C1-E96E05B4DA35}"/>
              </a:ext>
            </a:extLst>
          </p:cNvPr>
          <p:cNvGrpSpPr/>
          <p:nvPr/>
        </p:nvGrpSpPr>
        <p:grpSpPr>
          <a:xfrm>
            <a:off x="4976306" y="3044849"/>
            <a:ext cx="2392557" cy="375794"/>
            <a:chOff x="4976306" y="3044849"/>
            <a:chExt cx="2392557" cy="375794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1A6B4C0-D517-43B2-9002-2F55D7B23106}"/>
                </a:ext>
              </a:extLst>
            </p:cNvPr>
            <p:cNvSpPr/>
            <p:nvPr/>
          </p:nvSpPr>
          <p:spPr>
            <a:xfrm>
              <a:off x="4976306" y="3133859"/>
              <a:ext cx="45493" cy="35307"/>
            </a:xfrm>
            <a:custGeom>
              <a:avLst/>
              <a:gdLst/>
              <a:ahLst/>
              <a:cxnLst/>
              <a:rect l="0" t="0" r="0" b="0"/>
              <a:pathLst>
                <a:path w="45493" h="35307">
                  <a:moveTo>
                    <a:pt x="14299" y="7773"/>
                  </a:moveTo>
                  <a:lnTo>
                    <a:pt x="1918" y="11900"/>
                  </a:lnTo>
                  <a:lnTo>
                    <a:pt x="0" y="15707"/>
                  </a:lnTo>
                  <a:lnTo>
                    <a:pt x="447" y="20836"/>
                  </a:lnTo>
                  <a:lnTo>
                    <a:pt x="2473" y="26846"/>
                  </a:lnTo>
                  <a:lnTo>
                    <a:pt x="7279" y="30853"/>
                  </a:lnTo>
                  <a:lnTo>
                    <a:pt x="21831" y="35306"/>
                  </a:lnTo>
                  <a:lnTo>
                    <a:pt x="28821" y="34765"/>
                  </a:lnTo>
                  <a:lnTo>
                    <a:pt x="41194" y="29558"/>
                  </a:lnTo>
                  <a:lnTo>
                    <a:pt x="44321" y="24888"/>
                  </a:lnTo>
                  <a:lnTo>
                    <a:pt x="45492" y="12788"/>
                  </a:lnTo>
                  <a:lnTo>
                    <a:pt x="42868" y="9389"/>
                  </a:lnTo>
                  <a:lnTo>
                    <a:pt x="38527" y="7987"/>
                  </a:lnTo>
                  <a:lnTo>
                    <a:pt x="33042" y="7916"/>
                  </a:lnTo>
                  <a:lnTo>
                    <a:pt x="28522" y="10459"/>
                  </a:lnTo>
                  <a:lnTo>
                    <a:pt x="21196" y="20196"/>
                  </a:lnTo>
                  <a:lnTo>
                    <a:pt x="20624" y="22101"/>
                  </a:lnTo>
                  <a:lnTo>
                    <a:pt x="21970" y="21644"/>
                  </a:lnTo>
                  <a:lnTo>
                    <a:pt x="24595" y="19611"/>
                  </a:lnTo>
                  <a:lnTo>
                    <a:pt x="24618" y="16529"/>
                  </a:lnTo>
                  <a:lnTo>
                    <a:pt x="1429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85A672C-B28A-4EE3-9297-B48C39C14856}"/>
                </a:ext>
              </a:extLst>
            </p:cNvPr>
            <p:cNvSpPr/>
            <p:nvPr/>
          </p:nvSpPr>
          <p:spPr>
            <a:xfrm>
              <a:off x="5189854" y="3044849"/>
              <a:ext cx="103919" cy="246258"/>
            </a:xfrm>
            <a:custGeom>
              <a:avLst/>
              <a:gdLst/>
              <a:ahLst/>
              <a:cxnLst/>
              <a:rect l="0" t="0" r="0" b="0"/>
              <a:pathLst>
                <a:path w="103919" h="246258">
                  <a:moveTo>
                    <a:pt x="72824" y="34595"/>
                  </a:moveTo>
                  <a:lnTo>
                    <a:pt x="62005" y="2136"/>
                  </a:lnTo>
                  <a:lnTo>
                    <a:pt x="57837" y="0"/>
                  </a:lnTo>
                  <a:lnTo>
                    <a:pt x="52468" y="1167"/>
                  </a:lnTo>
                  <a:lnTo>
                    <a:pt x="46297" y="4536"/>
                  </a:lnTo>
                  <a:lnTo>
                    <a:pt x="37138" y="19796"/>
                  </a:lnTo>
                  <a:lnTo>
                    <a:pt x="29429" y="54970"/>
                  </a:lnTo>
                  <a:lnTo>
                    <a:pt x="26824" y="113284"/>
                  </a:lnTo>
                  <a:lnTo>
                    <a:pt x="32515" y="172980"/>
                  </a:lnTo>
                  <a:lnTo>
                    <a:pt x="40346" y="230639"/>
                  </a:lnTo>
                  <a:lnTo>
                    <a:pt x="37353" y="237844"/>
                  </a:lnTo>
                  <a:lnTo>
                    <a:pt x="31901" y="242647"/>
                  </a:lnTo>
                  <a:lnTo>
                    <a:pt x="24813" y="245849"/>
                  </a:lnTo>
                  <a:lnTo>
                    <a:pt x="17496" y="246257"/>
                  </a:lnTo>
                  <a:lnTo>
                    <a:pt x="2456" y="242103"/>
                  </a:lnTo>
                  <a:lnTo>
                    <a:pt x="0" y="239440"/>
                  </a:lnTo>
                  <a:lnTo>
                    <a:pt x="954" y="236801"/>
                  </a:lnTo>
                  <a:lnTo>
                    <a:pt x="4181" y="234179"/>
                  </a:lnTo>
                  <a:lnTo>
                    <a:pt x="60041" y="225267"/>
                  </a:lnTo>
                  <a:lnTo>
                    <a:pt x="103918" y="2133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2D6719D-338E-48BC-BD83-AE7FC67CDAF4}"/>
                </a:ext>
              </a:extLst>
            </p:cNvPr>
            <p:cNvSpPr/>
            <p:nvPr/>
          </p:nvSpPr>
          <p:spPr>
            <a:xfrm>
              <a:off x="5402602" y="3172726"/>
              <a:ext cx="69962" cy="7775"/>
            </a:xfrm>
            <a:custGeom>
              <a:avLst/>
              <a:gdLst/>
              <a:ahLst/>
              <a:cxnLst/>
              <a:rect l="0" t="0" r="0" b="0"/>
              <a:pathLst>
                <a:path w="69962" h="7775">
                  <a:moveTo>
                    <a:pt x="0" y="7774"/>
                  </a:moveTo>
                  <a:lnTo>
                    <a:pt x="31520" y="5470"/>
                  </a:lnTo>
                  <a:lnTo>
                    <a:pt x="6996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8C7E390-4D5F-4828-8C1F-C89D12733A27}"/>
                </a:ext>
              </a:extLst>
            </p:cNvPr>
            <p:cNvSpPr/>
            <p:nvPr/>
          </p:nvSpPr>
          <p:spPr>
            <a:xfrm>
              <a:off x="5556817" y="3097152"/>
              <a:ext cx="94813" cy="176631"/>
            </a:xfrm>
            <a:custGeom>
              <a:avLst/>
              <a:gdLst/>
              <a:ahLst/>
              <a:cxnLst/>
              <a:rect l="0" t="0" r="0" b="0"/>
              <a:pathLst>
                <a:path w="94813" h="176631">
                  <a:moveTo>
                    <a:pt x="63443" y="13386"/>
                  </a:moveTo>
                  <a:lnTo>
                    <a:pt x="71697" y="5133"/>
                  </a:lnTo>
                  <a:lnTo>
                    <a:pt x="69809" y="2701"/>
                  </a:lnTo>
                  <a:lnTo>
                    <a:pt x="56196" y="0"/>
                  </a:lnTo>
                  <a:lnTo>
                    <a:pt x="40356" y="3406"/>
                  </a:lnTo>
                  <a:lnTo>
                    <a:pt x="19175" y="15036"/>
                  </a:lnTo>
                  <a:lnTo>
                    <a:pt x="8355" y="25348"/>
                  </a:lnTo>
                  <a:lnTo>
                    <a:pt x="668" y="38568"/>
                  </a:lnTo>
                  <a:lnTo>
                    <a:pt x="0" y="45721"/>
                  </a:lnTo>
                  <a:lnTo>
                    <a:pt x="3864" y="60579"/>
                  </a:lnTo>
                  <a:lnTo>
                    <a:pt x="13643" y="71213"/>
                  </a:lnTo>
                  <a:lnTo>
                    <a:pt x="19879" y="75258"/>
                  </a:lnTo>
                  <a:lnTo>
                    <a:pt x="72972" y="90891"/>
                  </a:lnTo>
                  <a:lnTo>
                    <a:pt x="90931" y="108903"/>
                  </a:lnTo>
                  <a:lnTo>
                    <a:pt x="93861" y="116796"/>
                  </a:lnTo>
                  <a:lnTo>
                    <a:pt x="94812" y="134778"/>
                  </a:lnTo>
                  <a:lnTo>
                    <a:pt x="90053" y="149680"/>
                  </a:lnTo>
                  <a:lnTo>
                    <a:pt x="86365" y="156072"/>
                  </a:lnTo>
                  <a:lnTo>
                    <a:pt x="75359" y="165478"/>
                  </a:lnTo>
                  <a:lnTo>
                    <a:pt x="59200" y="173326"/>
                  </a:lnTo>
                  <a:lnTo>
                    <a:pt x="47896" y="17663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7B36D9E-E389-4FD4-BC05-1EDACED1C7BF}"/>
                </a:ext>
              </a:extLst>
            </p:cNvPr>
            <p:cNvSpPr/>
            <p:nvPr/>
          </p:nvSpPr>
          <p:spPr>
            <a:xfrm>
              <a:off x="5604713" y="3071670"/>
              <a:ext cx="186566" cy="38869"/>
            </a:xfrm>
            <a:custGeom>
              <a:avLst/>
              <a:gdLst/>
              <a:ahLst/>
              <a:cxnLst/>
              <a:rect l="0" t="0" r="0" b="0"/>
              <a:pathLst>
                <a:path w="186566" h="38869">
                  <a:moveTo>
                    <a:pt x="0" y="38868"/>
                  </a:moveTo>
                  <a:lnTo>
                    <a:pt x="58007" y="23119"/>
                  </a:lnTo>
                  <a:lnTo>
                    <a:pt x="119667" y="11202"/>
                  </a:lnTo>
                  <a:lnTo>
                    <a:pt x="164202" y="6148"/>
                  </a:lnTo>
                  <a:lnTo>
                    <a:pt x="18656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43E8CDB-D36F-43B8-A18C-15BABF70F72F}"/>
                </a:ext>
              </a:extLst>
            </p:cNvPr>
            <p:cNvSpPr/>
            <p:nvPr/>
          </p:nvSpPr>
          <p:spPr>
            <a:xfrm>
              <a:off x="5830146" y="3172726"/>
              <a:ext cx="146784" cy="247917"/>
            </a:xfrm>
            <a:custGeom>
              <a:avLst/>
              <a:gdLst/>
              <a:ahLst/>
              <a:cxnLst/>
              <a:rect l="0" t="0" r="0" b="0"/>
              <a:pathLst>
                <a:path w="146784" h="247917">
                  <a:moveTo>
                    <a:pt x="108829" y="0"/>
                  </a:moveTo>
                  <a:lnTo>
                    <a:pt x="87189" y="21639"/>
                  </a:lnTo>
                  <a:lnTo>
                    <a:pt x="81937" y="36105"/>
                  </a:lnTo>
                  <a:lnTo>
                    <a:pt x="80536" y="44800"/>
                  </a:lnTo>
                  <a:lnTo>
                    <a:pt x="83057" y="52324"/>
                  </a:lnTo>
                  <a:lnTo>
                    <a:pt x="95071" y="65290"/>
                  </a:lnTo>
                  <a:lnTo>
                    <a:pt x="102248" y="68575"/>
                  </a:lnTo>
                  <a:lnTo>
                    <a:pt x="117132" y="69921"/>
                  </a:lnTo>
                  <a:lnTo>
                    <a:pt x="140080" y="61697"/>
                  </a:lnTo>
                  <a:lnTo>
                    <a:pt x="144347" y="56678"/>
                  </a:lnTo>
                  <a:lnTo>
                    <a:pt x="146327" y="50741"/>
                  </a:lnTo>
                  <a:lnTo>
                    <a:pt x="146783" y="44192"/>
                  </a:lnTo>
                  <a:lnTo>
                    <a:pt x="145361" y="41554"/>
                  </a:lnTo>
                  <a:lnTo>
                    <a:pt x="142684" y="41522"/>
                  </a:lnTo>
                  <a:lnTo>
                    <a:pt x="139173" y="43229"/>
                  </a:lnTo>
                  <a:lnTo>
                    <a:pt x="132968" y="52035"/>
                  </a:lnTo>
                  <a:lnTo>
                    <a:pt x="116674" y="104515"/>
                  </a:lnTo>
                  <a:lnTo>
                    <a:pt x="106253" y="157690"/>
                  </a:lnTo>
                  <a:lnTo>
                    <a:pt x="89670" y="203958"/>
                  </a:lnTo>
                  <a:lnTo>
                    <a:pt x="60517" y="241393"/>
                  </a:lnTo>
                  <a:lnTo>
                    <a:pt x="51573" y="245574"/>
                  </a:lnTo>
                  <a:lnTo>
                    <a:pt x="30118" y="247916"/>
                  </a:lnTo>
                  <a:lnTo>
                    <a:pt x="21806" y="245604"/>
                  </a:lnTo>
                  <a:lnTo>
                    <a:pt x="15401" y="241471"/>
                  </a:lnTo>
                  <a:lnTo>
                    <a:pt x="6845" y="230833"/>
                  </a:lnTo>
                  <a:lnTo>
                    <a:pt x="0" y="2098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AE94F60-9729-47D8-82AE-01FC39A1B78C}"/>
                </a:ext>
              </a:extLst>
            </p:cNvPr>
            <p:cNvSpPr/>
            <p:nvPr/>
          </p:nvSpPr>
          <p:spPr>
            <a:xfrm>
              <a:off x="6063351" y="3179712"/>
              <a:ext cx="62685" cy="109618"/>
            </a:xfrm>
            <a:custGeom>
              <a:avLst/>
              <a:gdLst/>
              <a:ahLst/>
              <a:cxnLst/>
              <a:rect l="0" t="0" r="0" b="0"/>
              <a:pathLst>
                <a:path w="62685" h="109618">
                  <a:moveTo>
                    <a:pt x="0" y="39655"/>
                  </a:moveTo>
                  <a:lnTo>
                    <a:pt x="8254" y="47909"/>
                  </a:lnTo>
                  <a:lnTo>
                    <a:pt x="14140" y="49476"/>
                  </a:lnTo>
                  <a:lnTo>
                    <a:pt x="29893" y="48915"/>
                  </a:lnTo>
                  <a:lnTo>
                    <a:pt x="43805" y="41179"/>
                  </a:lnTo>
                  <a:lnTo>
                    <a:pt x="54882" y="29105"/>
                  </a:lnTo>
                  <a:lnTo>
                    <a:pt x="62684" y="15100"/>
                  </a:lnTo>
                  <a:lnTo>
                    <a:pt x="62519" y="9466"/>
                  </a:lnTo>
                  <a:lnTo>
                    <a:pt x="59818" y="4845"/>
                  </a:lnTo>
                  <a:lnTo>
                    <a:pt x="55426" y="902"/>
                  </a:lnTo>
                  <a:lnTo>
                    <a:pt x="49043" y="0"/>
                  </a:lnTo>
                  <a:lnTo>
                    <a:pt x="32738" y="3605"/>
                  </a:lnTo>
                  <a:lnTo>
                    <a:pt x="18581" y="13268"/>
                  </a:lnTo>
                  <a:lnTo>
                    <a:pt x="12388" y="19473"/>
                  </a:lnTo>
                  <a:lnTo>
                    <a:pt x="5506" y="35580"/>
                  </a:lnTo>
                  <a:lnTo>
                    <a:pt x="3312" y="53391"/>
                  </a:lnTo>
                  <a:lnTo>
                    <a:pt x="5215" y="69944"/>
                  </a:lnTo>
                  <a:lnTo>
                    <a:pt x="11243" y="83635"/>
                  </a:lnTo>
                  <a:lnTo>
                    <a:pt x="15269" y="89705"/>
                  </a:lnTo>
                  <a:lnTo>
                    <a:pt x="26652" y="98752"/>
                  </a:lnTo>
                  <a:lnTo>
                    <a:pt x="46642" y="1096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FE15835-BF3B-40AB-8DBC-DC64AA444DC7}"/>
                </a:ext>
              </a:extLst>
            </p:cNvPr>
            <p:cNvSpPr/>
            <p:nvPr/>
          </p:nvSpPr>
          <p:spPr>
            <a:xfrm>
              <a:off x="6226941" y="3192436"/>
              <a:ext cx="271379" cy="135762"/>
            </a:xfrm>
            <a:custGeom>
              <a:avLst/>
              <a:gdLst/>
              <a:ahLst/>
              <a:cxnLst/>
              <a:rect l="0" t="0" r="0" b="0"/>
              <a:pathLst>
                <a:path w="271379" h="135762">
                  <a:moveTo>
                    <a:pt x="22975" y="42479"/>
                  </a:moveTo>
                  <a:lnTo>
                    <a:pt x="27102" y="54859"/>
                  </a:lnTo>
                  <a:lnTo>
                    <a:pt x="31772" y="58506"/>
                  </a:lnTo>
                  <a:lnTo>
                    <a:pt x="46175" y="62558"/>
                  </a:lnTo>
                  <a:lnTo>
                    <a:pt x="69580" y="60712"/>
                  </a:lnTo>
                  <a:lnTo>
                    <a:pt x="82844" y="54613"/>
                  </a:lnTo>
                  <a:lnTo>
                    <a:pt x="88799" y="50568"/>
                  </a:lnTo>
                  <a:lnTo>
                    <a:pt x="92770" y="44417"/>
                  </a:lnTo>
                  <a:lnTo>
                    <a:pt x="97181" y="28369"/>
                  </a:lnTo>
                  <a:lnTo>
                    <a:pt x="95767" y="20980"/>
                  </a:lnTo>
                  <a:lnTo>
                    <a:pt x="87285" y="8164"/>
                  </a:lnTo>
                  <a:lnTo>
                    <a:pt x="70271" y="1316"/>
                  </a:lnTo>
                  <a:lnTo>
                    <a:pt x="49178" y="0"/>
                  </a:lnTo>
                  <a:lnTo>
                    <a:pt x="28287" y="5173"/>
                  </a:lnTo>
                  <a:lnTo>
                    <a:pt x="12092" y="15533"/>
                  </a:lnTo>
                  <a:lnTo>
                    <a:pt x="5355" y="21924"/>
                  </a:lnTo>
                  <a:lnTo>
                    <a:pt x="1727" y="29639"/>
                  </a:lnTo>
                  <a:lnTo>
                    <a:pt x="0" y="47425"/>
                  </a:lnTo>
                  <a:lnTo>
                    <a:pt x="2476" y="55277"/>
                  </a:lnTo>
                  <a:lnTo>
                    <a:pt x="12137" y="68608"/>
                  </a:lnTo>
                  <a:lnTo>
                    <a:pt x="19204" y="71990"/>
                  </a:lnTo>
                  <a:lnTo>
                    <a:pt x="36270" y="73445"/>
                  </a:lnTo>
                  <a:lnTo>
                    <a:pt x="53068" y="68910"/>
                  </a:lnTo>
                  <a:lnTo>
                    <a:pt x="68307" y="60272"/>
                  </a:lnTo>
                  <a:lnTo>
                    <a:pt x="80839" y="47795"/>
                  </a:lnTo>
                  <a:lnTo>
                    <a:pt x="85736" y="46887"/>
                  </a:lnTo>
                  <a:lnTo>
                    <a:pt x="89863" y="49736"/>
                  </a:lnTo>
                  <a:lnTo>
                    <a:pt x="93479" y="55090"/>
                  </a:lnTo>
                  <a:lnTo>
                    <a:pt x="104407" y="63343"/>
                  </a:lnTo>
                  <a:lnTo>
                    <a:pt x="110948" y="66753"/>
                  </a:lnTo>
                  <a:lnTo>
                    <a:pt x="125126" y="68238"/>
                  </a:lnTo>
                  <a:lnTo>
                    <a:pt x="132534" y="67425"/>
                  </a:lnTo>
                  <a:lnTo>
                    <a:pt x="147676" y="59612"/>
                  </a:lnTo>
                  <a:lnTo>
                    <a:pt x="174383" y="37609"/>
                  </a:lnTo>
                  <a:lnTo>
                    <a:pt x="180959" y="22464"/>
                  </a:lnTo>
                  <a:lnTo>
                    <a:pt x="182712" y="13588"/>
                  </a:lnTo>
                  <a:lnTo>
                    <a:pt x="182154" y="9399"/>
                  </a:lnTo>
                  <a:lnTo>
                    <a:pt x="180054" y="8333"/>
                  </a:lnTo>
                  <a:lnTo>
                    <a:pt x="176927" y="9350"/>
                  </a:lnTo>
                  <a:lnTo>
                    <a:pt x="177433" y="11756"/>
                  </a:lnTo>
                  <a:lnTo>
                    <a:pt x="184905" y="19035"/>
                  </a:lnTo>
                  <a:lnTo>
                    <a:pt x="248179" y="42373"/>
                  </a:lnTo>
                  <a:lnTo>
                    <a:pt x="256029" y="44999"/>
                  </a:lnTo>
                  <a:lnTo>
                    <a:pt x="267054" y="54827"/>
                  </a:lnTo>
                  <a:lnTo>
                    <a:pt x="271203" y="61075"/>
                  </a:lnTo>
                  <a:lnTo>
                    <a:pt x="271378" y="67832"/>
                  </a:lnTo>
                  <a:lnTo>
                    <a:pt x="260108" y="89722"/>
                  </a:lnTo>
                  <a:lnTo>
                    <a:pt x="244581" y="111755"/>
                  </a:lnTo>
                  <a:lnTo>
                    <a:pt x="225680" y="127880"/>
                  </a:lnTo>
                  <a:lnTo>
                    <a:pt x="209540" y="13576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55F0A2C-C986-4DAF-9FBA-EC11DF781A00}"/>
                </a:ext>
              </a:extLst>
            </p:cNvPr>
            <p:cNvSpPr/>
            <p:nvPr/>
          </p:nvSpPr>
          <p:spPr>
            <a:xfrm>
              <a:off x="6980214" y="3149829"/>
              <a:ext cx="388649" cy="201421"/>
            </a:xfrm>
            <a:custGeom>
              <a:avLst/>
              <a:gdLst/>
              <a:ahLst/>
              <a:cxnLst/>
              <a:rect l="0" t="0" r="0" b="0"/>
              <a:pathLst>
                <a:path w="388649" h="201421">
                  <a:moveTo>
                    <a:pt x="62602" y="108406"/>
                  </a:moveTo>
                  <a:lnTo>
                    <a:pt x="75014" y="94266"/>
                  </a:lnTo>
                  <a:lnTo>
                    <a:pt x="87393" y="69476"/>
                  </a:lnTo>
                  <a:lnTo>
                    <a:pt x="90965" y="41113"/>
                  </a:lnTo>
                  <a:lnTo>
                    <a:pt x="88739" y="24083"/>
                  </a:lnTo>
                  <a:lnTo>
                    <a:pt x="83481" y="18506"/>
                  </a:lnTo>
                  <a:lnTo>
                    <a:pt x="66124" y="12308"/>
                  </a:lnTo>
                  <a:lnTo>
                    <a:pt x="40325" y="12946"/>
                  </a:lnTo>
                  <a:lnTo>
                    <a:pt x="26501" y="18762"/>
                  </a:lnTo>
                  <a:lnTo>
                    <a:pt x="14599" y="27969"/>
                  </a:lnTo>
                  <a:lnTo>
                    <a:pt x="3551" y="40699"/>
                  </a:lnTo>
                  <a:lnTo>
                    <a:pt x="778" y="48584"/>
                  </a:lnTo>
                  <a:lnTo>
                    <a:pt x="0" y="66559"/>
                  </a:lnTo>
                  <a:lnTo>
                    <a:pt x="3593" y="73599"/>
                  </a:lnTo>
                  <a:lnTo>
                    <a:pt x="16798" y="83723"/>
                  </a:lnTo>
                  <a:lnTo>
                    <a:pt x="34183" y="86495"/>
                  </a:lnTo>
                  <a:lnTo>
                    <a:pt x="51698" y="83985"/>
                  </a:lnTo>
                  <a:lnTo>
                    <a:pt x="65241" y="77110"/>
                  </a:lnTo>
                  <a:lnTo>
                    <a:pt x="87148" y="52256"/>
                  </a:lnTo>
                  <a:lnTo>
                    <a:pt x="91058" y="52834"/>
                  </a:lnTo>
                  <a:lnTo>
                    <a:pt x="99434" y="58659"/>
                  </a:lnTo>
                  <a:lnTo>
                    <a:pt x="141705" y="79154"/>
                  </a:lnTo>
                  <a:lnTo>
                    <a:pt x="160234" y="82450"/>
                  </a:lnTo>
                  <a:lnTo>
                    <a:pt x="177683" y="79308"/>
                  </a:lnTo>
                  <a:lnTo>
                    <a:pt x="199771" y="67827"/>
                  </a:lnTo>
                  <a:lnTo>
                    <a:pt x="205871" y="63215"/>
                  </a:lnTo>
                  <a:lnTo>
                    <a:pt x="212650" y="48878"/>
                  </a:lnTo>
                  <a:lnTo>
                    <a:pt x="214457" y="40218"/>
                  </a:lnTo>
                  <a:lnTo>
                    <a:pt x="211859" y="23685"/>
                  </a:lnTo>
                  <a:lnTo>
                    <a:pt x="208748" y="15649"/>
                  </a:lnTo>
                  <a:lnTo>
                    <a:pt x="198381" y="4417"/>
                  </a:lnTo>
                  <a:lnTo>
                    <a:pt x="191989" y="212"/>
                  </a:lnTo>
                  <a:lnTo>
                    <a:pt x="185136" y="0"/>
                  </a:lnTo>
                  <a:lnTo>
                    <a:pt x="170612" y="6675"/>
                  </a:lnTo>
                  <a:lnTo>
                    <a:pt x="166567" y="12082"/>
                  </a:lnTo>
                  <a:lnTo>
                    <a:pt x="164733" y="18278"/>
                  </a:lnTo>
                  <a:lnTo>
                    <a:pt x="164375" y="25000"/>
                  </a:lnTo>
                  <a:lnTo>
                    <a:pt x="168582" y="39379"/>
                  </a:lnTo>
                  <a:lnTo>
                    <a:pt x="197487" y="91320"/>
                  </a:lnTo>
                  <a:lnTo>
                    <a:pt x="226910" y="127045"/>
                  </a:lnTo>
                  <a:lnTo>
                    <a:pt x="234380" y="144618"/>
                  </a:lnTo>
                  <a:lnTo>
                    <a:pt x="235973" y="163943"/>
                  </a:lnTo>
                  <a:lnTo>
                    <a:pt x="232938" y="182321"/>
                  </a:lnTo>
                  <a:lnTo>
                    <a:pt x="225830" y="196248"/>
                  </a:lnTo>
                  <a:lnTo>
                    <a:pt x="220653" y="199789"/>
                  </a:lnTo>
                  <a:lnTo>
                    <a:pt x="207991" y="201420"/>
                  </a:lnTo>
                  <a:lnTo>
                    <a:pt x="202714" y="198919"/>
                  </a:lnTo>
                  <a:lnTo>
                    <a:pt x="194547" y="189229"/>
                  </a:lnTo>
                  <a:lnTo>
                    <a:pt x="192645" y="173982"/>
                  </a:lnTo>
                  <a:lnTo>
                    <a:pt x="193347" y="165079"/>
                  </a:lnTo>
                  <a:lnTo>
                    <a:pt x="201037" y="148277"/>
                  </a:lnTo>
                  <a:lnTo>
                    <a:pt x="238714" y="103738"/>
                  </a:lnTo>
                  <a:lnTo>
                    <a:pt x="267447" y="87938"/>
                  </a:lnTo>
                  <a:lnTo>
                    <a:pt x="325352" y="64049"/>
                  </a:lnTo>
                  <a:lnTo>
                    <a:pt x="376165" y="38404"/>
                  </a:lnTo>
                  <a:lnTo>
                    <a:pt x="383064" y="33235"/>
                  </a:lnTo>
                  <a:lnTo>
                    <a:pt x="386800" y="27198"/>
                  </a:lnTo>
                  <a:lnTo>
                    <a:pt x="388648" y="13580"/>
                  </a:lnTo>
                  <a:lnTo>
                    <a:pt x="386205" y="9776"/>
                  </a:lnTo>
                  <a:lnTo>
                    <a:pt x="381984" y="8104"/>
                  </a:lnTo>
                  <a:lnTo>
                    <a:pt x="376579" y="7852"/>
                  </a:lnTo>
                  <a:lnTo>
                    <a:pt x="365968" y="12180"/>
                  </a:lnTo>
                  <a:lnTo>
                    <a:pt x="355493" y="20725"/>
                  </a:lnTo>
                  <a:lnTo>
                    <a:pt x="345080" y="33160"/>
                  </a:lnTo>
                  <a:lnTo>
                    <a:pt x="339299" y="49628"/>
                  </a:lnTo>
                  <a:lnTo>
                    <a:pt x="337594" y="67599"/>
                  </a:lnTo>
                  <a:lnTo>
                    <a:pt x="342449" y="1084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28ED638-D784-483D-B4D5-A21AE984D83B}"/>
              </a:ext>
            </a:extLst>
          </p:cNvPr>
          <p:cNvSpPr/>
          <p:nvPr/>
        </p:nvSpPr>
        <p:spPr>
          <a:xfrm>
            <a:off x="3060591" y="3090692"/>
            <a:ext cx="383083" cy="222119"/>
          </a:xfrm>
          <a:custGeom>
            <a:avLst/>
            <a:gdLst/>
            <a:ahLst/>
            <a:cxnLst/>
            <a:rect l="0" t="0" r="0" b="0"/>
            <a:pathLst>
              <a:path w="383083" h="222119">
                <a:moveTo>
                  <a:pt x="72140" y="74261"/>
                </a:moveTo>
                <a:lnTo>
                  <a:pt x="80394" y="82514"/>
                </a:lnTo>
                <a:lnTo>
                  <a:pt x="81961" y="81491"/>
                </a:lnTo>
                <a:lnTo>
                  <a:pt x="81400" y="71140"/>
                </a:lnTo>
                <a:lnTo>
                  <a:pt x="76227" y="50016"/>
                </a:lnTo>
                <a:lnTo>
                  <a:pt x="72274" y="44277"/>
                </a:lnTo>
                <a:lnTo>
                  <a:pt x="60971" y="35599"/>
                </a:lnTo>
                <a:lnTo>
                  <a:pt x="35914" y="29984"/>
                </a:lnTo>
                <a:lnTo>
                  <a:pt x="21203" y="33277"/>
                </a:lnTo>
                <a:lnTo>
                  <a:pt x="14861" y="36574"/>
                </a:lnTo>
                <a:lnTo>
                  <a:pt x="5512" y="47146"/>
                </a:lnTo>
                <a:lnTo>
                  <a:pt x="1810" y="53593"/>
                </a:lnTo>
                <a:lnTo>
                  <a:pt x="0" y="69970"/>
                </a:lnTo>
                <a:lnTo>
                  <a:pt x="2938" y="87037"/>
                </a:lnTo>
                <a:lnTo>
                  <a:pt x="14304" y="106357"/>
                </a:lnTo>
                <a:lnTo>
                  <a:pt x="23691" y="117605"/>
                </a:lnTo>
                <a:lnTo>
                  <a:pt x="30340" y="120431"/>
                </a:lnTo>
                <a:lnTo>
                  <a:pt x="46940" y="121268"/>
                </a:lnTo>
                <a:lnTo>
                  <a:pt x="61228" y="116458"/>
                </a:lnTo>
                <a:lnTo>
                  <a:pt x="67457" y="112757"/>
                </a:lnTo>
                <a:lnTo>
                  <a:pt x="76681" y="101735"/>
                </a:lnTo>
                <a:lnTo>
                  <a:pt x="80350" y="95168"/>
                </a:lnTo>
                <a:lnTo>
                  <a:pt x="82123" y="80961"/>
                </a:lnTo>
                <a:lnTo>
                  <a:pt x="81387" y="73545"/>
                </a:lnTo>
                <a:lnTo>
                  <a:pt x="81759" y="71193"/>
                </a:lnTo>
                <a:lnTo>
                  <a:pt x="82872" y="72215"/>
                </a:lnTo>
                <a:lnTo>
                  <a:pt x="87274" y="79398"/>
                </a:lnTo>
                <a:lnTo>
                  <a:pt x="94990" y="88348"/>
                </a:lnTo>
                <a:lnTo>
                  <a:pt x="113172" y="98972"/>
                </a:lnTo>
                <a:lnTo>
                  <a:pt x="139097" y="107590"/>
                </a:lnTo>
                <a:lnTo>
                  <a:pt x="156314" y="106061"/>
                </a:lnTo>
                <a:lnTo>
                  <a:pt x="171739" y="99622"/>
                </a:lnTo>
                <a:lnTo>
                  <a:pt x="184353" y="91003"/>
                </a:lnTo>
                <a:lnTo>
                  <a:pt x="193413" y="79110"/>
                </a:lnTo>
                <a:lnTo>
                  <a:pt x="197039" y="72311"/>
                </a:lnTo>
                <a:lnTo>
                  <a:pt x="198764" y="57847"/>
                </a:lnTo>
                <a:lnTo>
                  <a:pt x="198015" y="50363"/>
                </a:lnTo>
                <a:lnTo>
                  <a:pt x="194924" y="44509"/>
                </a:lnTo>
                <a:lnTo>
                  <a:pt x="184580" y="35702"/>
                </a:lnTo>
                <a:lnTo>
                  <a:pt x="169043" y="33515"/>
                </a:lnTo>
                <a:lnTo>
                  <a:pt x="152349" y="36286"/>
                </a:lnTo>
                <a:lnTo>
                  <a:pt x="139170" y="43276"/>
                </a:lnTo>
                <a:lnTo>
                  <a:pt x="135829" y="49285"/>
                </a:lnTo>
                <a:lnTo>
                  <a:pt x="134419" y="65176"/>
                </a:lnTo>
                <a:lnTo>
                  <a:pt x="142609" y="89419"/>
                </a:lnTo>
                <a:lnTo>
                  <a:pt x="155976" y="108887"/>
                </a:lnTo>
                <a:lnTo>
                  <a:pt x="213594" y="163196"/>
                </a:lnTo>
                <a:lnTo>
                  <a:pt x="220806" y="176839"/>
                </a:lnTo>
                <a:lnTo>
                  <a:pt x="222283" y="191540"/>
                </a:lnTo>
                <a:lnTo>
                  <a:pt x="219197" y="205848"/>
                </a:lnTo>
                <a:lnTo>
                  <a:pt x="212067" y="217965"/>
                </a:lnTo>
                <a:lnTo>
                  <a:pt x="206884" y="221023"/>
                </a:lnTo>
                <a:lnTo>
                  <a:pt x="194215" y="222118"/>
                </a:lnTo>
                <a:lnTo>
                  <a:pt x="188936" y="219473"/>
                </a:lnTo>
                <a:lnTo>
                  <a:pt x="180768" y="209625"/>
                </a:lnTo>
                <a:lnTo>
                  <a:pt x="178864" y="192005"/>
                </a:lnTo>
                <a:lnTo>
                  <a:pt x="181761" y="171505"/>
                </a:lnTo>
                <a:lnTo>
                  <a:pt x="193105" y="146260"/>
                </a:lnTo>
                <a:lnTo>
                  <a:pt x="202486" y="133324"/>
                </a:lnTo>
                <a:lnTo>
                  <a:pt x="225733" y="116329"/>
                </a:lnTo>
                <a:lnTo>
                  <a:pt x="287259" y="92738"/>
                </a:lnTo>
                <a:lnTo>
                  <a:pt x="344065" y="71977"/>
                </a:lnTo>
                <a:lnTo>
                  <a:pt x="351888" y="67556"/>
                </a:lnTo>
                <a:lnTo>
                  <a:pt x="362884" y="55734"/>
                </a:lnTo>
                <a:lnTo>
                  <a:pt x="367025" y="48954"/>
                </a:lnTo>
                <a:lnTo>
                  <a:pt x="369324" y="34510"/>
                </a:lnTo>
                <a:lnTo>
                  <a:pt x="368727" y="27031"/>
                </a:lnTo>
                <a:lnTo>
                  <a:pt x="363458" y="14114"/>
                </a:lnTo>
                <a:lnTo>
                  <a:pt x="359635" y="8251"/>
                </a:lnTo>
                <a:lnTo>
                  <a:pt x="352767" y="4342"/>
                </a:lnTo>
                <a:lnTo>
                  <a:pt x="333620" y="0"/>
                </a:lnTo>
                <a:lnTo>
                  <a:pt x="325923" y="1432"/>
                </a:lnTo>
                <a:lnTo>
                  <a:pt x="319927" y="4979"/>
                </a:lnTo>
                <a:lnTo>
                  <a:pt x="315067" y="9935"/>
                </a:lnTo>
                <a:lnTo>
                  <a:pt x="309667" y="24654"/>
                </a:lnTo>
                <a:lnTo>
                  <a:pt x="308226" y="33416"/>
                </a:lnTo>
                <a:lnTo>
                  <a:pt x="310721" y="42712"/>
                </a:lnTo>
                <a:lnTo>
                  <a:pt x="329875" y="70575"/>
                </a:lnTo>
                <a:lnTo>
                  <a:pt x="352346" y="89676"/>
                </a:lnTo>
                <a:lnTo>
                  <a:pt x="383082" y="105355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B518271-244D-4D35-AE42-0899C4B0E134}"/>
              </a:ext>
            </a:extLst>
          </p:cNvPr>
          <p:cNvGrpSpPr/>
          <p:nvPr/>
        </p:nvGrpSpPr>
        <p:grpSpPr>
          <a:xfrm>
            <a:off x="186565" y="3492369"/>
            <a:ext cx="3793482" cy="587185"/>
            <a:chOff x="186565" y="3492369"/>
            <a:chExt cx="3793482" cy="58718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ECD25E0-C375-494F-A0B8-A5B42F946BD2}"/>
                </a:ext>
              </a:extLst>
            </p:cNvPr>
            <p:cNvSpPr/>
            <p:nvPr/>
          </p:nvSpPr>
          <p:spPr>
            <a:xfrm>
              <a:off x="186565" y="3643473"/>
              <a:ext cx="46977" cy="65628"/>
            </a:xfrm>
            <a:custGeom>
              <a:avLst/>
              <a:gdLst/>
              <a:ahLst/>
              <a:cxnLst/>
              <a:rect l="0" t="0" r="0" b="0"/>
              <a:pathLst>
                <a:path w="46977" h="65628">
                  <a:moveTo>
                    <a:pt x="0" y="26759"/>
                  </a:moveTo>
                  <a:lnTo>
                    <a:pt x="8253" y="35012"/>
                  </a:lnTo>
                  <a:lnTo>
                    <a:pt x="13275" y="36580"/>
                  </a:lnTo>
                  <a:lnTo>
                    <a:pt x="25766" y="36019"/>
                  </a:lnTo>
                  <a:lnTo>
                    <a:pt x="37651" y="30586"/>
                  </a:lnTo>
                  <a:lnTo>
                    <a:pt x="43239" y="26720"/>
                  </a:lnTo>
                  <a:lnTo>
                    <a:pt x="46100" y="20687"/>
                  </a:lnTo>
                  <a:lnTo>
                    <a:pt x="46976" y="4770"/>
                  </a:lnTo>
                  <a:lnTo>
                    <a:pt x="44273" y="872"/>
                  </a:lnTo>
                  <a:lnTo>
                    <a:pt x="39880" y="0"/>
                  </a:lnTo>
                  <a:lnTo>
                    <a:pt x="34360" y="1146"/>
                  </a:lnTo>
                  <a:lnTo>
                    <a:pt x="18338" y="11012"/>
                  </a:lnTo>
                  <a:lnTo>
                    <a:pt x="12469" y="24655"/>
                  </a:lnTo>
                  <a:lnTo>
                    <a:pt x="10903" y="33130"/>
                  </a:lnTo>
                  <a:lnTo>
                    <a:pt x="12451" y="37915"/>
                  </a:lnTo>
                  <a:lnTo>
                    <a:pt x="16074" y="40243"/>
                  </a:lnTo>
                  <a:lnTo>
                    <a:pt x="21081" y="40930"/>
                  </a:lnTo>
                  <a:lnTo>
                    <a:pt x="25282" y="38798"/>
                  </a:lnTo>
                  <a:lnTo>
                    <a:pt x="32254" y="29518"/>
                  </a:lnTo>
                  <a:lnTo>
                    <a:pt x="31867" y="26871"/>
                  </a:lnTo>
                  <a:lnTo>
                    <a:pt x="29018" y="25970"/>
                  </a:lnTo>
                  <a:lnTo>
                    <a:pt x="24528" y="26233"/>
                  </a:lnTo>
                  <a:lnTo>
                    <a:pt x="21534" y="29863"/>
                  </a:lnTo>
                  <a:lnTo>
                    <a:pt x="18208" y="43109"/>
                  </a:lnTo>
                  <a:lnTo>
                    <a:pt x="19912" y="48888"/>
                  </a:lnTo>
                  <a:lnTo>
                    <a:pt x="23639" y="53604"/>
                  </a:lnTo>
                  <a:lnTo>
                    <a:pt x="28715" y="57612"/>
                  </a:lnTo>
                  <a:lnTo>
                    <a:pt x="28644" y="60283"/>
                  </a:lnTo>
                  <a:lnTo>
                    <a:pt x="25142" y="62064"/>
                  </a:lnTo>
                  <a:lnTo>
                    <a:pt x="7773" y="656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6D6DB0F-8E78-4724-94DE-BA95EFCD12A9}"/>
                </a:ext>
              </a:extLst>
            </p:cNvPr>
            <p:cNvSpPr/>
            <p:nvPr/>
          </p:nvSpPr>
          <p:spPr>
            <a:xfrm>
              <a:off x="467599" y="3669752"/>
              <a:ext cx="16589" cy="155952"/>
            </a:xfrm>
            <a:custGeom>
              <a:avLst/>
              <a:gdLst/>
              <a:ahLst/>
              <a:cxnLst/>
              <a:rect l="0" t="0" r="0" b="0"/>
              <a:pathLst>
                <a:path w="16589" h="155952">
                  <a:moveTo>
                    <a:pt x="6586" y="8254"/>
                  </a:moveTo>
                  <a:lnTo>
                    <a:pt x="14840" y="0"/>
                  </a:lnTo>
                  <a:lnTo>
                    <a:pt x="16407" y="160"/>
                  </a:lnTo>
                  <a:lnTo>
                    <a:pt x="16588" y="2858"/>
                  </a:lnTo>
                  <a:lnTo>
                    <a:pt x="7797" y="62662"/>
                  </a:lnTo>
                  <a:lnTo>
                    <a:pt x="0" y="120527"/>
                  </a:lnTo>
                  <a:lnTo>
                    <a:pt x="6586" y="15595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F51397A-ACD4-41DE-B682-2344ED0253CE}"/>
                </a:ext>
              </a:extLst>
            </p:cNvPr>
            <p:cNvSpPr/>
            <p:nvPr/>
          </p:nvSpPr>
          <p:spPr>
            <a:xfrm>
              <a:off x="416012" y="3629520"/>
              <a:ext cx="160826" cy="188245"/>
            </a:xfrm>
            <a:custGeom>
              <a:avLst/>
              <a:gdLst/>
              <a:ahLst/>
              <a:cxnLst/>
              <a:rect l="0" t="0" r="0" b="0"/>
              <a:pathLst>
                <a:path w="160826" h="188245">
                  <a:moveTo>
                    <a:pt x="11532" y="87353"/>
                  </a:moveTo>
                  <a:lnTo>
                    <a:pt x="0" y="40523"/>
                  </a:lnTo>
                  <a:lnTo>
                    <a:pt x="1512" y="25081"/>
                  </a:lnTo>
                  <a:lnTo>
                    <a:pt x="4852" y="19063"/>
                  </a:lnTo>
                  <a:lnTo>
                    <a:pt x="15473" y="10073"/>
                  </a:lnTo>
                  <a:lnTo>
                    <a:pt x="44274" y="156"/>
                  </a:lnTo>
                  <a:lnTo>
                    <a:pt x="80159" y="0"/>
                  </a:lnTo>
                  <a:lnTo>
                    <a:pt x="109889" y="9551"/>
                  </a:lnTo>
                  <a:lnTo>
                    <a:pt x="130982" y="23322"/>
                  </a:lnTo>
                  <a:lnTo>
                    <a:pt x="148172" y="50722"/>
                  </a:lnTo>
                  <a:lnTo>
                    <a:pt x="160080" y="77939"/>
                  </a:lnTo>
                  <a:lnTo>
                    <a:pt x="160825" y="110668"/>
                  </a:lnTo>
                  <a:lnTo>
                    <a:pt x="155332" y="128234"/>
                  </a:lnTo>
                  <a:lnTo>
                    <a:pt x="126598" y="169832"/>
                  </a:lnTo>
                  <a:lnTo>
                    <a:pt x="111905" y="183320"/>
                  </a:lnTo>
                  <a:lnTo>
                    <a:pt x="104359" y="186743"/>
                  </a:lnTo>
                  <a:lnTo>
                    <a:pt x="89065" y="188244"/>
                  </a:lnTo>
                  <a:lnTo>
                    <a:pt x="83950" y="187435"/>
                  </a:lnTo>
                  <a:lnTo>
                    <a:pt x="80540" y="186032"/>
                  </a:lnTo>
                  <a:lnTo>
                    <a:pt x="73720" y="1806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A4D3B9B-737B-454B-B281-877933EA54C4}"/>
                </a:ext>
              </a:extLst>
            </p:cNvPr>
            <p:cNvSpPr/>
            <p:nvPr/>
          </p:nvSpPr>
          <p:spPr>
            <a:xfrm>
              <a:off x="644035" y="3692633"/>
              <a:ext cx="63886" cy="94203"/>
            </a:xfrm>
            <a:custGeom>
              <a:avLst/>
              <a:gdLst/>
              <a:ahLst/>
              <a:cxnLst/>
              <a:rect l="0" t="0" r="0" b="0"/>
              <a:pathLst>
                <a:path w="63886" h="94203">
                  <a:moveTo>
                    <a:pt x="47809" y="47561"/>
                  </a:moveTo>
                  <a:lnTo>
                    <a:pt x="35429" y="51687"/>
                  </a:lnTo>
                  <a:lnTo>
                    <a:pt x="33509" y="51176"/>
                  </a:lnTo>
                  <a:lnTo>
                    <a:pt x="33957" y="49107"/>
                  </a:lnTo>
                  <a:lnTo>
                    <a:pt x="35983" y="46000"/>
                  </a:lnTo>
                  <a:lnTo>
                    <a:pt x="56126" y="27739"/>
                  </a:lnTo>
                  <a:lnTo>
                    <a:pt x="63885" y="14567"/>
                  </a:lnTo>
                  <a:lnTo>
                    <a:pt x="63709" y="9153"/>
                  </a:lnTo>
                  <a:lnTo>
                    <a:pt x="61000" y="4681"/>
                  </a:lnTo>
                  <a:lnTo>
                    <a:pt x="56603" y="836"/>
                  </a:lnTo>
                  <a:lnTo>
                    <a:pt x="50217" y="0"/>
                  </a:lnTo>
                  <a:lnTo>
                    <a:pt x="33908" y="3678"/>
                  </a:lnTo>
                  <a:lnTo>
                    <a:pt x="19750" y="15677"/>
                  </a:lnTo>
                  <a:lnTo>
                    <a:pt x="712" y="47405"/>
                  </a:lnTo>
                  <a:lnTo>
                    <a:pt x="0" y="55230"/>
                  </a:lnTo>
                  <a:lnTo>
                    <a:pt x="3816" y="70835"/>
                  </a:lnTo>
                  <a:lnTo>
                    <a:pt x="11270" y="81801"/>
                  </a:lnTo>
                  <a:lnTo>
                    <a:pt x="24488" y="942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3E3A20A-66EE-4C08-B1F4-BE5375E016C0}"/>
                </a:ext>
              </a:extLst>
            </p:cNvPr>
            <p:cNvSpPr/>
            <p:nvPr/>
          </p:nvSpPr>
          <p:spPr>
            <a:xfrm>
              <a:off x="754032" y="3615847"/>
              <a:ext cx="81498" cy="373100"/>
            </a:xfrm>
            <a:custGeom>
              <a:avLst/>
              <a:gdLst/>
              <a:ahLst/>
              <a:cxnLst/>
              <a:rect l="0" t="0" r="0" b="0"/>
              <a:pathLst>
                <a:path w="81498" h="373100">
                  <a:moveTo>
                    <a:pt x="54415" y="77705"/>
                  </a:moveTo>
                  <a:lnTo>
                    <a:pt x="46161" y="69452"/>
                  </a:lnTo>
                  <a:lnTo>
                    <a:pt x="46321" y="66157"/>
                  </a:lnTo>
                  <a:lnTo>
                    <a:pt x="49019" y="63097"/>
                  </a:lnTo>
                  <a:lnTo>
                    <a:pt x="71967" y="47853"/>
                  </a:lnTo>
                  <a:lnTo>
                    <a:pt x="76481" y="41393"/>
                  </a:lnTo>
                  <a:lnTo>
                    <a:pt x="81497" y="25002"/>
                  </a:lnTo>
                  <a:lnTo>
                    <a:pt x="81107" y="17522"/>
                  </a:lnTo>
                  <a:lnTo>
                    <a:pt x="76067" y="4604"/>
                  </a:lnTo>
                  <a:lnTo>
                    <a:pt x="69713" y="1332"/>
                  </a:lnTo>
                  <a:lnTo>
                    <a:pt x="51137" y="0"/>
                  </a:lnTo>
                  <a:lnTo>
                    <a:pt x="42729" y="3445"/>
                  </a:lnTo>
                  <a:lnTo>
                    <a:pt x="28780" y="16486"/>
                  </a:lnTo>
                  <a:lnTo>
                    <a:pt x="15341" y="51505"/>
                  </a:lnTo>
                  <a:lnTo>
                    <a:pt x="8770" y="108079"/>
                  </a:lnTo>
                  <a:lnTo>
                    <a:pt x="13247" y="165871"/>
                  </a:lnTo>
                  <a:lnTo>
                    <a:pt x="15244" y="219887"/>
                  </a:lnTo>
                  <a:lnTo>
                    <a:pt x="15521" y="282379"/>
                  </a:lnTo>
                  <a:lnTo>
                    <a:pt x="7088" y="344230"/>
                  </a:lnTo>
                  <a:lnTo>
                    <a:pt x="0" y="3730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8FE3520-DED3-4365-8D09-B131987D9CB8}"/>
                </a:ext>
              </a:extLst>
            </p:cNvPr>
            <p:cNvSpPr/>
            <p:nvPr/>
          </p:nvSpPr>
          <p:spPr>
            <a:xfrm>
              <a:off x="699617" y="3740194"/>
              <a:ext cx="116604" cy="23321"/>
            </a:xfrm>
            <a:custGeom>
              <a:avLst/>
              <a:gdLst/>
              <a:ahLst/>
              <a:cxnLst/>
              <a:rect l="0" t="0" r="0" b="0"/>
              <a:pathLst>
                <a:path w="116604" h="23321">
                  <a:moveTo>
                    <a:pt x="0" y="23320"/>
                  </a:moveTo>
                  <a:lnTo>
                    <a:pt x="61857" y="7571"/>
                  </a:lnTo>
                  <a:lnTo>
                    <a:pt x="11660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7096F36-6686-4A36-8479-D5E834863994}"/>
                </a:ext>
              </a:extLst>
            </p:cNvPr>
            <p:cNvSpPr/>
            <p:nvPr/>
          </p:nvSpPr>
          <p:spPr>
            <a:xfrm>
              <a:off x="886182" y="375574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2701" h="12701">
                  <a:moveTo>
                    <a:pt x="0" y="0"/>
                  </a:moveTo>
                  <a:lnTo>
                    <a:pt x="12700" y="127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26B742F-8731-4217-BEFE-15D51EAF1E30}"/>
                </a:ext>
              </a:extLst>
            </p:cNvPr>
            <p:cNvSpPr/>
            <p:nvPr/>
          </p:nvSpPr>
          <p:spPr>
            <a:xfrm>
              <a:off x="1076891" y="3543190"/>
              <a:ext cx="214410" cy="536364"/>
            </a:xfrm>
            <a:custGeom>
              <a:avLst/>
              <a:gdLst/>
              <a:ahLst/>
              <a:cxnLst/>
              <a:rect l="0" t="0" r="0" b="0"/>
              <a:pathLst>
                <a:path w="214410" h="536364">
                  <a:moveTo>
                    <a:pt x="81365" y="158136"/>
                  </a:moveTo>
                  <a:lnTo>
                    <a:pt x="64858" y="158136"/>
                  </a:lnTo>
                  <a:lnTo>
                    <a:pt x="42213" y="166389"/>
                  </a:lnTo>
                  <a:lnTo>
                    <a:pt x="19092" y="183902"/>
                  </a:lnTo>
                  <a:lnTo>
                    <a:pt x="14801" y="191724"/>
                  </a:lnTo>
                  <a:lnTo>
                    <a:pt x="12337" y="209628"/>
                  </a:lnTo>
                  <a:lnTo>
                    <a:pt x="16345" y="215784"/>
                  </a:lnTo>
                  <a:lnTo>
                    <a:pt x="23335" y="219889"/>
                  </a:lnTo>
                  <a:lnTo>
                    <a:pt x="40890" y="223586"/>
                  </a:lnTo>
                  <a:lnTo>
                    <a:pt x="57330" y="222350"/>
                  </a:lnTo>
                  <a:lnTo>
                    <a:pt x="70970" y="216618"/>
                  </a:lnTo>
                  <a:lnTo>
                    <a:pt x="77026" y="212671"/>
                  </a:lnTo>
                  <a:lnTo>
                    <a:pt x="80200" y="205721"/>
                  </a:lnTo>
                  <a:lnTo>
                    <a:pt x="81423" y="186483"/>
                  </a:lnTo>
                  <a:lnTo>
                    <a:pt x="76784" y="170447"/>
                  </a:lnTo>
                  <a:lnTo>
                    <a:pt x="34604" y="109789"/>
                  </a:lnTo>
                  <a:lnTo>
                    <a:pt x="5181" y="60854"/>
                  </a:lnTo>
                  <a:lnTo>
                    <a:pt x="0" y="39468"/>
                  </a:lnTo>
                  <a:lnTo>
                    <a:pt x="2304" y="20749"/>
                  </a:lnTo>
                  <a:lnTo>
                    <a:pt x="5337" y="12131"/>
                  </a:lnTo>
                  <a:lnTo>
                    <a:pt x="11678" y="6384"/>
                  </a:lnTo>
                  <a:lnTo>
                    <a:pt x="30239" y="0"/>
                  </a:lnTo>
                  <a:lnTo>
                    <a:pt x="56715" y="532"/>
                  </a:lnTo>
                  <a:lnTo>
                    <a:pt x="80971" y="6160"/>
                  </a:lnTo>
                  <a:lnTo>
                    <a:pt x="100442" y="17424"/>
                  </a:lnTo>
                  <a:lnTo>
                    <a:pt x="122497" y="49119"/>
                  </a:lnTo>
                  <a:lnTo>
                    <a:pt x="144566" y="98856"/>
                  </a:lnTo>
                  <a:lnTo>
                    <a:pt x="144283" y="161164"/>
                  </a:lnTo>
                  <a:lnTo>
                    <a:pt x="135444" y="220922"/>
                  </a:lnTo>
                  <a:lnTo>
                    <a:pt x="116199" y="277288"/>
                  </a:lnTo>
                  <a:lnTo>
                    <a:pt x="90645" y="335128"/>
                  </a:lnTo>
                  <a:lnTo>
                    <a:pt x="63425" y="395264"/>
                  </a:lnTo>
                  <a:lnTo>
                    <a:pt x="41467" y="448182"/>
                  </a:lnTo>
                  <a:lnTo>
                    <a:pt x="36722" y="483519"/>
                  </a:lnTo>
                  <a:lnTo>
                    <a:pt x="42521" y="503999"/>
                  </a:lnTo>
                  <a:lnTo>
                    <a:pt x="47695" y="513088"/>
                  </a:lnTo>
                  <a:lnTo>
                    <a:pt x="62658" y="525490"/>
                  </a:lnTo>
                  <a:lnTo>
                    <a:pt x="82551" y="533017"/>
                  </a:lnTo>
                  <a:lnTo>
                    <a:pt x="108668" y="536363"/>
                  </a:lnTo>
                  <a:lnTo>
                    <a:pt x="130639" y="533243"/>
                  </a:lnTo>
                  <a:lnTo>
                    <a:pt x="173106" y="517707"/>
                  </a:lnTo>
                  <a:lnTo>
                    <a:pt x="191561" y="503544"/>
                  </a:lnTo>
                  <a:lnTo>
                    <a:pt x="202606" y="490442"/>
                  </a:lnTo>
                  <a:lnTo>
                    <a:pt x="214409" y="460244"/>
                  </a:lnTo>
                  <a:lnTo>
                    <a:pt x="213624" y="436361"/>
                  </a:lnTo>
                  <a:lnTo>
                    <a:pt x="207517" y="413942"/>
                  </a:lnTo>
                  <a:lnTo>
                    <a:pt x="199045" y="398219"/>
                  </a:lnTo>
                  <a:lnTo>
                    <a:pt x="187218" y="387777"/>
                  </a:lnTo>
                  <a:lnTo>
                    <a:pt x="158512" y="374035"/>
                  </a:lnTo>
                  <a:lnTo>
                    <a:pt x="107092" y="368813"/>
                  </a:lnTo>
                  <a:lnTo>
                    <a:pt x="65818" y="3680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07863BE-EB14-4C8C-8E66-E0A44CE4E8FD}"/>
                </a:ext>
              </a:extLst>
            </p:cNvPr>
            <p:cNvSpPr/>
            <p:nvPr/>
          </p:nvSpPr>
          <p:spPr>
            <a:xfrm>
              <a:off x="1702402" y="3615817"/>
              <a:ext cx="7775" cy="186566"/>
            </a:xfrm>
            <a:custGeom>
              <a:avLst/>
              <a:gdLst/>
              <a:ahLst/>
              <a:cxnLst/>
              <a:rect l="0" t="0" r="0" b="0"/>
              <a:pathLst>
                <a:path w="7775" h="186566">
                  <a:moveTo>
                    <a:pt x="7774" y="0"/>
                  </a:moveTo>
                  <a:lnTo>
                    <a:pt x="3647" y="51532"/>
                  </a:lnTo>
                  <a:lnTo>
                    <a:pt x="721" y="109796"/>
                  </a:lnTo>
                  <a:lnTo>
                    <a:pt x="143" y="161996"/>
                  </a:lnTo>
                  <a:lnTo>
                    <a:pt x="0" y="1865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7F66477-0DDC-49E5-9541-A40A0E57F56A}"/>
                </a:ext>
              </a:extLst>
            </p:cNvPr>
            <p:cNvSpPr/>
            <p:nvPr/>
          </p:nvSpPr>
          <p:spPr>
            <a:xfrm>
              <a:off x="1571333" y="3528072"/>
              <a:ext cx="219416" cy="181029"/>
            </a:xfrm>
            <a:custGeom>
              <a:avLst/>
              <a:gdLst/>
              <a:ahLst/>
              <a:cxnLst/>
              <a:rect l="0" t="0" r="0" b="0"/>
              <a:pathLst>
                <a:path w="219416" h="181029">
                  <a:moveTo>
                    <a:pt x="6693" y="142160"/>
                  </a:moveTo>
                  <a:lnTo>
                    <a:pt x="0" y="88062"/>
                  </a:lnTo>
                  <a:lnTo>
                    <a:pt x="3366" y="54921"/>
                  </a:lnTo>
                  <a:lnTo>
                    <a:pt x="9821" y="38320"/>
                  </a:lnTo>
                  <a:lnTo>
                    <a:pt x="13961" y="31475"/>
                  </a:lnTo>
                  <a:lnTo>
                    <a:pt x="30077" y="19262"/>
                  </a:lnTo>
                  <a:lnTo>
                    <a:pt x="65733" y="4978"/>
                  </a:lnTo>
                  <a:lnTo>
                    <a:pt x="92530" y="0"/>
                  </a:lnTo>
                  <a:lnTo>
                    <a:pt x="135581" y="3842"/>
                  </a:lnTo>
                  <a:lnTo>
                    <a:pt x="177281" y="16267"/>
                  </a:lnTo>
                  <a:lnTo>
                    <a:pt x="193067" y="24595"/>
                  </a:lnTo>
                  <a:lnTo>
                    <a:pt x="204113" y="36358"/>
                  </a:lnTo>
                  <a:lnTo>
                    <a:pt x="211902" y="51951"/>
                  </a:lnTo>
                  <a:lnTo>
                    <a:pt x="219415" y="85009"/>
                  </a:lnTo>
                  <a:lnTo>
                    <a:pt x="216075" y="119565"/>
                  </a:lnTo>
                  <a:lnTo>
                    <a:pt x="208869" y="135285"/>
                  </a:lnTo>
                  <a:lnTo>
                    <a:pt x="190974" y="157973"/>
                  </a:lnTo>
                  <a:lnTo>
                    <a:pt x="169260" y="172853"/>
                  </a:lnTo>
                  <a:lnTo>
                    <a:pt x="146617" y="18102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59FD1B0-69DC-40FF-B78D-53BAF69648AD}"/>
                </a:ext>
              </a:extLst>
            </p:cNvPr>
            <p:cNvSpPr/>
            <p:nvPr/>
          </p:nvSpPr>
          <p:spPr>
            <a:xfrm>
              <a:off x="1802850" y="3708972"/>
              <a:ext cx="202278" cy="112494"/>
            </a:xfrm>
            <a:custGeom>
              <a:avLst/>
              <a:gdLst/>
              <a:ahLst/>
              <a:cxnLst/>
              <a:rect l="0" t="0" r="0" b="0"/>
              <a:pathLst>
                <a:path w="202278" h="112494">
                  <a:moveTo>
                    <a:pt x="16155" y="23448"/>
                  </a:moveTo>
                  <a:lnTo>
                    <a:pt x="3775" y="19322"/>
                  </a:lnTo>
                  <a:lnTo>
                    <a:pt x="992" y="15515"/>
                  </a:lnTo>
                  <a:lnTo>
                    <a:pt x="0" y="10386"/>
                  </a:lnTo>
                  <a:lnTo>
                    <a:pt x="203" y="4375"/>
                  </a:lnTo>
                  <a:lnTo>
                    <a:pt x="2929" y="1232"/>
                  </a:lnTo>
                  <a:lnTo>
                    <a:pt x="7338" y="0"/>
                  </a:lnTo>
                  <a:lnTo>
                    <a:pt x="12868" y="43"/>
                  </a:lnTo>
                  <a:lnTo>
                    <a:pt x="33032" y="8356"/>
                  </a:lnTo>
                  <a:lnTo>
                    <a:pt x="43234" y="21635"/>
                  </a:lnTo>
                  <a:lnTo>
                    <a:pt x="56821" y="54184"/>
                  </a:lnTo>
                  <a:lnTo>
                    <a:pt x="57838" y="72233"/>
                  </a:lnTo>
                  <a:lnTo>
                    <a:pt x="54547" y="90908"/>
                  </a:lnTo>
                  <a:lnTo>
                    <a:pt x="47326" y="107845"/>
                  </a:lnTo>
                  <a:lnTo>
                    <a:pt x="42982" y="111671"/>
                  </a:lnTo>
                  <a:lnTo>
                    <a:pt x="38358" y="112493"/>
                  </a:lnTo>
                  <a:lnTo>
                    <a:pt x="33548" y="111315"/>
                  </a:lnTo>
                  <a:lnTo>
                    <a:pt x="31205" y="107074"/>
                  </a:lnTo>
                  <a:lnTo>
                    <a:pt x="30906" y="93149"/>
                  </a:lnTo>
                  <a:lnTo>
                    <a:pt x="39720" y="70012"/>
                  </a:lnTo>
                  <a:lnTo>
                    <a:pt x="53116" y="56812"/>
                  </a:lnTo>
                  <a:lnTo>
                    <a:pt x="109953" y="23647"/>
                  </a:lnTo>
                  <a:lnTo>
                    <a:pt x="146871" y="6885"/>
                  </a:lnTo>
                  <a:lnTo>
                    <a:pt x="149077" y="6360"/>
                  </a:lnTo>
                  <a:lnTo>
                    <a:pt x="138265" y="14738"/>
                  </a:lnTo>
                  <a:lnTo>
                    <a:pt x="122778" y="47669"/>
                  </a:lnTo>
                  <a:lnTo>
                    <a:pt x="122650" y="54279"/>
                  </a:lnTo>
                  <a:lnTo>
                    <a:pt x="127114" y="66229"/>
                  </a:lnTo>
                  <a:lnTo>
                    <a:pt x="143466" y="82669"/>
                  </a:lnTo>
                  <a:lnTo>
                    <a:pt x="161990" y="88637"/>
                  </a:lnTo>
                  <a:lnTo>
                    <a:pt x="182027" y="89561"/>
                  </a:lnTo>
                  <a:lnTo>
                    <a:pt x="196690" y="84214"/>
                  </a:lnTo>
                  <a:lnTo>
                    <a:pt x="200427" y="78642"/>
                  </a:lnTo>
                  <a:lnTo>
                    <a:pt x="202277" y="63238"/>
                  </a:lnTo>
                  <a:lnTo>
                    <a:pt x="199834" y="56021"/>
                  </a:lnTo>
                  <a:lnTo>
                    <a:pt x="190209" y="43395"/>
                  </a:lnTo>
                  <a:lnTo>
                    <a:pt x="166096" y="26575"/>
                  </a:lnTo>
                  <a:lnTo>
                    <a:pt x="132758" y="1567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45E1EDB-DB09-4785-B22A-7138892C6DDE}"/>
                </a:ext>
              </a:extLst>
            </p:cNvPr>
            <p:cNvSpPr/>
            <p:nvPr/>
          </p:nvSpPr>
          <p:spPr>
            <a:xfrm>
              <a:off x="2036664" y="3561403"/>
              <a:ext cx="23322" cy="240980"/>
            </a:xfrm>
            <a:custGeom>
              <a:avLst/>
              <a:gdLst/>
              <a:ahLst/>
              <a:cxnLst/>
              <a:rect l="0" t="0" r="0" b="0"/>
              <a:pathLst>
                <a:path w="23322" h="240980">
                  <a:moveTo>
                    <a:pt x="0" y="0"/>
                  </a:moveTo>
                  <a:lnTo>
                    <a:pt x="7053" y="58379"/>
                  </a:lnTo>
                  <a:lnTo>
                    <a:pt x="7679" y="119513"/>
                  </a:lnTo>
                  <a:lnTo>
                    <a:pt x="16217" y="180113"/>
                  </a:lnTo>
                  <a:lnTo>
                    <a:pt x="23321" y="2409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F066408-E391-4E4E-8749-B6AA44B378A3}"/>
                </a:ext>
              </a:extLst>
            </p:cNvPr>
            <p:cNvSpPr/>
            <p:nvPr/>
          </p:nvSpPr>
          <p:spPr>
            <a:xfrm>
              <a:off x="2005570" y="3662459"/>
              <a:ext cx="77736" cy="38868"/>
            </a:xfrm>
            <a:custGeom>
              <a:avLst/>
              <a:gdLst/>
              <a:ahLst/>
              <a:cxnLst/>
              <a:rect l="0" t="0" r="0" b="0"/>
              <a:pathLst>
                <a:path w="77736" h="38868">
                  <a:moveTo>
                    <a:pt x="0" y="38867"/>
                  </a:moveTo>
                  <a:lnTo>
                    <a:pt x="13276" y="27318"/>
                  </a:lnTo>
                  <a:lnTo>
                    <a:pt x="60207" y="7855"/>
                  </a:lnTo>
                  <a:lnTo>
                    <a:pt x="7773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413E847-34AC-4204-9947-97785F0BC068}"/>
                </a:ext>
              </a:extLst>
            </p:cNvPr>
            <p:cNvSpPr/>
            <p:nvPr/>
          </p:nvSpPr>
          <p:spPr>
            <a:xfrm>
              <a:off x="2129770" y="3681843"/>
              <a:ext cx="163422" cy="110639"/>
            </a:xfrm>
            <a:custGeom>
              <a:avLst/>
              <a:gdLst/>
              <a:ahLst/>
              <a:cxnLst/>
              <a:rect l="0" t="0" r="0" b="0"/>
              <a:pathLst>
                <a:path w="163422" h="110639">
                  <a:moveTo>
                    <a:pt x="23497" y="11709"/>
                  </a:moveTo>
                  <a:lnTo>
                    <a:pt x="15244" y="19962"/>
                  </a:lnTo>
                  <a:lnTo>
                    <a:pt x="15404" y="23258"/>
                  </a:lnTo>
                  <a:lnTo>
                    <a:pt x="18101" y="26318"/>
                  </a:lnTo>
                  <a:lnTo>
                    <a:pt x="22491" y="29222"/>
                  </a:lnTo>
                  <a:lnTo>
                    <a:pt x="45176" y="33309"/>
                  </a:lnTo>
                  <a:lnTo>
                    <a:pt x="59332" y="29659"/>
                  </a:lnTo>
                  <a:lnTo>
                    <a:pt x="65525" y="26267"/>
                  </a:lnTo>
                  <a:lnTo>
                    <a:pt x="67927" y="21414"/>
                  </a:lnTo>
                  <a:lnTo>
                    <a:pt x="67800" y="15588"/>
                  </a:lnTo>
                  <a:lnTo>
                    <a:pt x="65988" y="9113"/>
                  </a:lnTo>
                  <a:lnTo>
                    <a:pt x="61326" y="4796"/>
                  </a:lnTo>
                  <a:lnTo>
                    <a:pt x="46932" y="0"/>
                  </a:lnTo>
                  <a:lnTo>
                    <a:pt x="31321" y="2475"/>
                  </a:lnTo>
                  <a:lnTo>
                    <a:pt x="23531" y="5553"/>
                  </a:lnTo>
                  <a:lnTo>
                    <a:pt x="10268" y="18187"/>
                  </a:lnTo>
                  <a:lnTo>
                    <a:pt x="4313" y="26392"/>
                  </a:lnTo>
                  <a:lnTo>
                    <a:pt x="0" y="42420"/>
                  </a:lnTo>
                  <a:lnTo>
                    <a:pt x="1825" y="58180"/>
                  </a:lnTo>
                  <a:lnTo>
                    <a:pt x="12565" y="80757"/>
                  </a:lnTo>
                  <a:lnTo>
                    <a:pt x="21806" y="93069"/>
                  </a:lnTo>
                  <a:lnTo>
                    <a:pt x="40846" y="105586"/>
                  </a:lnTo>
                  <a:lnTo>
                    <a:pt x="67025" y="110638"/>
                  </a:lnTo>
                  <a:lnTo>
                    <a:pt x="100790" y="108008"/>
                  </a:lnTo>
                  <a:lnTo>
                    <a:pt x="120901" y="99423"/>
                  </a:lnTo>
                  <a:lnTo>
                    <a:pt x="129892" y="93506"/>
                  </a:lnTo>
                  <a:lnTo>
                    <a:pt x="142185" y="77718"/>
                  </a:lnTo>
                  <a:lnTo>
                    <a:pt x="157115" y="43558"/>
                  </a:lnTo>
                  <a:lnTo>
                    <a:pt x="158315" y="27592"/>
                  </a:lnTo>
                  <a:lnTo>
                    <a:pt x="157426" y="19707"/>
                  </a:lnTo>
                  <a:lnTo>
                    <a:pt x="155969" y="17904"/>
                  </a:lnTo>
                  <a:lnTo>
                    <a:pt x="154134" y="20159"/>
                  </a:lnTo>
                  <a:lnTo>
                    <a:pt x="152048" y="25116"/>
                  </a:lnTo>
                  <a:lnTo>
                    <a:pt x="152032" y="37533"/>
                  </a:lnTo>
                  <a:lnTo>
                    <a:pt x="163421" y="9721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E79869D-A348-4888-AD13-D1CF01CB6074}"/>
                </a:ext>
              </a:extLst>
            </p:cNvPr>
            <p:cNvSpPr/>
            <p:nvPr/>
          </p:nvSpPr>
          <p:spPr>
            <a:xfrm>
              <a:off x="2237028" y="3602112"/>
              <a:ext cx="17296" cy="29253"/>
            </a:xfrm>
            <a:custGeom>
              <a:avLst/>
              <a:gdLst/>
              <a:ahLst/>
              <a:cxnLst/>
              <a:rect l="0" t="0" r="0" b="0"/>
              <a:pathLst>
                <a:path w="17296" h="29253">
                  <a:moveTo>
                    <a:pt x="17295" y="29252"/>
                  </a:moveTo>
                  <a:lnTo>
                    <a:pt x="10225" y="11498"/>
                  </a:lnTo>
                  <a:lnTo>
                    <a:pt x="2349" y="920"/>
                  </a:lnTo>
                  <a:lnTo>
                    <a:pt x="421" y="0"/>
                  </a:lnTo>
                  <a:lnTo>
                    <a:pt x="0" y="1977"/>
                  </a:lnTo>
                  <a:lnTo>
                    <a:pt x="1748" y="1370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8965405-D91A-4586-8888-90599A95834E}"/>
                </a:ext>
              </a:extLst>
            </p:cNvPr>
            <p:cNvSpPr/>
            <p:nvPr/>
          </p:nvSpPr>
          <p:spPr>
            <a:xfrm>
              <a:off x="2324285" y="3689426"/>
              <a:ext cx="155471" cy="112957"/>
            </a:xfrm>
            <a:custGeom>
              <a:avLst/>
              <a:gdLst/>
              <a:ahLst/>
              <a:cxnLst/>
              <a:rect l="0" t="0" r="0" b="0"/>
              <a:pathLst>
                <a:path w="155471" h="112957">
                  <a:moveTo>
                    <a:pt x="0" y="4126"/>
                  </a:moveTo>
                  <a:lnTo>
                    <a:pt x="12380" y="0"/>
                  </a:lnTo>
                  <a:lnTo>
                    <a:pt x="17754" y="511"/>
                  </a:lnTo>
                  <a:lnTo>
                    <a:pt x="28332" y="5687"/>
                  </a:lnTo>
                  <a:lnTo>
                    <a:pt x="31844" y="12076"/>
                  </a:lnTo>
                  <a:lnTo>
                    <a:pt x="37480" y="53361"/>
                  </a:lnTo>
                  <a:lnTo>
                    <a:pt x="34466" y="94850"/>
                  </a:lnTo>
                  <a:lnTo>
                    <a:pt x="33342" y="96567"/>
                  </a:lnTo>
                  <a:lnTo>
                    <a:pt x="32093" y="86958"/>
                  </a:lnTo>
                  <a:lnTo>
                    <a:pt x="36144" y="72898"/>
                  </a:lnTo>
                  <a:lnTo>
                    <a:pt x="52821" y="42759"/>
                  </a:lnTo>
                  <a:lnTo>
                    <a:pt x="75919" y="23731"/>
                  </a:lnTo>
                  <a:lnTo>
                    <a:pt x="97082" y="19462"/>
                  </a:lnTo>
                  <a:lnTo>
                    <a:pt x="108771" y="19532"/>
                  </a:lnTo>
                  <a:lnTo>
                    <a:pt x="126365" y="26521"/>
                  </a:lnTo>
                  <a:lnTo>
                    <a:pt x="133476" y="32012"/>
                  </a:lnTo>
                  <a:lnTo>
                    <a:pt x="143680" y="47327"/>
                  </a:lnTo>
                  <a:lnTo>
                    <a:pt x="150230" y="66513"/>
                  </a:lnTo>
                  <a:lnTo>
                    <a:pt x="155470" y="1129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BA6C7E7-6281-4DEA-B603-2D98EF708A62}"/>
                </a:ext>
              </a:extLst>
            </p:cNvPr>
            <p:cNvSpPr/>
            <p:nvPr/>
          </p:nvSpPr>
          <p:spPr>
            <a:xfrm>
              <a:off x="2588585" y="3724647"/>
              <a:ext cx="139924" cy="7774"/>
            </a:xfrm>
            <a:custGeom>
              <a:avLst/>
              <a:gdLst/>
              <a:ahLst/>
              <a:cxnLst/>
              <a:rect l="0" t="0" r="0" b="0"/>
              <a:pathLst>
                <a:path w="139924" h="7774">
                  <a:moveTo>
                    <a:pt x="0" y="7773"/>
                  </a:moveTo>
                  <a:lnTo>
                    <a:pt x="27671" y="1621"/>
                  </a:lnTo>
                  <a:lnTo>
                    <a:pt x="81923" y="213"/>
                  </a:lnTo>
                  <a:lnTo>
                    <a:pt x="13992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D0A3648-35E8-4565-94A2-3E0F73A6BF09}"/>
                </a:ext>
              </a:extLst>
            </p:cNvPr>
            <p:cNvSpPr/>
            <p:nvPr/>
          </p:nvSpPr>
          <p:spPr>
            <a:xfrm>
              <a:off x="2642999" y="3623591"/>
              <a:ext cx="15548" cy="217660"/>
            </a:xfrm>
            <a:custGeom>
              <a:avLst/>
              <a:gdLst/>
              <a:ahLst/>
              <a:cxnLst/>
              <a:rect l="0" t="0" r="0" b="0"/>
              <a:pathLst>
                <a:path w="15548" h="217660">
                  <a:moveTo>
                    <a:pt x="15547" y="0"/>
                  </a:moveTo>
                  <a:lnTo>
                    <a:pt x="3152" y="47711"/>
                  </a:lnTo>
                  <a:lnTo>
                    <a:pt x="623" y="105106"/>
                  </a:lnTo>
                  <a:lnTo>
                    <a:pt x="185" y="154368"/>
                  </a:lnTo>
                  <a:lnTo>
                    <a:pt x="0" y="21765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8D40653-961A-4397-BC19-66F8EBA64E9F}"/>
                </a:ext>
              </a:extLst>
            </p:cNvPr>
            <p:cNvSpPr/>
            <p:nvPr/>
          </p:nvSpPr>
          <p:spPr>
            <a:xfrm>
              <a:off x="2811736" y="3654685"/>
              <a:ext cx="156141" cy="139968"/>
            </a:xfrm>
            <a:custGeom>
              <a:avLst/>
              <a:gdLst/>
              <a:ahLst/>
              <a:cxnLst/>
              <a:rect l="0" t="0" r="0" b="0"/>
              <a:pathLst>
                <a:path w="156141" h="139968">
                  <a:moveTo>
                    <a:pt x="80016" y="23321"/>
                  </a:moveTo>
                  <a:lnTo>
                    <a:pt x="75889" y="10941"/>
                  </a:lnTo>
                  <a:lnTo>
                    <a:pt x="71219" y="8157"/>
                  </a:lnTo>
                  <a:lnTo>
                    <a:pt x="56816" y="7368"/>
                  </a:lnTo>
                  <a:lnTo>
                    <a:pt x="41202" y="14503"/>
                  </a:lnTo>
                  <a:lnTo>
                    <a:pt x="20147" y="33088"/>
                  </a:lnTo>
                  <a:lnTo>
                    <a:pt x="5271" y="55006"/>
                  </a:lnTo>
                  <a:lnTo>
                    <a:pt x="1683" y="62582"/>
                  </a:lnTo>
                  <a:lnTo>
                    <a:pt x="0" y="80214"/>
                  </a:lnTo>
                  <a:lnTo>
                    <a:pt x="760" y="89752"/>
                  </a:lnTo>
                  <a:lnTo>
                    <a:pt x="8515" y="107261"/>
                  </a:lnTo>
                  <a:lnTo>
                    <a:pt x="14210" y="115557"/>
                  </a:lnTo>
                  <a:lnTo>
                    <a:pt x="42860" y="135487"/>
                  </a:lnTo>
                  <a:lnTo>
                    <a:pt x="68685" y="139967"/>
                  </a:lnTo>
                  <a:lnTo>
                    <a:pt x="95709" y="138215"/>
                  </a:lnTo>
                  <a:lnTo>
                    <a:pt x="129484" y="126654"/>
                  </a:lnTo>
                  <a:lnTo>
                    <a:pt x="147779" y="114160"/>
                  </a:lnTo>
                  <a:lnTo>
                    <a:pt x="152831" y="105473"/>
                  </a:lnTo>
                  <a:lnTo>
                    <a:pt x="156140" y="84305"/>
                  </a:lnTo>
                  <a:lnTo>
                    <a:pt x="150126" y="62805"/>
                  </a:lnTo>
                  <a:lnTo>
                    <a:pt x="138815" y="43460"/>
                  </a:lnTo>
                  <a:lnTo>
                    <a:pt x="117880" y="23722"/>
                  </a:lnTo>
                  <a:lnTo>
                    <a:pt x="93538" y="12019"/>
                  </a:lnTo>
                  <a:lnTo>
                    <a:pt x="4892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65F1F5B-6092-4216-B753-03D41CE4959B}"/>
                </a:ext>
              </a:extLst>
            </p:cNvPr>
            <p:cNvSpPr/>
            <p:nvPr/>
          </p:nvSpPr>
          <p:spPr>
            <a:xfrm>
              <a:off x="3000582" y="3617929"/>
              <a:ext cx="31095" cy="145586"/>
            </a:xfrm>
            <a:custGeom>
              <a:avLst/>
              <a:gdLst/>
              <a:ahLst/>
              <a:cxnLst/>
              <a:rect l="0" t="0" r="0" b="0"/>
              <a:pathLst>
                <a:path w="31095" h="145586">
                  <a:moveTo>
                    <a:pt x="0" y="13435"/>
                  </a:moveTo>
                  <a:lnTo>
                    <a:pt x="8253" y="1055"/>
                  </a:lnTo>
                  <a:lnTo>
                    <a:pt x="11548" y="0"/>
                  </a:lnTo>
                  <a:lnTo>
                    <a:pt x="14608" y="1887"/>
                  </a:lnTo>
                  <a:lnTo>
                    <a:pt x="17512" y="5736"/>
                  </a:lnTo>
                  <a:lnTo>
                    <a:pt x="18435" y="21530"/>
                  </a:lnTo>
                  <a:lnTo>
                    <a:pt x="18706" y="50095"/>
                  </a:lnTo>
                  <a:lnTo>
                    <a:pt x="23576" y="106907"/>
                  </a:lnTo>
                  <a:lnTo>
                    <a:pt x="31094" y="1455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2649BFE-7148-4987-AA77-790A1EF374F4}"/>
                </a:ext>
              </a:extLst>
            </p:cNvPr>
            <p:cNvSpPr/>
            <p:nvPr/>
          </p:nvSpPr>
          <p:spPr>
            <a:xfrm>
              <a:off x="2969008" y="3575909"/>
              <a:ext cx="404704" cy="204057"/>
            </a:xfrm>
            <a:custGeom>
              <a:avLst/>
              <a:gdLst/>
              <a:ahLst/>
              <a:cxnLst/>
              <a:rect l="0" t="0" r="0" b="0"/>
              <a:pathLst>
                <a:path w="404704" h="204057">
                  <a:moveTo>
                    <a:pt x="8253" y="156511"/>
                  </a:moveTo>
                  <a:lnTo>
                    <a:pt x="0" y="144131"/>
                  </a:lnTo>
                  <a:lnTo>
                    <a:pt x="160" y="138757"/>
                  </a:lnTo>
                  <a:lnTo>
                    <a:pt x="2857" y="133446"/>
                  </a:lnTo>
                  <a:lnTo>
                    <a:pt x="12765" y="123803"/>
                  </a:lnTo>
                  <a:lnTo>
                    <a:pt x="34638" y="113519"/>
                  </a:lnTo>
                  <a:lnTo>
                    <a:pt x="88130" y="95518"/>
                  </a:lnTo>
                  <a:lnTo>
                    <a:pt x="115414" y="76827"/>
                  </a:lnTo>
                  <a:lnTo>
                    <a:pt x="131655" y="54878"/>
                  </a:lnTo>
                  <a:lnTo>
                    <a:pt x="137811" y="27837"/>
                  </a:lnTo>
                  <a:lnTo>
                    <a:pt x="134644" y="10359"/>
                  </a:lnTo>
                  <a:lnTo>
                    <a:pt x="131382" y="2071"/>
                  </a:lnTo>
                  <a:lnTo>
                    <a:pt x="129206" y="0"/>
                  </a:lnTo>
                  <a:lnTo>
                    <a:pt x="127756" y="2074"/>
                  </a:lnTo>
                  <a:lnTo>
                    <a:pt x="125238" y="51913"/>
                  </a:lnTo>
                  <a:lnTo>
                    <a:pt x="129033" y="113594"/>
                  </a:lnTo>
                  <a:lnTo>
                    <a:pt x="132156" y="170587"/>
                  </a:lnTo>
                  <a:lnTo>
                    <a:pt x="132314" y="181442"/>
                  </a:lnTo>
                  <a:lnTo>
                    <a:pt x="133282" y="185224"/>
                  </a:lnTo>
                  <a:lnTo>
                    <a:pt x="134792" y="184291"/>
                  </a:lnTo>
                  <a:lnTo>
                    <a:pt x="150670" y="150067"/>
                  </a:lnTo>
                  <a:lnTo>
                    <a:pt x="155021" y="144442"/>
                  </a:lnTo>
                  <a:lnTo>
                    <a:pt x="160513" y="141555"/>
                  </a:lnTo>
                  <a:lnTo>
                    <a:pt x="173525" y="140651"/>
                  </a:lnTo>
                  <a:lnTo>
                    <a:pt x="178895" y="144210"/>
                  </a:lnTo>
                  <a:lnTo>
                    <a:pt x="187165" y="157378"/>
                  </a:lnTo>
                  <a:lnTo>
                    <a:pt x="201240" y="191392"/>
                  </a:lnTo>
                  <a:lnTo>
                    <a:pt x="213219" y="201669"/>
                  </a:lnTo>
                  <a:lnTo>
                    <a:pt x="220041" y="203891"/>
                  </a:lnTo>
                  <a:lnTo>
                    <a:pt x="234531" y="204056"/>
                  </a:lnTo>
                  <a:lnTo>
                    <a:pt x="247305" y="196644"/>
                  </a:lnTo>
                  <a:lnTo>
                    <a:pt x="257877" y="184713"/>
                  </a:lnTo>
                  <a:lnTo>
                    <a:pt x="265454" y="170773"/>
                  </a:lnTo>
                  <a:lnTo>
                    <a:pt x="270450" y="144230"/>
                  </a:lnTo>
                  <a:lnTo>
                    <a:pt x="267803" y="114484"/>
                  </a:lnTo>
                  <a:lnTo>
                    <a:pt x="264204" y="108628"/>
                  </a:lnTo>
                  <a:lnTo>
                    <a:pt x="259214" y="105587"/>
                  </a:lnTo>
                  <a:lnTo>
                    <a:pt x="253296" y="104424"/>
                  </a:lnTo>
                  <a:lnTo>
                    <a:pt x="250214" y="107966"/>
                  </a:lnTo>
                  <a:lnTo>
                    <a:pt x="249092" y="123419"/>
                  </a:lnTo>
                  <a:lnTo>
                    <a:pt x="253776" y="137773"/>
                  </a:lnTo>
                  <a:lnTo>
                    <a:pt x="262481" y="149910"/>
                  </a:lnTo>
                  <a:lnTo>
                    <a:pt x="274986" y="161063"/>
                  </a:lnTo>
                  <a:lnTo>
                    <a:pt x="291484" y="167171"/>
                  </a:lnTo>
                  <a:lnTo>
                    <a:pt x="300721" y="168800"/>
                  </a:lnTo>
                  <a:lnTo>
                    <a:pt x="308606" y="167295"/>
                  </a:lnTo>
                  <a:lnTo>
                    <a:pt x="321974" y="158713"/>
                  </a:lnTo>
                  <a:lnTo>
                    <a:pt x="325366" y="151933"/>
                  </a:lnTo>
                  <a:lnTo>
                    <a:pt x="326832" y="135187"/>
                  </a:lnTo>
                  <a:lnTo>
                    <a:pt x="323100" y="88433"/>
                  </a:lnTo>
                  <a:lnTo>
                    <a:pt x="324389" y="80032"/>
                  </a:lnTo>
                  <a:lnTo>
                    <a:pt x="328704" y="75295"/>
                  </a:lnTo>
                  <a:lnTo>
                    <a:pt x="335035" y="73000"/>
                  </a:lnTo>
                  <a:lnTo>
                    <a:pt x="350419" y="72754"/>
                  </a:lnTo>
                  <a:lnTo>
                    <a:pt x="365893" y="75524"/>
                  </a:lnTo>
                  <a:lnTo>
                    <a:pt x="385047" y="86066"/>
                  </a:lnTo>
                  <a:lnTo>
                    <a:pt x="389008" y="92273"/>
                  </a:lnTo>
                  <a:lnTo>
                    <a:pt x="394582" y="117516"/>
                  </a:lnTo>
                  <a:lnTo>
                    <a:pt x="402944" y="178537"/>
                  </a:lnTo>
                  <a:lnTo>
                    <a:pt x="404703" y="18760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EA53D9F-AD52-48F1-A3A3-97BDC2A82B91}"/>
                </a:ext>
              </a:extLst>
            </p:cNvPr>
            <p:cNvSpPr/>
            <p:nvPr/>
          </p:nvSpPr>
          <p:spPr>
            <a:xfrm>
              <a:off x="3563438" y="3541729"/>
              <a:ext cx="105668" cy="214013"/>
            </a:xfrm>
            <a:custGeom>
              <a:avLst/>
              <a:gdLst/>
              <a:ahLst/>
              <a:cxnLst/>
              <a:rect l="0" t="0" r="0" b="0"/>
              <a:pathLst>
                <a:path w="105668" h="214013">
                  <a:moveTo>
                    <a:pt x="105667" y="4127"/>
                  </a:moveTo>
                  <a:lnTo>
                    <a:pt x="93286" y="0"/>
                  </a:lnTo>
                  <a:lnTo>
                    <a:pt x="69081" y="1560"/>
                  </a:lnTo>
                  <a:lnTo>
                    <a:pt x="54569" y="7593"/>
                  </a:lnTo>
                  <a:lnTo>
                    <a:pt x="41498" y="17759"/>
                  </a:lnTo>
                  <a:lnTo>
                    <a:pt x="20435" y="43770"/>
                  </a:lnTo>
                  <a:lnTo>
                    <a:pt x="4597" y="79309"/>
                  </a:lnTo>
                  <a:lnTo>
                    <a:pt x="0" y="121413"/>
                  </a:lnTo>
                  <a:lnTo>
                    <a:pt x="4589" y="160759"/>
                  </a:lnTo>
                  <a:lnTo>
                    <a:pt x="12086" y="183722"/>
                  </a:lnTo>
                  <a:lnTo>
                    <a:pt x="18232" y="192091"/>
                  </a:lnTo>
                  <a:lnTo>
                    <a:pt x="51252" y="2140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F9DA575-A6E9-4533-AEE9-89DA86AF04A0}"/>
                </a:ext>
              </a:extLst>
            </p:cNvPr>
            <p:cNvSpPr/>
            <p:nvPr/>
          </p:nvSpPr>
          <p:spPr>
            <a:xfrm>
              <a:off x="3651433" y="3658178"/>
              <a:ext cx="118729" cy="92095"/>
            </a:xfrm>
            <a:custGeom>
              <a:avLst/>
              <a:gdLst/>
              <a:ahLst/>
              <a:cxnLst/>
              <a:rect l="0" t="0" r="0" b="0"/>
              <a:pathLst>
                <a:path w="118729" h="92095">
                  <a:moveTo>
                    <a:pt x="48766" y="19828"/>
                  </a:moveTo>
                  <a:lnTo>
                    <a:pt x="37217" y="33103"/>
                  </a:lnTo>
                  <a:lnTo>
                    <a:pt x="31253" y="45594"/>
                  </a:lnTo>
                  <a:lnTo>
                    <a:pt x="30330" y="59782"/>
                  </a:lnTo>
                  <a:lnTo>
                    <a:pt x="31293" y="67193"/>
                  </a:lnTo>
                  <a:lnTo>
                    <a:pt x="34526" y="72998"/>
                  </a:lnTo>
                  <a:lnTo>
                    <a:pt x="45028" y="81751"/>
                  </a:lnTo>
                  <a:lnTo>
                    <a:pt x="51457" y="83566"/>
                  </a:lnTo>
                  <a:lnTo>
                    <a:pt x="65509" y="83281"/>
                  </a:lnTo>
                  <a:lnTo>
                    <a:pt x="78089" y="75668"/>
                  </a:lnTo>
                  <a:lnTo>
                    <a:pt x="88574" y="63648"/>
                  </a:lnTo>
                  <a:lnTo>
                    <a:pt x="96113" y="49668"/>
                  </a:lnTo>
                  <a:lnTo>
                    <a:pt x="97737" y="34817"/>
                  </a:lnTo>
                  <a:lnTo>
                    <a:pt x="94715" y="20444"/>
                  </a:lnTo>
                  <a:lnTo>
                    <a:pt x="87614" y="8297"/>
                  </a:lnTo>
                  <a:lnTo>
                    <a:pt x="81574" y="4367"/>
                  </a:lnTo>
                  <a:lnTo>
                    <a:pt x="65651" y="0"/>
                  </a:lnTo>
                  <a:lnTo>
                    <a:pt x="47058" y="2666"/>
                  </a:lnTo>
                  <a:lnTo>
                    <a:pt x="29004" y="9609"/>
                  </a:lnTo>
                  <a:lnTo>
                    <a:pt x="15223" y="18453"/>
                  </a:lnTo>
                  <a:lnTo>
                    <a:pt x="5643" y="30445"/>
                  </a:lnTo>
                  <a:lnTo>
                    <a:pt x="1879" y="37270"/>
                  </a:lnTo>
                  <a:lnTo>
                    <a:pt x="0" y="51764"/>
                  </a:lnTo>
                  <a:lnTo>
                    <a:pt x="2908" y="65980"/>
                  </a:lnTo>
                  <a:lnTo>
                    <a:pt x="9958" y="78056"/>
                  </a:lnTo>
                  <a:lnTo>
                    <a:pt x="23456" y="86878"/>
                  </a:lnTo>
                  <a:lnTo>
                    <a:pt x="31893" y="90439"/>
                  </a:lnTo>
                  <a:lnTo>
                    <a:pt x="50480" y="92094"/>
                  </a:lnTo>
                  <a:lnTo>
                    <a:pt x="69393" y="89086"/>
                  </a:lnTo>
                  <a:lnTo>
                    <a:pt x="93746" y="77680"/>
                  </a:lnTo>
                  <a:lnTo>
                    <a:pt x="106473" y="68285"/>
                  </a:lnTo>
                  <a:lnTo>
                    <a:pt x="109694" y="67679"/>
                  </a:lnTo>
                  <a:lnTo>
                    <a:pt x="110978" y="69867"/>
                  </a:lnTo>
                  <a:lnTo>
                    <a:pt x="110970" y="73917"/>
                  </a:lnTo>
                  <a:lnTo>
                    <a:pt x="113264" y="80720"/>
                  </a:lnTo>
                  <a:lnTo>
                    <a:pt x="118728" y="8978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71942C9-22F7-4EDC-B326-3E4FC93D3BA5}"/>
                </a:ext>
              </a:extLst>
            </p:cNvPr>
            <p:cNvSpPr/>
            <p:nvPr/>
          </p:nvSpPr>
          <p:spPr>
            <a:xfrm>
              <a:off x="3801255" y="3492369"/>
              <a:ext cx="54416" cy="232279"/>
            </a:xfrm>
            <a:custGeom>
              <a:avLst/>
              <a:gdLst/>
              <a:ahLst/>
              <a:cxnLst/>
              <a:rect l="0" t="0" r="0" b="0"/>
              <a:pathLst>
                <a:path w="54416" h="232279">
                  <a:moveTo>
                    <a:pt x="0" y="22392"/>
                  </a:moveTo>
                  <a:lnTo>
                    <a:pt x="0" y="1759"/>
                  </a:lnTo>
                  <a:lnTo>
                    <a:pt x="1728" y="0"/>
                  </a:lnTo>
                  <a:lnTo>
                    <a:pt x="4606" y="3145"/>
                  </a:lnTo>
                  <a:lnTo>
                    <a:pt x="17513" y="30971"/>
                  </a:lnTo>
                  <a:lnTo>
                    <a:pt x="26938" y="87697"/>
                  </a:lnTo>
                  <a:lnTo>
                    <a:pt x="37422" y="142713"/>
                  </a:lnTo>
                  <a:lnTo>
                    <a:pt x="47133" y="195862"/>
                  </a:lnTo>
                  <a:lnTo>
                    <a:pt x="54415" y="23227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47EF445-6664-42A3-8F26-60088C1601D6}"/>
                </a:ext>
              </a:extLst>
            </p:cNvPr>
            <p:cNvSpPr/>
            <p:nvPr/>
          </p:nvSpPr>
          <p:spPr>
            <a:xfrm>
              <a:off x="3941178" y="3740194"/>
              <a:ext cx="38869" cy="15548"/>
            </a:xfrm>
            <a:custGeom>
              <a:avLst/>
              <a:gdLst/>
              <a:ahLst/>
              <a:cxnLst/>
              <a:rect l="0" t="0" r="0" b="0"/>
              <a:pathLst>
                <a:path w="38869" h="15548">
                  <a:moveTo>
                    <a:pt x="38868" y="0"/>
                  </a:move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3A2115B-86CE-47A7-8549-4A01B6953A62}"/>
              </a:ext>
            </a:extLst>
          </p:cNvPr>
          <p:cNvGrpSpPr/>
          <p:nvPr/>
        </p:nvGrpSpPr>
        <p:grpSpPr>
          <a:xfrm>
            <a:off x="4959510" y="3378480"/>
            <a:ext cx="3429597" cy="563826"/>
            <a:chOff x="4959510" y="3378480"/>
            <a:chExt cx="3429597" cy="563826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69BC51E-7642-4CC2-9D02-9B15B128682B}"/>
                </a:ext>
              </a:extLst>
            </p:cNvPr>
            <p:cNvSpPr/>
            <p:nvPr/>
          </p:nvSpPr>
          <p:spPr>
            <a:xfrm>
              <a:off x="4959510" y="3576950"/>
              <a:ext cx="31096" cy="31845"/>
            </a:xfrm>
            <a:custGeom>
              <a:avLst/>
              <a:gdLst/>
              <a:ahLst/>
              <a:cxnLst/>
              <a:rect l="0" t="0" r="0" b="0"/>
              <a:pathLst>
                <a:path w="31096" h="31845">
                  <a:moveTo>
                    <a:pt x="31095" y="0"/>
                  </a:moveTo>
                  <a:lnTo>
                    <a:pt x="13340" y="7070"/>
                  </a:lnTo>
                  <a:lnTo>
                    <a:pt x="2762" y="14946"/>
                  </a:lnTo>
                  <a:lnTo>
                    <a:pt x="978" y="19465"/>
                  </a:lnTo>
                  <a:lnTo>
                    <a:pt x="1516" y="24205"/>
                  </a:lnTo>
                  <a:lnTo>
                    <a:pt x="3602" y="29092"/>
                  </a:lnTo>
                  <a:lnTo>
                    <a:pt x="7584" y="31487"/>
                  </a:lnTo>
                  <a:lnTo>
                    <a:pt x="18918" y="31844"/>
                  </a:lnTo>
                  <a:lnTo>
                    <a:pt x="22113" y="29003"/>
                  </a:lnTo>
                  <a:lnTo>
                    <a:pt x="23379" y="24517"/>
                  </a:lnTo>
                  <a:lnTo>
                    <a:pt x="23360" y="18936"/>
                  </a:lnTo>
                  <a:lnTo>
                    <a:pt x="19892" y="15215"/>
                  </a:lnTo>
                  <a:lnTo>
                    <a:pt x="6826" y="11081"/>
                  </a:lnTo>
                  <a:lnTo>
                    <a:pt x="2823" y="11705"/>
                  </a:lnTo>
                  <a:lnTo>
                    <a:pt x="1019" y="13849"/>
                  </a:lnTo>
                  <a:lnTo>
                    <a:pt x="0" y="233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65D5A1-A8D8-4A30-91F6-86DD1E472F51}"/>
                </a:ext>
              </a:extLst>
            </p:cNvPr>
            <p:cNvSpPr/>
            <p:nvPr/>
          </p:nvSpPr>
          <p:spPr>
            <a:xfrm>
              <a:off x="5200490" y="3522535"/>
              <a:ext cx="15548" cy="147698"/>
            </a:xfrm>
            <a:custGeom>
              <a:avLst/>
              <a:gdLst/>
              <a:ahLst/>
              <a:cxnLst/>
              <a:rect l="0" t="0" r="0" b="0"/>
              <a:pathLst>
                <a:path w="15548" h="147698">
                  <a:moveTo>
                    <a:pt x="15547" y="0"/>
                  </a:moveTo>
                  <a:lnTo>
                    <a:pt x="7293" y="16507"/>
                  </a:lnTo>
                  <a:lnTo>
                    <a:pt x="960" y="79909"/>
                  </a:lnTo>
                  <a:lnTo>
                    <a:pt x="284" y="118111"/>
                  </a:lnTo>
                  <a:lnTo>
                    <a:pt x="0" y="1476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B4D49AC-6D0B-493D-8122-1D120FF183A0}"/>
                </a:ext>
              </a:extLst>
            </p:cNvPr>
            <p:cNvSpPr/>
            <p:nvPr/>
          </p:nvSpPr>
          <p:spPr>
            <a:xfrm>
              <a:off x="5117906" y="3491836"/>
              <a:ext cx="194318" cy="225917"/>
            </a:xfrm>
            <a:custGeom>
              <a:avLst/>
              <a:gdLst/>
              <a:ahLst/>
              <a:cxnLst/>
              <a:rect l="0" t="0" r="0" b="0"/>
              <a:pathLst>
                <a:path w="194318" h="225917">
                  <a:moveTo>
                    <a:pt x="12622" y="139528"/>
                  </a:moveTo>
                  <a:lnTo>
                    <a:pt x="227" y="83917"/>
                  </a:lnTo>
                  <a:lnTo>
                    <a:pt x="0" y="39516"/>
                  </a:lnTo>
                  <a:lnTo>
                    <a:pt x="1616" y="28803"/>
                  </a:lnTo>
                  <a:lnTo>
                    <a:pt x="10322" y="12294"/>
                  </a:lnTo>
                  <a:lnTo>
                    <a:pt x="16271" y="5473"/>
                  </a:lnTo>
                  <a:lnTo>
                    <a:pt x="24555" y="1790"/>
                  </a:lnTo>
                  <a:lnTo>
                    <a:pt x="45277" y="0"/>
                  </a:lnTo>
                  <a:lnTo>
                    <a:pt x="77096" y="3849"/>
                  </a:lnTo>
                  <a:lnTo>
                    <a:pt x="104278" y="14586"/>
                  </a:lnTo>
                  <a:lnTo>
                    <a:pt x="152403" y="54652"/>
                  </a:lnTo>
                  <a:lnTo>
                    <a:pt x="171697" y="77528"/>
                  </a:lnTo>
                  <a:lnTo>
                    <a:pt x="193412" y="130691"/>
                  </a:lnTo>
                  <a:lnTo>
                    <a:pt x="194317" y="146829"/>
                  </a:lnTo>
                  <a:lnTo>
                    <a:pt x="187860" y="178302"/>
                  </a:lnTo>
                  <a:lnTo>
                    <a:pt x="172510" y="205816"/>
                  </a:lnTo>
                  <a:lnTo>
                    <a:pt x="154221" y="218798"/>
                  </a:lnTo>
                  <a:lnTo>
                    <a:pt x="133424" y="225719"/>
                  </a:lnTo>
                  <a:lnTo>
                    <a:pt x="115544" y="225916"/>
                  </a:lnTo>
                  <a:lnTo>
                    <a:pt x="101263" y="220821"/>
                  </a:lnTo>
                  <a:lnTo>
                    <a:pt x="82584" y="2094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2157620-9428-413B-A8D0-EEF9CF1C6946}"/>
                </a:ext>
              </a:extLst>
            </p:cNvPr>
            <p:cNvSpPr/>
            <p:nvPr/>
          </p:nvSpPr>
          <p:spPr>
            <a:xfrm>
              <a:off x="5369402" y="3599269"/>
              <a:ext cx="48610" cy="70964"/>
            </a:xfrm>
            <a:custGeom>
              <a:avLst/>
              <a:gdLst/>
              <a:ahLst/>
              <a:cxnLst/>
              <a:rect l="0" t="0" r="0" b="0"/>
              <a:pathLst>
                <a:path w="48610" h="70964">
                  <a:moveTo>
                    <a:pt x="9879" y="32095"/>
                  </a:moveTo>
                  <a:lnTo>
                    <a:pt x="1626" y="40348"/>
                  </a:lnTo>
                  <a:lnTo>
                    <a:pt x="2649" y="41916"/>
                  </a:lnTo>
                  <a:lnTo>
                    <a:pt x="13000" y="41355"/>
                  </a:lnTo>
                  <a:lnTo>
                    <a:pt x="34124" y="32056"/>
                  </a:lnTo>
                  <a:lnTo>
                    <a:pt x="44551" y="20849"/>
                  </a:lnTo>
                  <a:lnTo>
                    <a:pt x="48541" y="14233"/>
                  </a:lnTo>
                  <a:lnTo>
                    <a:pt x="48609" y="8959"/>
                  </a:lnTo>
                  <a:lnTo>
                    <a:pt x="46064" y="4579"/>
                  </a:lnTo>
                  <a:lnTo>
                    <a:pt x="41775" y="795"/>
                  </a:lnTo>
                  <a:lnTo>
                    <a:pt x="36326" y="0"/>
                  </a:lnTo>
                  <a:lnTo>
                    <a:pt x="23360" y="3723"/>
                  </a:lnTo>
                  <a:lnTo>
                    <a:pt x="13567" y="13439"/>
                  </a:lnTo>
                  <a:lnTo>
                    <a:pt x="243" y="40791"/>
                  </a:lnTo>
                  <a:lnTo>
                    <a:pt x="0" y="47393"/>
                  </a:lnTo>
                  <a:lnTo>
                    <a:pt x="9879" y="709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B70508D-0811-4D62-8C77-EF3280EDDC5D}"/>
                </a:ext>
              </a:extLst>
            </p:cNvPr>
            <p:cNvSpPr/>
            <p:nvPr/>
          </p:nvSpPr>
          <p:spPr>
            <a:xfrm>
              <a:off x="5457016" y="3498161"/>
              <a:ext cx="121095" cy="358637"/>
            </a:xfrm>
            <a:custGeom>
              <a:avLst/>
              <a:gdLst/>
              <a:ahLst/>
              <a:cxnLst/>
              <a:rect l="0" t="0" r="0" b="0"/>
              <a:pathLst>
                <a:path w="121095" h="358637">
                  <a:moveTo>
                    <a:pt x="77735" y="94336"/>
                  </a:moveTo>
                  <a:lnTo>
                    <a:pt x="73609" y="81956"/>
                  </a:lnTo>
                  <a:lnTo>
                    <a:pt x="74121" y="76582"/>
                  </a:lnTo>
                  <a:lnTo>
                    <a:pt x="79296" y="66003"/>
                  </a:lnTo>
                  <a:lnTo>
                    <a:pt x="89657" y="57847"/>
                  </a:lnTo>
                  <a:lnTo>
                    <a:pt x="113296" y="41447"/>
                  </a:lnTo>
                  <a:lnTo>
                    <a:pt x="119452" y="27067"/>
                  </a:lnTo>
                  <a:lnTo>
                    <a:pt x="121094" y="18396"/>
                  </a:lnTo>
                  <a:lnTo>
                    <a:pt x="119597" y="11752"/>
                  </a:lnTo>
                  <a:lnTo>
                    <a:pt x="116008" y="6458"/>
                  </a:lnTo>
                  <a:lnTo>
                    <a:pt x="111024" y="2065"/>
                  </a:lnTo>
                  <a:lnTo>
                    <a:pt x="104246" y="0"/>
                  </a:lnTo>
                  <a:lnTo>
                    <a:pt x="87502" y="10"/>
                  </a:lnTo>
                  <a:lnTo>
                    <a:pt x="70848" y="9803"/>
                  </a:lnTo>
                  <a:lnTo>
                    <a:pt x="43170" y="40114"/>
                  </a:lnTo>
                  <a:lnTo>
                    <a:pt x="27273" y="71917"/>
                  </a:lnTo>
                  <a:lnTo>
                    <a:pt x="18120" y="110573"/>
                  </a:lnTo>
                  <a:lnTo>
                    <a:pt x="15886" y="167139"/>
                  </a:lnTo>
                  <a:lnTo>
                    <a:pt x="15592" y="220995"/>
                  </a:lnTo>
                  <a:lnTo>
                    <a:pt x="14692" y="270635"/>
                  </a:lnTo>
                  <a:lnTo>
                    <a:pt x="7093" y="327657"/>
                  </a:lnTo>
                  <a:lnTo>
                    <a:pt x="0" y="3586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1934EE8-496D-4500-B657-341E4A0EC657}"/>
                </a:ext>
              </a:extLst>
            </p:cNvPr>
            <p:cNvSpPr/>
            <p:nvPr/>
          </p:nvSpPr>
          <p:spPr>
            <a:xfrm>
              <a:off x="5394828" y="3654685"/>
              <a:ext cx="124378" cy="38868"/>
            </a:xfrm>
            <a:custGeom>
              <a:avLst/>
              <a:gdLst/>
              <a:ahLst/>
              <a:cxnLst/>
              <a:rect l="0" t="0" r="0" b="0"/>
              <a:pathLst>
                <a:path w="124378" h="38868">
                  <a:moveTo>
                    <a:pt x="0" y="38867"/>
                  </a:moveTo>
                  <a:lnTo>
                    <a:pt x="8253" y="30614"/>
                  </a:lnTo>
                  <a:lnTo>
                    <a:pt x="29893" y="21355"/>
                  </a:lnTo>
                  <a:lnTo>
                    <a:pt x="86715" y="7856"/>
                  </a:lnTo>
                  <a:lnTo>
                    <a:pt x="12437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F84AF76-DC04-45D0-A72F-82686FC9EDF4}"/>
                </a:ext>
              </a:extLst>
            </p:cNvPr>
            <p:cNvSpPr/>
            <p:nvPr/>
          </p:nvSpPr>
          <p:spPr>
            <a:xfrm>
              <a:off x="5705769" y="3631364"/>
              <a:ext cx="7775" cy="15549"/>
            </a:xfrm>
            <a:custGeom>
              <a:avLst/>
              <a:gdLst/>
              <a:ahLst/>
              <a:cxnLst/>
              <a:rect l="0" t="0" r="0" b="0"/>
              <a:pathLst>
                <a:path w="7775" h="15549">
                  <a:moveTo>
                    <a:pt x="7774" y="0"/>
                  </a:moveTo>
                  <a:lnTo>
                    <a:pt x="0" y="155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FD44D0D-5DF0-4618-8EF2-D8EF74F33BD3}"/>
                </a:ext>
              </a:extLst>
            </p:cNvPr>
            <p:cNvSpPr/>
            <p:nvPr/>
          </p:nvSpPr>
          <p:spPr>
            <a:xfrm>
              <a:off x="6000095" y="3600270"/>
              <a:ext cx="91525" cy="120461"/>
            </a:xfrm>
            <a:custGeom>
              <a:avLst/>
              <a:gdLst/>
              <a:ahLst/>
              <a:cxnLst/>
              <a:rect l="0" t="0" r="0" b="0"/>
              <a:pathLst>
                <a:path w="91525" h="120461">
                  <a:moveTo>
                    <a:pt x="24389" y="23321"/>
                  </a:moveTo>
                  <a:lnTo>
                    <a:pt x="33346" y="14363"/>
                  </a:lnTo>
                  <a:lnTo>
                    <a:pt x="17656" y="34180"/>
                  </a:lnTo>
                  <a:lnTo>
                    <a:pt x="3200" y="59456"/>
                  </a:lnTo>
                  <a:lnTo>
                    <a:pt x="0" y="78825"/>
                  </a:lnTo>
                  <a:lnTo>
                    <a:pt x="357" y="88827"/>
                  </a:lnTo>
                  <a:lnTo>
                    <a:pt x="7662" y="104546"/>
                  </a:lnTo>
                  <a:lnTo>
                    <a:pt x="13238" y="111156"/>
                  </a:lnTo>
                  <a:lnTo>
                    <a:pt x="28646" y="118501"/>
                  </a:lnTo>
                  <a:lnTo>
                    <a:pt x="37592" y="120460"/>
                  </a:lnTo>
                  <a:lnTo>
                    <a:pt x="56745" y="118029"/>
                  </a:lnTo>
                  <a:lnTo>
                    <a:pt x="66689" y="114963"/>
                  </a:lnTo>
                  <a:lnTo>
                    <a:pt x="80040" y="104646"/>
                  </a:lnTo>
                  <a:lnTo>
                    <a:pt x="84810" y="98267"/>
                  </a:lnTo>
                  <a:lnTo>
                    <a:pt x="90111" y="81966"/>
                  </a:lnTo>
                  <a:lnTo>
                    <a:pt x="91524" y="72783"/>
                  </a:lnTo>
                  <a:lnTo>
                    <a:pt x="86184" y="53366"/>
                  </a:lnTo>
                  <a:lnTo>
                    <a:pt x="4770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984C57F-29F8-4D87-B13B-77E818E4BB8E}"/>
                </a:ext>
              </a:extLst>
            </p:cNvPr>
            <p:cNvSpPr/>
            <p:nvPr/>
          </p:nvSpPr>
          <p:spPr>
            <a:xfrm>
              <a:off x="6117766" y="3491593"/>
              <a:ext cx="99241" cy="450713"/>
            </a:xfrm>
            <a:custGeom>
              <a:avLst/>
              <a:gdLst/>
              <a:ahLst/>
              <a:cxnLst/>
              <a:rect l="0" t="0" r="0" b="0"/>
              <a:pathLst>
                <a:path w="99241" h="450713">
                  <a:moveTo>
                    <a:pt x="69962" y="100904"/>
                  </a:moveTo>
                  <a:lnTo>
                    <a:pt x="96971" y="37582"/>
                  </a:lnTo>
                  <a:lnTo>
                    <a:pt x="99240" y="18922"/>
                  </a:lnTo>
                  <a:lnTo>
                    <a:pt x="96391" y="11700"/>
                  </a:lnTo>
                  <a:lnTo>
                    <a:pt x="91036" y="6022"/>
                  </a:lnTo>
                  <a:lnTo>
                    <a:pt x="84011" y="1373"/>
                  </a:lnTo>
                  <a:lnTo>
                    <a:pt x="76737" y="0"/>
                  </a:lnTo>
                  <a:lnTo>
                    <a:pt x="61744" y="3082"/>
                  </a:lnTo>
                  <a:lnTo>
                    <a:pt x="48747" y="19424"/>
                  </a:lnTo>
                  <a:lnTo>
                    <a:pt x="27212" y="74499"/>
                  </a:lnTo>
                  <a:lnTo>
                    <a:pt x="17254" y="130878"/>
                  </a:lnTo>
                  <a:lnTo>
                    <a:pt x="15884" y="186863"/>
                  </a:lnTo>
                  <a:lnTo>
                    <a:pt x="17917" y="242708"/>
                  </a:lnTo>
                  <a:lnTo>
                    <a:pt x="22253" y="299260"/>
                  </a:lnTo>
                  <a:lnTo>
                    <a:pt x="17027" y="362747"/>
                  </a:lnTo>
                  <a:lnTo>
                    <a:pt x="7222" y="424873"/>
                  </a:lnTo>
                  <a:lnTo>
                    <a:pt x="0" y="4507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4CF8A5E-E8B7-49AC-99A1-91FC3E1F1D17}"/>
                </a:ext>
              </a:extLst>
            </p:cNvPr>
            <p:cNvSpPr/>
            <p:nvPr/>
          </p:nvSpPr>
          <p:spPr>
            <a:xfrm>
              <a:off x="6086672" y="3646912"/>
              <a:ext cx="132151" cy="77736"/>
            </a:xfrm>
            <a:custGeom>
              <a:avLst/>
              <a:gdLst/>
              <a:ahLst/>
              <a:cxnLst/>
              <a:rect l="0" t="0" r="0" b="0"/>
              <a:pathLst>
                <a:path w="132151" h="77736">
                  <a:moveTo>
                    <a:pt x="0" y="77735"/>
                  </a:moveTo>
                  <a:lnTo>
                    <a:pt x="22040" y="39684"/>
                  </a:lnTo>
                  <a:lnTo>
                    <a:pt x="59396" y="17392"/>
                  </a:lnTo>
                  <a:lnTo>
                    <a:pt x="118389" y="2887"/>
                  </a:lnTo>
                  <a:lnTo>
                    <a:pt x="13215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55B6266-1E2F-4F3A-B34D-52BEA1E92A25}"/>
                </a:ext>
              </a:extLst>
            </p:cNvPr>
            <p:cNvSpPr/>
            <p:nvPr/>
          </p:nvSpPr>
          <p:spPr>
            <a:xfrm>
              <a:off x="6677460" y="3486834"/>
              <a:ext cx="12235" cy="206719"/>
            </a:xfrm>
            <a:custGeom>
              <a:avLst/>
              <a:gdLst/>
              <a:ahLst/>
              <a:cxnLst/>
              <a:rect l="0" t="0" r="0" b="0"/>
              <a:pathLst>
                <a:path w="12235" h="206719">
                  <a:moveTo>
                    <a:pt x="0" y="12380"/>
                  </a:moveTo>
                  <a:lnTo>
                    <a:pt x="4127" y="0"/>
                  </a:lnTo>
                  <a:lnTo>
                    <a:pt x="5342" y="672"/>
                  </a:lnTo>
                  <a:lnTo>
                    <a:pt x="7454" y="52372"/>
                  </a:lnTo>
                  <a:lnTo>
                    <a:pt x="10036" y="112220"/>
                  </a:lnTo>
                  <a:lnTo>
                    <a:pt x="12234" y="133625"/>
                  </a:lnTo>
                  <a:lnTo>
                    <a:pt x="8279" y="192851"/>
                  </a:lnTo>
                  <a:lnTo>
                    <a:pt x="7774" y="2067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701E6E2-6EF6-433A-B128-2AF31B9D0B77}"/>
                </a:ext>
              </a:extLst>
            </p:cNvPr>
            <p:cNvSpPr/>
            <p:nvPr/>
          </p:nvSpPr>
          <p:spPr>
            <a:xfrm>
              <a:off x="6560857" y="3378480"/>
              <a:ext cx="226233" cy="198471"/>
            </a:xfrm>
            <a:custGeom>
              <a:avLst/>
              <a:gdLst/>
              <a:ahLst/>
              <a:cxnLst/>
              <a:rect l="0" t="0" r="0" b="0"/>
              <a:pathLst>
                <a:path w="226233" h="198471">
                  <a:moveTo>
                    <a:pt x="0" y="105187"/>
                  </a:moveTo>
                  <a:lnTo>
                    <a:pt x="4127" y="55216"/>
                  </a:lnTo>
                  <a:lnTo>
                    <a:pt x="13063" y="37200"/>
                  </a:lnTo>
                  <a:lnTo>
                    <a:pt x="19073" y="28769"/>
                  </a:lnTo>
                  <a:lnTo>
                    <a:pt x="48165" y="8648"/>
                  </a:lnTo>
                  <a:lnTo>
                    <a:pt x="88264" y="0"/>
                  </a:lnTo>
                  <a:lnTo>
                    <a:pt x="120586" y="1564"/>
                  </a:lnTo>
                  <a:lnTo>
                    <a:pt x="154721" y="16036"/>
                  </a:lnTo>
                  <a:lnTo>
                    <a:pt x="190112" y="40611"/>
                  </a:lnTo>
                  <a:lnTo>
                    <a:pt x="206810" y="60142"/>
                  </a:lnTo>
                  <a:lnTo>
                    <a:pt x="222697" y="90593"/>
                  </a:lnTo>
                  <a:lnTo>
                    <a:pt x="226232" y="109929"/>
                  </a:lnTo>
                  <a:lnTo>
                    <a:pt x="224061" y="128024"/>
                  </a:lnTo>
                  <a:lnTo>
                    <a:pt x="213126" y="155908"/>
                  </a:lnTo>
                  <a:lnTo>
                    <a:pt x="203840" y="169764"/>
                  </a:lnTo>
                  <a:lnTo>
                    <a:pt x="180647" y="187278"/>
                  </a:lnTo>
                  <a:lnTo>
                    <a:pt x="151894" y="195154"/>
                  </a:lnTo>
                  <a:lnTo>
                    <a:pt x="124377" y="1984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9BF4B95-33A9-4411-B0B8-99A10E9CFFFE}"/>
                </a:ext>
              </a:extLst>
            </p:cNvPr>
            <p:cNvSpPr/>
            <p:nvPr/>
          </p:nvSpPr>
          <p:spPr>
            <a:xfrm>
              <a:off x="6840704" y="3607033"/>
              <a:ext cx="250457" cy="125394"/>
            </a:xfrm>
            <a:custGeom>
              <a:avLst/>
              <a:gdLst/>
              <a:ahLst/>
              <a:cxnLst/>
              <a:rect l="0" t="0" r="0" b="0"/>
              <a:pathLst>
                <a:path w="250457" h="125394">
                  <a:moveTo>
                    <a:pt x="0" y="1011"/>
                  </a:moveTo>
                  <a:lnTo>
                    <a:pt x="16507" y="5138"/>
                  </a:lnTo>
                  <a:lnTo>
                    <a:pt x="29218" y="14073"/>
                  </a:lnTo>
                  <a:lnTo>
                    <a:pt x="46085" y="35975"/>
                  </a:lnTo>
                  <a:lnTo>
                    <a:pt x="63134" y="74328"/>
                  </a:lnTo>
                  <a:lnTo>
                    <a:pt x="64625" y="92330"/>
                  </a:lnTo>
                  <a:lnTo>
                    <a:pt x="61544" y="108104"/>
                  </a:lnTo>
                  <a:lnTo>
                    <a:pt x="54416" y="120873"/>
                  </a:lnTo>
                  <a:lnTo>
                    <a:pt x="48370" y="124105"/>
                  </a:lnTo>
                  <a:lnTo>
                    <a:pt x="32438" y="125393"/>
                  </a:lnTo>
                  <a:lnTo>
                    <a:pt x="27671" y="122800"/>
                  </a:lnTo>
                  <a:lnTo>
                    <a:pt x="25358" y="118480"/>
                  </a:lnTo>
                  <a:lnTo>
                    <a:pt x="24678" y="113009"/>
                  </a:lnTo>
                  <a:lnTo>
                    <a:pt x="31976" y="88802"/>
                  </a:lnTo>
                  <a:lnTo>
                    <a:pt x="49206" y="63875"/>
                  </a:lnTo>
                  <a:lnTo>
                    <a:pt x="70722" y="44205"/>
                  </a:lnTo>
                  <a:lnTo>
                    <a:pt x="125841" y="16787"/>
                  </a:lnTo>
                  <a:lnTo>
                    <a:pt x="172363" y="0"/>
                  </a:lnTo>
                  <a:lnTo>
                    <a:pt x="177961" y="337"/>
                  </a:lnTo>
                  <a:lnTo>
                    <a:pt x="179965" y="3153"/>
                  </a:lnTo>
                  <a:lnTo>
                    <a:pt x="179574" y="7621"/>
                  </a:lnTo>
                  <a:lnTo>
                    <a:pt x="165475" y="52360"/>
                  </a:lnTo>
                  <a:lnTo>
                    <a:pt x="168032" y="77837"/>
                  </a:lnTo>
                  <a:lnTo>
                    <a:pt x="176601" y="91586"/>
                  </a:lnTo>
                  <a:lnTo>
                    <a:pt x="189909" y="102591"/>
                  </a:lnTo>
                  <a:lnTo>
                    <a:pt x="207341" y="110361"/>
                  </a:lnTo>
                  <a:lnTo>
                    <a:pt x="224301" y="112087"/>
                  </a:lnTo>
                  <a:lnTo>
                    <a:pt x="232452" y="111338"/>
                  </a:lnTo>
                  <a:lnTo>
                    <a:pt x="238750" y="108248"/>
                  </a:lnTo>
                  <a:lnTo>
                    <a:pt x="248050" y="97904"/>
                  </a:lnTo>
                  <a:lnTo>
                    <a:pt x="250456" y="80063"/>
                  </a:lnTo>
                  <a:lnTo>
                    <a:pt x="247783" y="60329"/>
                  </a:lnTo>
                  <a:lnTo>
                    <a:pt x="240837" y="45801"/>
                  </a:lnTo>
                  <a:lnTo>
                    <a:pt x="218960" y="27909"/>
                  </a:lnTo>
                  <a:lnTo>
                    <a:pt x="186565" y="87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C5B2692-77FB-49EB-98D0-519B3218F841}"/>
                </a:ext>
              </a:extLst>
            </p:cNvPr>
            <p:cNvSpPr/>
            <p:nvPr/>
          </p:nvSpPr>
          <p:spPr>
            <a:xfrm>
              <a:off x="7128325" y="3494757"/>
              <a:ext cx="31095" cy="214344"/>
            </a:xfrm>
            <a:custGeom>
              <a:avLst/>
              <a:gdLst/>
              <a:ahLst/>
              <a:cxnLst/>
              <a:rect l="0" t="0" r="0" b="0"/>
              <a:pathLst>
                <a:path w="31095" h="214344">
                  <a:moveTo>
                    <a:pt x="0" y="20004"/>
                  </a:moveTo>
                  <a:lnTo>
                    <a:pt x="8253" y="3498"/>
                  </a:lnTo>
                  <a:lnTo>
                    <a:pt x="12412" y="363"/>
                  </a:lnTo>
                  <a:lnTo>
                    <a:pt x="16911" y="0"/>
                  </a:lnTo>
                  <a:lnTo>
                    <a:pt x="21639" y="1486"/>
                  </a:lnTo>
                  <a:lnTo>
                    <a:pt x="24791" y="7659"/>
                  </a:lnTo>
                  <a:lnTo>
                    <a:pt x="30264" y="60861"/>
                  </a:lnTo>
                  <a:lnTo>
                    <a:pt x="30931" y="120558"/>
                  </a:lnTo>
                  <a:lnTo>
                    <a:pt x="31061" y="178543"/>
                  </a:lnTo>
                  <a:lnTo>
                    <a:pt x="31094" y="21434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5FCA257-4245-4229-AA71-59C7A66DB0D9}"/>
                </a:ext>
              </a:extLst>
            </p:cNvPr>
            <p:cNvSpPr/>
            <p:nvPr/>
          </p:nvSpPr>
          <p:spPr>
            <a:xfrm>
              <a:off x="7143872" y="3600270"/>
              <a:ext cx="62189" cy="7775"/>
            </a:xfrm>
            <a:custGeom>
              <a:avLst/>
              <a:gdLst/>
              <a:ahLst/>
              <a:cxnLst/>
              <a:rect l="0" t="0" r="0" b="0"/>
              <a:pathLst>
                <a:path w="62189" h="7775">
                  <a:moveTo>
                    <a:pt x="0" y="7774"/>
                  </a:moveTo>
                  <a:lnTo>
                    <a:pt x="20345" y="2431"/>
                  </a:lnTo>
                  <a:lnTo>
                    <a:pt x="6218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6501F00-D632-4232-B74F-675864B8E992}"/>
                </a:ext>
              </a:extLst>
            </p:cNvPr>
            <p:cNvSpPr/>
            <p:nvPr/>
          </p:nvSpPr>
          <p:spPr>
            <a:xfrm>
              <a:off x="7275365" y="3595395"/>
              <a:ext cx="55072" cy="105932"/>
            </a:xfrm>
            <a:custGeom>
              <a:avLst/>
              <a:gdLst/>
              <a:ahLst/>
              <a:cxnLst/>
              <a:rect l="0" t="0" r="0" b="0"/>
              <a:pathLst>
                <a:path w="55072" h="105932">
                  <a:moveTo>
                    <a:pt x="47298" y="35969"/>
                  </a:moveTo>
                  <a:lnTo>
                    <a:pt x="34918" y="40096"/>
                  </a:lnTo>
                  <a:lnTo>
                    <a:pt x="32999" y="39584"/>
                  </a:lnTo>
                  <a:lnTo>
                    <a:pt x="33445" y="37515"/>
                  </a:lnTo>
                  <a:lnTo>
                    <a:pt x="46577" y="21783"/>
                  </a:lnTo>
                  <a:lnTo>
                    <a:pt x="48545" y="16147"/>
                  </a:lnTo>
                  <a:lnTo>
                    <a:pt x="48428" y="2975"/>
                  </a:lnTo>
                  <a:lnTo>
                    <a:pt x="44597" y="154"/>
                  </a:lnTo>
                  <a:lnTo>
                    <a:pt x="38587" y="0"/>
                  </a:lnTo>
                  <a:lnTo>
                    <a:pt x="31125" y="1625"/>
                  </a:lnTo>
                  <a:lnTo>
                    <a:pt x="18229" y="10340"/>
                  </a:lnTo>
                  <a:lnTo>
                    <a:pt x="7602" y="22851"/>
                  </a:lnTo>
                  <a:lnTo>
                    <a:pt x="0" y="37049"/>
                  </a:lnTo>
                  <a:lnTo>
                    <a:pt x="652" y="54300"/>
                  </a:lnTo>
                  <a:lnTo>
                    <a:pt x="3244" y="63737"/>
                  </a:lnTo>
                  <a:lnTo>
                    <a:pt x="13036" y="78829"/>
                  </a:lnTo>
                  <a:lnTo>
                    <a:pt x="26024" y="90430"/>
                  </a:lnTo>
                  <a:lnTo>
                    <a:pt x="55071" y="10593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13A51D3-6754-4B90-A511-0E5E14188673}"/>
                </a:ext>
              </a:extLst>
            </p:cNvPr>
            <p:cNvSpPr/>
            <p:nvPr/>
          </p:nvSpPr>
          <p:spPr>
            <a:xfrm>
              <a:off x="7439265" y="3633476"/>
              <a:ext cx="11901" cy="44531"/>
            </a:xfrm>
            <a:custGeom>
              <a:avLst/>
              <a:gdLst/>
              <a:ahLst/>
              <a:cxnLst/>
              <a:rect l="0" t="0" r="0" b="0"/>
              <a:pathLst>
                <a:path w="11901" h="44531">
                  <a:moveTo>
                    <a:pt x="7774" y="13436"/>
                  </a:moveTo>
                  <a:lnTo>
                    <a:pt x="11900" y="1055"/>
                  </a:lnTo>
                  <a:lnTo>
                    <a:pt x="11390" y="0"/>
                  </a:lnTo>
                  <a:lnTo>
                    <a:pt x="6214" y="5737"/>
                  </a:lnTo>
                  <a:lnTo>
                    <a:pt x="0" y="4453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C026050-8FCD-47CD-8B31-B4EFDEAC25DE}"/>
                </a:ext>
              </a:extLst>
            </p:cNvPr>
            <p:cNvSpPr/>
            <p:nvPr/>
          </p:nvSpPr>
          <p:spPr>
            <a:xfrm>
              <a:off x="7423719" y="3519699"/>
              <a:ext cx="15547" cy="26158"/>
            </a:xfrm>
            <a:custGeom>
              <a:avLst/>
              <a:gdLst/>
              <a:ahLst/>
              <a:cxnLst/>
              <a:rect l="0" t="0" r="0" b="0"/>
              <a:pathLst>
                <a:path w="15547" h="26158">
                  <a:moveTo>
                    <a:pt x="15546" y="26157"/>
                  </a:moveTo>
                  <a:lnTo>
                    <a:pt x="4862" y="1173"/>
                  </a:lnTo>
                  <a:lnTo>
                    <a:pt x="3242" y="0"/>
                  </a:lnTo>
                  <a:lnTo>
                    <a:pt x="0" y="28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75A1C24-EA6C-4D9D-A86D-DAD9B71803E5}"/>
                </a:ext>
              </a:extLst>
            </p:cNvPr>
            <p:cNvSpPr/>
            <p:nvPr/>
          </p:nvSpPr>
          <p:spPr>
            <a:xfrm>
              <a:off x="7502854" y="3608044"/>
              <a:ext cx="122978" cy="72410"/>
            </a:xfrm>
            <a:custGeom>
              <a:avLst/>
              <a:gdLst/>
              <a:ahLst/>
              <a:cxnLst/>
              <a:rect l="0" t="0" r="0" b="0"/>
              <a:pathLst>
                <a:path w="122978" h="72410">
                  <a:moveTo>
                    <a:pt x="14147" y="0"/>
                  </a:moveTo>
                  <a:lnTo>
                    <a:pt x="701" y="56844"/>
                  </a:lnTo>
                  <a:lnTo>
                    <a:pt x="0" y="66399"/>
                  </a:lnTo>
                  <a:lnTo>
                    <a:pt x="2124" y="71042"/>
                  </a:lnTo>
                  <a:lnTo>
                    <a:pt x="6132" y="72409"/>
                  </a:lnTo>
                  <a:lnTo>
                    <a:pt x="11395" y="71593"/>
                  </a:lnTo>
                  <a:lnTo>
                    <a:pt x="15767" y="68458"/>
                  </a:lnTo>
                  <a:lnTo>
                    <a:pt x="54866" y="19311"/>
                  </a:lnTo>
                  <a:lnTo>
                    <a:pt x="71688" y="12901"/>
                  </a:lnTo>
                  <a:lnTo>
                    <a:pt x="81010" y="11192"/>
                  </a:lnTo>
                  <a:lnTo>
                    <a:pt x="95975" y="13899"/>
                  </a:lnTo>
                  <a:lnTo>
                    <a:pt x="107521" y="20860"/>
                  </a:lnTo>
                  <a:lnTo>
                    <a:pt x="122977" y="388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D387F3A-F865-43E6-8E7F-1C48B65B0CAF}"/>
                </a:ext>
              </a:extLst>
            </p:cNvPr>
            <p:cNvSpPr/>
            <p:nvPr/>
          </p:nvSpPr>
          <p:spPr>
            <a:xfrm>
              <a:off x="7840286" y="3592497"/>
              <a:ext cx="88713" cy="94323"/>
            </a:xfrm>
            <a:custGeom>
              <a:avLst/>
              <a:gdLst/>
              <a:ahLst/>
              <a:cxnLst/>
              <a:rect l="0" t="0" r="0" b="0"/>
              <a:pathLst>
                <a:path w="88713" h="94323">
                  <a:moveTo>
                    <a:pt x="88712" y="38867"/>
                  </a:moveTo>
                  <a:lnTo>
                    <a:pt x="33892" y="6448"/>
                  </a:lnTo>
                  <a:lnTo>
                    <a:pt x="26253" y="6026"/>
                  </a:lnTo>
                  <a:lnTo>
                    <a:pt x="10857" y="10164"/>
                  </a:lnTo>
                  <a:lnTo>
                    <a:pt x="5715" y="15413"/>
                  </a:lnTo>
                  <a:lnTo>
                    <a:pt x="0" y="30459"/>
                  </a:lnTo>
                  <a:lnTo>
                    <a:pt x="2068" y="48662"/>
                  </a:lnTo>
                  <a:lnTo>
                    <a:pt x="8745" y="66541"/>
                  </a:lnTo>
                  <a:lnTo>
                    <a:pt x="17470" y="80245"/>
                  </a:lnTo>
                  <a:lnTo>
                    <a:pt x="29409" y="89791"/>
                  </a:lnTo>
                  <a:lnTo>
                    <a:pt x="36220" y="93546"/>
                  </a:lnTo>
                  <a:lnTo>
                    <a:pt x="43353" y="94322"/>
                  </a:lnTo>
                  <a:lnTo>
                    <a:pt x="58188" y="90577"/>
                  </a:lnTo>
                  <a:lnTo>
                    <a:pt x="62317" y="85433"/>
                  </a:lnTo>
                  <a:lnTo>
                    <a:pt x="64600" y="70503"/>
                  </a:lnTo>
                  <a:lnTo>
                    <a:pt x="56903" y="42675"/>
                  </a:lnTo>
                  <a:lnTo>
                    <a:pt x="2652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6044A32-8567-412C-B92D-0EE22391BA0D}"/>
                </a:ext>
              </a:extLst>
            </p:cNvPr>
            <p:cNvSpPr/>
            <p:nvPr/>
          </p:nvSpPr>
          <p:spPr>
            <a:xfrm>
              <a:off x="7983413" y="3608044"/>
              <a:ext cx="101057" cy="73988"/>
            </a:xfrm>
            <a:custGeom>
              <a:avLst/>
              <a:gdLst/>
              <a:ahLst/>
              <a:cxnLst/>
              <a:rect l="0" t="0" r="0" b="0"/>
              <a:pathLst>
                <a:path w="101057" h="73988">
                  <a:moveTo>
                    <a:pt x="0" y="0"/>
                  </a:moveTo>
                  <a:lnTo>
                    <a:pt x="12380" y="4127"/>
                  </a:lnTo>
                  <a:lnTo>
                    <a:pt x="16027" y="8797"/>
                  </a:lnTo>
                  <a:lnTo>
                    <a:pt x="20078" y="23199"/>
                  </a:lnTo>
                  <a:lnTo>
                    <a:pt x="20469" y="69951"/>
                  </a:lnTo>
                  <a:lnTo>
                    <a:pt x="23147" y="73409"/>
                  </a:lnTo>
                  <a:lnTo>
                    <a:pt x="26659" y="73987"/>
                  </a:lnTo>
                  <a:lnTo>
                    <a:pt x="30729" y="72646"/>
                  </a:lnTo>
                  <a:lnTo>
                    <a:pt x="37553" y="64245"/>
                  </a:lnTo>
                  <a:lnTo>
                    <a:pt x="62755" y="25122"/>
                  </a:lnTo>
                  <a:lnTo>
                    <a:pt x="67748" y="19339"/>
                  </a:lnTo>
                  <a:lnTo>
                    <a:pt x="73668" y="16347"/>
                  </a:lnTo>
                  <a:lnTo>
                    <a:pt x="87156" y="15327"/>
                  </a:lnTo>
                  <a:lnTo>
                    <a:pt x="91789" y="18855"/>
                  </a:lnTo>
                  <a:lnTo>
                    <a:pt x="96937" y="31989"/>
                  </a:lnTo>
                  <a:lnTo>
                    <a:pt x="101056" y="621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D32A54-D8B9-4106-8E9D-188CD8DDE1CB}"/>
                </a:ext>
              </a:extLst>
            </p:cNvPr>
            <p:cNvSpPr/>
            <p:nvPr/>
          </p:nvSpPr>
          <p:spPr>
            <a:xfrm>
              <a:off x="8162523" y="3508075"/>
              <a:ext cx="15228" cy="115517"/>
            </a:xfrm>
            <a:custGeom>
              <a:avLst/>
              <a:gdLst/>
              <a:ahLst/>
              <a:cxnLst/>
              <a:rect l="0" t="0" r="0" b="0"/>
              <a:pathLst>
                <a:path w="15228" h="115517">
                  <a:moveTo>
                    <a:pt x="7454" y="30007"/>
                  </a:moveTo>
                  <a:lnTo>
                    <a:pt x="6590" y="544"/>
                  </a:lnTo>
                  <a:lnTo>
                    <a:pt x="5151" y="0"/>
                  </a:lnTo>
                  <a:lnTo>
                    <a:pt x="3327" y="2229"/>
                  </a:lnTo>
                  <a:lnTo>
                    <a:pt x="0" y="60393"/>
                  </a:lnTo>
                  <a:lnTo>
                    <a:pt x="15227" y="1155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69A5FB8-7D0B-4280-9289-9CA2321D39C7}"/>
                </a:ext>
              </a:extLst>
            </p:cNvPr>
            <p:cNvSpPr/>
            <p:nvPr/>
          </p:nvSpPr>
          <p:spPr>
            <a:xfrm>
              <a:off x="8169977" y="3569176"/>
              <a:ext cx="219130" cy="295395"/>
            </a:xfrm>
            <a:custGeom>
              <a:avLst/>
              <a:gdLst/>
              <a:ahLst/>
              <a:cxnLst/>
              <a:rect l="0" t="0" r="0" b="0"/>
              <a:pathLst>
                <a:path w="219130" h="295395">
                  <a:moveTo>
                    <a:pt x="108829" y="0"/>
                  </a:moveTo>
                  <a:lnTo>
                    <a:pt x="112957" y="47405"/>
                  </a:lnTo>
                  <a:lnTo>
                    <a:pt x="119589" y="64543"/>
                  </a:lnTo>
                  <a:lnTo>
                    <a:pt x="123776" y="71532"/>
                  </a:lnTo>
                  <a:lnTo>
                    <a:pt x="137641" y="81600"/>
                  </a:lnTo>
                  <a:lnTo>
                    <a:pt x="154457" y="87227"/>
                  </a:lnTo>
                  <a:lnTo>
                    <a:pt x="170568" y="86849"/>
                  </a:lnTo>
                  <a:lnTo>
                    <a:pt x="184061" y="81498"/>
                  </a:lnTo>
                  <a:lnTo>
                    <a:pt x="195817" y="72498"/>
                  </a:lnTo>
                  <a:lnTo>
                    <a:pt x="211284" y="52863"/>
                  </a:lnTo>
                  <a:lnTo>
                    <a:pt x="218568" y="38178"/>
                  </a:lnTo>
                  <a:lnTo>
                    <a:pt x="219129" y="34953"/>
                  </a:lnTo>
                  <a:lnTo>
                    <a:pt x="217775" y="34530"/>
                  </a:lnTo>
                  <a:lnTo>
                    <a:pt x="215145" y="35976"/>
                  </a:lnTo>
                  <a:lnTo>
                    <a:pt x="207317" y="50391"/>
                  </a:lnTo>
                  <a:lnTo>
                    <a:pt x="186566" y="111280"/>
                  </a:lnTo>
                  <a:lnTo>
                    <a:pt x="168715" y="168930"/>
                  </a:lnTo>
                  <a:lnTo>
                    <a:pt x="130480" y="232003"/>
                  </a:lnTo>
                  <a:lnTo>
                    <a:pt x="70416" y="273049"/>
                  </a:lnTo>
                  <a:lnTo>
                    <a:pt x="12857" y="291854"/>
                  </a:lnTo>
                  <a:lnTo>
                    <a:pt x="0" y="2953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02E977CA-7918-4839-ACB7-0B329A27F4EB}"/>
              </a:ext>
            </a:extLst>
          </p:cNvPr>
          <p:cNvSpPr/>
          <p:nvPr/>
        </p:nvSpPr>
        <p:spPr>
          <a:xfrm>
            <a:off x="248753" y="4245473"/>
            <a:ext cx="7774" cy="46642"/>
          </a:xfrm>
          <a:custGeom>
            <a:avLst/>
            <a:gdLst/>
            <a:ahLst/>
            <a:cxnLst/>
            <a:rect l="0" t="0" r="0" b="0"/>
            <a:pathLst>
              <a:path w="7774" h="46642">
                <a:moveTo>
                  <a:pt x="0" y="0"/>
                </a:moveTo>
                <a:lnTo>
                  <a:pt x="6153" y="25368"/>
                </a:lnTo>
                <a:lnTo>
                  <a:pt x="7773" y="46641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D39AD73-52C3-4892-83CF-84649C4577E0}"/>
              </a:ext>
            </a:extLst>
          </p:cNvPr>
          <p:cNvGrpSpPr/>
          <p:nvPr/>
        </p:nvGrpSpPr>
        <p:grpSpPr>
          <a:xfrm>
            <a:off x="190800" y="4124538"/>
            <a:ext cx="1558245" cy="392514"/>
            <a:chOff x="190800" y="4124538"/>
            <a:chExt cx="1558245" cy="392514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193177D-C8E5-4804-9C2D-4B4EB0585B0B}"/>
                </a:ext>
              </a:extLst>
            </p:cNvPr>
            <p:cNvSpPr/>
            <p:nvPr/>
          </p:nvSpPr>
          <p:spPr>
            <a:xfrm>
              <a:off x="190800" y="4253247"/>
              <a:ext cx="65727" cy="69962"/>
            </a:xfrm>
            <a:custGeom>
              <a:avLst/>
              <a:gdLst/>
              <a:ahLst/>
              <a:cxnLst/>
              <a:rect l="0" t="0" r="0" b="0"/>
              <a:pathLst>
                <a:path w="65727" h="69962">
                  <a:moveTo>
                    <a:pt x="65726" y="0"/>
                  </a:moveTo>
                  <a:lnTo>
                    <a:pt x="44087" y="21639"/>
                  </a:lnTo>
                  <a:lnTo>
                    <a:pt x="38834" y="36105"/>
                  </a:lnTo>
                  <a:lnTo>
                    <a:pt x="37434" y="44800"/>
                  </a:lnTo>
                  <a:lnTo>
                    <a:pt x="39091" y="49732"/>
                  </a:lnTo>
                  <a:lnTo>
                    <a:pt x="42787" y="52157"/>
                  </a:lnTo>
                  <a:lnTo>
                    <a:pt x="47842" y="52909"/>
                  </a:lnTo>
                  <a:lnTo>
                    <a:pt x="52076" y="50820"/>
                  </a:lnTo>
                  <a:lnTo>
                    <a:pt x="59084" y="41588"/>
                  </a:lnTo>
                  <a:lnTo>
                    <a:pt x="59571" y="36362"/>
                  </a:lnTo>
                  <a:lnTo>
                    <a:pt x="55505" y="25950"/>
                  </a:lnTo>
                  <a:lnTo>
                    <a:pt x="50275" y="23346"/>
                  </a:lnTo>
                  <a:lnTo>
                    <a:pt x="35251" y="22756"/>
                  </a:lnTo>
                  <a:lnTo>
                    <a:pt x="21663" y="27675"/>
                  </a:lnTo>
                  <a:lnTo>
                    <a:pt x="15622" y="31406"/>
                  </a:lnTo>
                  <a:lnTo>
                    <a:pt x="12458" y="36484"/>
                  </a:lnTo>
                  <a:lnTo>
                    <a:pt x="11245" y="49037"/>
                  </a:lnTo>
                  <a:lnTo>
                    <a:pt x="14722" y="53420"/>
                  </a:lnTo>
                  <a:lnTo>
                    <a:pt x="27799" y="58291"/>
                  </a:lnTo>
                  <a:lnTo>
                    <a:pt x="33531" y="56999"/>
                  </a:lnTo>
                  <a:lnTo>
                    <a:pt x="38217" y="53546"/>
                  </a:lnTo>
                  <a:lnTo>
                    <a:pt x="42204" y="48653"/>
                  </a:lnTo>
                  <a:lnTo>
                    <a:pt x="43999" y="42800"/>
                  </a:lnTo>
                  <a:lnTo>
                    <a:pt x="43690" y="29387"/>
                  </a:lnTo>
                  <a:lnTo>
                    <a:pt x="40671" y="23910"/>
                  </a:lnTo>
                  <a:lnTo>
                    <a:pt x="30406" y="15521"/>
                  </a:lnTo>
                  <a:lnTo>
                    <a:pt x="17207" y="13520"/>
                  </a:lnTo>
                  <a:lnTo>
                    <a:pt x="10060" y="14196"/>
                  </a:lnTo>
                  <a:lnTo>
                    <a:pt x="5295" y="18100"/>
                  </a:lnTo>
                  <a:lnTo>
                    <a:pt x="0" y="31653"/>
                  </a:lnTo>
                  <a:lnTo>
                    <a:pt x="1180" y="38376"/>
                  </a:lnTo>
                  <a:lnTo>
                    <a:pt x="9400" y="50453"/>
                  </a:lnTo>
                  <a:lnTo>
                    <a:pt x="23994" y="59276"/>
                  </a:lnTo>
                  <a:lnTo>
                    <a:pt x="65726" y="6996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70C99CC-A786-440E-9921-CAE58D5142A9}"/>
                </a:ext>
              </a:extLst>
            </p:cNvPr>
            <p:cNvSpPr/>
            <p:nvPr/>
          </p:nvSpPr>
          <p:spPr>
            <a:xfrm>
              <a:off x="404235" y="4124538"/>
              <a:ext cx="116601" cy="227331"/>
            </a:xfrm>
            <a:custGeom>
              <a:avLst/>
              <a:gdLst/>
              <a:ahLst/>
              <a:cxnLst/>
              <a:rect l="0" t="0" r="0" b="0"/>
              <a:pathLst>
                <a:path w="116601" h="227331">
                  <a:moveTo>
                    <a:pt x="116591" y="43200"/>
                  </a:moveTo>
                  <a:lnTo>
                    <a:pt x="116591" y="26693"/>
                  </a:lnTo>
                  <a:lnTo>
                    <a:pt x="111985" y="13982"/>
                  </a:lnTo>
                  <a:lnTo>
                    <a:pt x="108338" y="8174"/>
                  </a:lnTo>
                  <a:lnTo>
                    <a:pt x="101588" y="4302"/>
                  </a:lnTo>
                  <a:lnTo>
                    <a:pt x="82572" y="0"/>
                  </a:lnTo>
                  <a:lnTo>
                    <a:pt x="62028" y="2695"/>
                  </a:lnTo>
                  <a:lnTo>
                    <a:pt x="24815" y="18500"/>
                  </a:lnTo>
                  <a:lnTo>
                    <a:pt x="4561" y="37321"/>
                  </a:lnTo>
                  <a:lnTo>
                    <a:pt x="1310" y="45326"/>
                  </a:lnTo>
                  <a:lnTo>
                    <a:pt x="0" y="63435"/>
                  </a:lnTo>
                  <a:lnTo>
                    <a:pt x="6903" y="80696"/>
                  </a:lnTo>
                  <a:lnTo>
                    <a:pt x="19472" y="96141"/>
                  </a:lnTo>
                  <a:lnTo>
                    <a:pt x="74842" y="130943"/>
                  </a:lnTo>
                  <a:lnTo>
                    <a:pt x="99327" y="147605"/>
                  </a:lnTo>
                  <a:lnTo>
                    <a:pt x="112085" y="161291"/>
                  </a:lnTo>
                  <a:lnTo>
                    <a:pt x="115315" y="168569"/>
                  </a:lnTo>
                  <a:lnTo>
                    <a:pt x="116600" y="183564"/>
                  </a:lnTo>
                  <a:lnTo>
                    <a:pt x="109685" y="198866"/>
                  </a:lnTo>
                  <a:lnTo>
                    <a:pt x="97975" y="212577"/>
                  </a:lnTo>
                  <a:lnTo>
                    <a:pt x="84133" y="221550"/>
                  </a:lnTo>
                  <a:lnTo>
                    <a:pt x="57646" y="227330"/>
                  </a:lnTo>
                  <a:lnTo>
                    <a:pt x="42601" y="224076"/>
                  </a:lnTo>
                  <a:lnTo>
                    <a:pt x="31883" y="217735"/>
                  </a:lnTo>
                  <a:lnTo>
                    <a:pt x="23309" y="2064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0A18F8E-E254-401D-8BEB-D03725A2DFC3}"/>
                </a:ext>
              </a:extLst>
            </p:cNvPr>
            <p:cNvSpPr/>
            <p:nvPr/>
          </p:nvSpPr>
          <p:spPr>
            <a:xfrm>
              <a:off x="528600" y="4268794"/>
              <a:ext cx="108824" cy="248258"/>
            </a:xfrm>
            <a:custGeom>
              <a:avLst/>
              <a:gdLst/>
              <a:ahLst/>
              <a:cxnLst/>
              <a:rect l="0" t="0" r="0" b="0"/>
              <a:pathLst>
                <a:path w="108824" h="248258">
                  <a:moveTo>
                    <a:pt x="54415" y="0"/>
                  </a:moveTo>
                  <a:lnTo>
                    <a:pt x="50288" y="12380"/>
                  </a:lnTo>
                  <a:lnTo>
                    <a:pt x="51848" y="36585"/>
                  </a:lnTo>
                  <a:lnTo>
                    <a:pt x="57880" y="51097"/>
                  </a:lnTo>
                  <a:lnTo>
                    <a:pt x="61908" y="57385"/>
                  </a:lnTo>
                  <a:lnTo>
                    <a:pt x="68047" y="60713"/>
                  </a:lnTo>
                  <a:lnTo>
                    <a:pt x="84082" y="62108"/>
                  </a:lnTo>
                  <a:lnTo>
                    <a:pt x="98118" y="57546"/>
                  </a:lnTo>
                  <a:lnTo>
                    <a:pt x="104280" y="53911"/>
                  </a:lnTo>
                  <a:lnTo>
                    <a:pt x="107524" y="54942"/>
                  </a:lnTo>
                  <a:lnTo>
                    <a:pt x="108823" y="59086"/>
                  </a:lnTo>
                  <a:lnTo>
                    <a:pt x="102622" y="112515"/>
                  </a:lnTo>
                  <a:lnTo>
                    <a:pt x="93080" y="169442"/>
                  </a:lnTo>
                  <a:lnTo>
                    <a:pt x="82878" y="218403"/>
                  </a:lnTo>
                  <a:lnTo>
                    <a:pt x="73111" y="235552"/>
                  </a:lnTo>
                  <a:lnTo>
                    <a:pt x="66879" y="242543"/>
                  </a:lnTo>
                  <a:lnTo>
                    <a:pt x="59269" y="246340"/>
                  </a:lnTo>
                  <a:lnTo>
                    <a:pt x="41601" y="248257"/>
                  </a:lnTo>
                  <a:lnTo>
                    <a:pt x="26839" y="243926"/>
                  </a:lnTo>
                  <a:lnTo>
                    <a:pt x="15383" y="236243"/>
                  </a:lnTo>
                  <a:lnTo>
                    <a:pt x="0" y="21765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A156ACD-DE81-4B86-AA0C-A6A463C97F30}"/>
                </a:ext>
              </a:extLst>
            </p:cNvPr>
            <p:cNvSpPr/>
            <p:nvPr/>
          </p:nvSpPr>
          <p:spPr>
            <a:xfrm>
              <a:off x="676617" y="4284341"/>
              <a:ext cx="162925" cy="85510"/>
            </a:xfrm>
            <a:custGeom>
              <a:avLst/>
              <a:gdLst/>
              <a:ahLst/>
              <a:cxnLst/>
              <a:rect l="0" t="0" r="0" b="0"/>
              <a:pathLst>
                <a:path w="162925" h="85510">
                  <a:moveTo>
                    <a:pt x="7453" y="0"/>
                  </a:moveTo>
                  <a:lnTo>
                    <a:pt x="1301" y="27671"/>
                  </a:lnTo>
                  <a:lnTo>
                    <a:pt x="0" y="65639"/>
                  </a:lnTo>
                  <a:lnTo>
                    <a:pt x="1621" y="68807"/>
                  </a:lnTo>
                  <a:lnTo>
                    <a:pt x="4429" y="67464"/>
                  </a:lnTo>
                  <a:lnTo>
                    <a:pt x="11291" y="57623"/>
                  </a:lnTo>
                  <a:lnTo>
                    <a:pt x="29792" y="16010"/>
                  </a:lnTo>
                  <a:lnTo>
                    <a:pt x="41566" y="3948"/>
                  </a:lnTo>
                  <a:lnTo>
                    <a:pt x="48333" y="1768"/>
                  </a:lnTo>
                  <a:lnTo>
                    <a:pt x="62762" y="3952"/>
                  </a:lnTo>
                  <a:lnTo>
                    <a:pt x="68510" y="8681"/>
                  </a:lnTo>
                  <a:lnTo>
                    <a:pt x="80727" y="30979"/>
                  </a:lnTo>
                  <a:lnTo>
                    <a:pt x="86948" y="46590"/>
                  </a:lnTo>
                  <a:lnTo>
                    <a:pt x="89817" y="49198"/>
                  </a:lnTo>
                  <a:lnTo>
                    <a:pt x="92593" y="48345"/>
                  </a:lnTo>
                  <a:lnTo>
                    <a:pt x="121899" y="6963"/>
                  </a:lnTo>
                  <a:lnTo>
                    <a:pt x="127800" y="4642"/>
                  </a:lnTo>
                  <a:lnTo>
                    <a:pt x="134326" y="5686"/>
                  </a:lnTo>
                  <a:lnTo>
                    <a:pt x="141267" y="8973"/>
                  </a:lnTo>
                  <a:lnTo>
                    <a:pt x="151283" y="19535"/>
                  </a:lnTo>
                  <a:lnTo>
                    <a:pt x="155164" y="25979"/>
                  </a:lnTo>
                  <a:lnTo>
                    <a:pt x="162924" y="8550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F796790-BF70-4DEF-8819-C30DDF6BC29E}"/>
                </a:ext>
              </a:extLst>
            </p:cNvPr>
            <p:cNvSpPr/>
            <p:nvPr/>
          </p:nvSpPr>
          <p:spPr>
            <a:xfrm>
              <a:off x="880857" y="4261980"/>
              <a:ext cx="106432" cy="228474"/>
            </a:xfrm>
            <a:custGeom>
              <a:avLst/>
              <a:gdLst/>
              <a:ahLst/>
              <a:cxnLst/>
              <a:rect l="0" t="0" r="0" b="0"/>
              <a:pathLst>
                <a:path w="106432" h="228474">
                  <a:moveTo>
                    <a:pt x="5325" y="76775"/>
                  </a:moveTo>
                  <a:lnTo>
                    <a:pt x="9452" y="64396"/>
                  </a:lnTo>
                  <a:lnTo>
                    <a:pt x="10667" y="65067"/>
                  </a:lnTo>
                  <a:lnTo>
                    <a:pt x="11514" y="86646"/>
                  </a:lnTo>
                  <a:lnTo>
                    <a:pt x="6311" y="149231"/>
                  </a:lnTo>
                  <a:lnTo>
                    <a:pt x="5520" y="202348"/>
                  </a:lnTo>
                  <a:lnTo>
                    <a:pt x="5412" y="225292"/>
                  </a:lnTo>
                  <a:lnTo>
                    <a:pt x="4519" y="228473"/>
                  </a:lnTo>
                  <a:lnTo>
                    <a:pt x="3060" y="226276"/>
                  </a:lnTo>
                  <a:lnTo>
                    <a:pt x="0" y="211454"/>
                  </a:lnTo>
                  <a:lnTo>
                    <a:pt x="338" y="166623"/>
                  </a:lnTo>
                  <a:lnTo>
                    <a:pt x="5532" y="116054"/>
                  </a:lnTo>
                  <a:lnTo>
                    <a:pt x="13651" y="62077"/>
                  </a:lnTo>
                  <a:lnTo>
                    <a:pt x="20254" y="37422"/>
                  </a:lnTo>
                  <a:lnTo>
                    <a:pt x="31826" y="17826"/>
                  </a:lnTo>
                  <a:lnTo>
                    <a:pt x="47909" y="5086"/>
                  </a:lnTo>
                  <a:lnTo>
                    <a:pt x="57035" y="480"/>
                  </a:lnTo>
                  <a:lnTo>
                    <a:pt x="65710" y="0"/>
                  </a:lnTo>
                  <a:lnTo>
                    <a:pt x="82259" y="6377"/>
                  </a:lnTo>
                  <a:lnTo>
                    <a:pt x="102017" y="24535"/>
                  </a:lnTo>
                  <a:lnTo>
                    <a:pt x="105199" y="33311"/>
                  </a:lnTo>
                  <a:lnTo>
                    <a:pt x="106431" y="54579"/>
                  </a:lnTo>
                  <a:lnTo>
                    <a:pt x="98143" y="82578"/>
                  </a:lnTo>
                  <a:lnTo>
                    <a:pt x="84746" y="103159"/>
                  </a:lnTo>
                  <a:lnTo>
                    <a:pt x="70278" y="110095"/>
                  </a:lnTo>
                  <a:lnTo>
                    <a:pt x="54922" y="112313"/>
                  </a:lnTo>
                  <a:lnTo>
                    <a:pt x="36419" y="10787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95EDF53-E65F-4DEA-AC41-B58A1DC9DD29}"/>
                </a:ext>
              </a:extLst>
            </p:cNvPr>
            <p:cNvSpPr/>
            <p:nvPr/>
          </p:nvSpPr>
          <p:spPr>
            <a:xfrm>
              <a:off x="1026106" y="4151711"/>
              <a:ext cx="77736" cy="226320"/>
            </a:xfrm>
            <a:custGeom>
              <a:avLst/>
              <a:gdLst/>
              <a:ahLst/>
              <a:cxnLst/>
              <a:rect l="0" t="0" r="0" b="0"/>
              <a:pathLst>
                <a:path w="77736" h="226320">
                  <a:moveTo>
                    <a:pt x="0" y="8253"/>
                  </a:moveTo>
                  <a:lnTo>
                    <a:pt x="8253" y="0"/>
                  </a:lnTo>
                  <a:lnTo>
                    <a:pt x="11548" y="1024"/>
                  </a:lnTo>
                  <a:lnTo>
                    <a:pt x="17512" y="11374"/>
                  </a:lnTo>
                  <a:lnTo>
                    <a:pt x="16831" y="59446"/>
                  </a:lnTo>
                  <a:lnTo>
                    <a:pt x="15927" y="107970"/>
                  </a:lnTo>
                  <a:lnTo>
                    <a:pt x="17925" y="164323"/>
                  </a:lnTo>
                  <a:lnTo>
                    <a:pt x="26381" y="205301"/>
                  </a:lnTo>
                  <a:lnTo>
                    <a:pt x="30543" y="213035"/>
                  </a:lnTo>
                  <a:lnTo>
                    <a:pt x="42077" y="223932"/>
                  </a:lnTo>
                  <a:lnTo>
                    <a:pt x="48781" y="226319"/>
                  </a:lnTo>
                  <a:lnTo>
                    <a:pt x="77735" y="22591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7C2AE16-C7CB-4398-A425-66BF4333AB94}"/>
                </a:ext>
              </a:extLst>
            </p:cNvPr>
            <p:cNvSpPr/>
            <p:nvPr/>
          </p:nvSpPr>
          <p:spPr>
            <a:xfrm>
              <a:off x="1008191" y="4229926"/>
              <a:ext cx="222097" cy="116632"/>
            </a:xfrm>
            <a:custGeom>
              <a:avLst/>
              <a:gdLst/>
              <a:ahLst/>
              <a:cxnLst/>
              <a:rect l="0" t="0" r="0" b="0"/>
              <a:pathLst>
                <a:path w="222097" h="116632">
                  <a:moveTo>
                    <a:pt x="17915" y="0"/>
                  </a:moveTo>
                  <a:lnTo>
                    <a:pt x="1408" y="4127"/>
                  </a:lnTo>
                  <a:lnTo>
                    <a:pt x="0" y="5342"/>
                  </a:lnTo>
                  <a:lnTo>
                    <a:pt x="7649" y="6693"/>
                  </a:lnTo>
                  <a:lnTo>
                    <a:pt x="69503" y="657"/>
                  </a:lnTo>
                  <a:lnTo>
                    <a:pt x="128110" y="86"/>
                  </a:lnTo>
                  <a:lnTo>
                    <a:pt x="135428" y="3512"/>
                  </a:lnTo>
                  <a:lnTo>
                    <a:pt x="140307" y="9252"/>
                  </a:lnTo>
                  <a:lnTo>
                    <a:pt x="143560" y="16533"/>
                  </a:lnTo>
                  <a:lnTo>
                    <a:pt x="144000" y="23978"/>
                  </a:lnTo>
                  <a:lnTo>
                    <a:pt x="136108" y="66402"/>
                  </a:lnTo>
                  <a:lnTo>
                    <a:pt x="139831" y="83927"/>
                  </a:lnTo>
                  <a:lnTo>
                    <a:pt x="151639" y="106057"/>
                  </a:lnTo>
                  <a:lnTo>
                    <a:pt x="156297" y="112164"/>
                  </a:lnTo>
                  <a:lnTo>
                    <a:pt x="163720" y="115371"/>
                  </a:lnTo>
                  <a:lnTo>
                    <a:pt x="183485" y="116631"/>
                  </a:lnTo>
                  <a:lnTo>
                    <a:pt x="199755" y="112009"/>
                  </a:lnTo>
                  <a:lnTo>
                    <a:pt x="206512" y="108358"/>
                  </a:lnTo>
                  <a:lnTo>
                    <a:pt x="216323" y="95088"/>
                  </a:lnTo>
                  <a:lnTo>
                    <a:pt x="220149" y="86712"/>
                  </a:lnTo>
                  <a:lnTo>
                    <a:pt x="222096" y="68193"/>
                  </a:lnTo>
                  <a:lnTo>
                    <a:pt x="219219" y="49310"/>
                  </a:lnTo>
                  <a:lnTo>
                    <a:pt x="212182" y="32281"/>
                  </a:lnTo>
                  <a:lnTo>
                    <a:pt x="198690" y="18377"/>
                  </a:lnTo>
                  <a:lnTo>
                    <a:pt x="190255" y="12251"/>
                  </a:lnTo>
                  <a:lnTo>
                    <a:pt x="173973" y="7749"/>
                  </a:lnTo>
                  <a:lnTo>
                    <a:pt x="150065" y="777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D508F5B-F5D7-4FDF-AAF2-8E6E44D08880}"/>
                </a:ext>
              </a:extLst>
            </p:cNvPr>
            <p:cNvSpPr/>
            <p:nvPr/>
          </p:nvSpPr>
          <p:spPr>
            <a:xfrm>
              <a:off x="1255747" y="4229926"/>
              <a:ext cx="221224" cy="108830"/>
            </a:xfrm>
            <a:custGeom>
              <a:avLst/>
              <a:gdLst/>
              <a:ahLst/>
              <a:cxnLst/>
              <a:rect l="0" t="0" r="0" b="0"/>
              <a:pathLst>
                <a:path w="221224" h="108830">
                  <a:moveTo>
                    <a:pt x="19112" y="0"/>
                  </a:moveTo>
                  <a:lnTo>
                    <a:pt x="10858" y="8253"/>
                  </a:lnTo>
                  <a:lnTo>
                    <a:pt x="6806" y="21518"/>
                  </a:lnTo>
                  <a:lnTo>
                    <a:pt x="0" y="75956"/>
                  </a:lnTo>
                  <a:lnTo>
                    <a:pt x="1188" y="84323"/>
                  </a:lnTo>
                  <a:lnTo>
                    <a:pt x="2844" y="87309"/>
                  </a:lnTo>
                  <a:lnTo>
                    <a:pt x="4811" y="86709"/>
                  </a:lnTo>
                  <a:lnTo>
                    <a:pt x="9301" y="79132"/>
                  </a:lnTo>
                  <a:lnTo>
                    <a:pt x="30549" y="39172"/>
                  </a:lnTo>
                  <a:lnTo>
                    <a:pt x="40318" y="27199"/>
                  </a:lnTo>
                  <a:lnTo>
                    <a:pt x="59656" y="14873"/>
                  </a:lnTo>
                  <a:lnTo>
                    <a:pt x="66871" y="15098"/>
                  </a:lnTo>
                  <a:lnTo>
                    <a:pt x="81797" y="22257"/>
                  </a:lnTo>
                  <a:lnTo>
                    <a:pt x="100641" y="44982"/>
                  </a:lnTo>
                  <a:lnTo>
                    <a:pt x="107170" y="63755"/>
                  </a:lnTo>
                  <a:lnTo>
                    <a:pt x="110072" y="76704"/>
                  </a:lnTo>
                  <a:lnTo>
                    <a:pt x="110846" y="75320"/>
                  </a:lnTo>
                  <a:lnTo>
                    <a:pt x="111362" y="70943"/>
                  </a:lnTo>
                  <a:lnTo>
                    <a:pt x="116542" y="61473"/>
                  </a:lnTo>
                  <a:lnTo>
                    <a:pt x="133942" y="37190"/>
                  </a:lnTo>
                  <a:lnTo>
                    <a:pt x="140579" y="32567"/>
                  </a:lnTo>
                  <a:lnTo>
                    <a:pt x="157166" y="27430"/>
                  </a:lnTo>
                  <a:lnTo>
                    <a:pt x="165563" y="28651"/>
                  </a:lnTo>
                  <a:lnTo>
                    <a:pt x="181802" y="36918"/>
                  </a:lnTo>
                  <a:lnTo>
                    <a:pt x="193050" y="49229"/>
                  </a:lnTo>
                  <a:lnTo>
                    <a:pt x="221223" y="10882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E9CC653-6698-41C3-ABCF-14F3AB95F3AF}"/>
                </a:ext>
              </a:extLst>
            </p:cNvPr>
            <p:cNvSpPr/>
            <p:nvPr/>
          </p:nvSpPr>
          <p:spPr>
            <a:xfrm>
              <a:off x="1537524" y="4237963"/>
              <a:ext cx="71702" cy="155208"/>
            </a:xfrm>
            <a:custGeom>
              <a:avLst/>
              <a:gdLst/>
              <a:ahLst/>
              <a:cxnLst/>
              <a:rect l="0" t="0" r="0" b="0"/>
              <a:pathLst>
                <a:path w="71702" h="155208">
                  <a:moveTo>
                    <a:pt x="17181" y="54151"/>
                  </a:moveTo>
                  <a:lnTo>
                    <a:pt x="34694" y="14999"/>
                  </a:lnTo>
                  <a:lnTo>
                    <a:pt x="34039" y="9048"/>
                  </a:lnTo>
                  <a:lnTo>
                    <a:pt x="31011" y="4217"/>
                  </a:lnTo>
                  <a:lnTo>
                    <a:pt x="26401" y="132"/>
                  </a:lnTo>
                  <a:lnTo>
                    <a:pt x="21600" y="0"/>
                  </a:lnTo>
                  <a:lnTo>
                    <a:pt x="16672" y="2503"/>
                  </a:lnTo>
                  <a:lnTo>
                    <a:pt x="11660" y="6764"/>
                  </a:lnTo>
                  <a:lnTo>
                    <a:pt x="478" y="29266"/>
                  </a:lnTo>
                  <a:lnTo>
                    <a:pt x="0" y="37561"/>
                  </a:lnTo>
                  <a:lnTo>
                    <a:pt x="4075" y="53688"/>
                  </a:lnTo>
                  <a:lnTo>
                    <a:pt x="9307" y="59888"/>
                  </a:lnTo>
                  <a:lnTo>
                    <a:pt x="67415" y="98375"/>
                  </a:lnTo>
                  <a:lnTo>
                    <a:pt x="70536" y="104363"/>
                  </a:lnTo>
                  <a:lnTo>
                    <a:pt x="71701" y="117927"/>
                  </a:lnTo>
                  <a:lnTo>
                    <a:pt x="67036" y="130289"/>
                  </a:lnTo>
                  <a:lnTo>
                    <a:pt x="63374" y="136004"/>
                  </a:lnTo>
                  <a:lnTo>
                    <a:pt x="52395" y="144657"/>
                  </a:lnTo>
                  <a:lnTo>
                    <a:pt x="39741" y="150518"/>
                  </a:lnTo>
                  <a:lnTo>
                    <a:pt x="17181" y="15520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956A4CA-FEC1-4648-B436-72BBA00F2774}"/>
                </a:ext>
              </a:extLst>
            </p:cNvPr>
            <p:cNvSpPr/>
            <p:nvPr/>
          </p:nvSpPr>
          <p:spPr>
            <a:xfrm>
              <a:off x="1686855" y="4145665"/>
              <a:ext cx="62190" cy="29847"/>
            </a:xfrm>
            <a:custGeom>
              <a:avLst/>
              <a:gdLst/>
              <a:ahLst/>
              <a:cxnLst/>
              <a:rect l="0" t="0" r="0" b="0"/>
              <a:pathLst>
                <a:path w="62190" h="29847">
                  <a:moveTo>
                    <a:pt x="0" y="14299"/>
                  </a:moveTo>
                  <a:lnTo>
                    <a:pt x="24760" y="1919"/>
                  </a:lnTo>
                  <a:lnTo>
                    <a:pt x="34645" y="0"/>
                  </a:lnTo>
                  <a:lnTo>
                    <a:pt x="52538" y="2473"/>
                  </a:lnTo>
                  <a:lnTo>
                    <a:pt x="57483" y="6415"/>
                  </a:lnTo>
                  <a:lnTo>
                    <a:pt x="59915" y="11634"/>
                  </a:lnTo>
                  <a:lnTo>
                    <a:pt x="62189" y="2984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379DD19-AF02-4960-8A00-7893C4C3E726}"/>
                </a:ext>
              </a:extLst>
            </p:cNvPr>
            <p:cNvSpPr/>
            <p:nvPr/>
          </p:nvSpPr>
          <p:spPr>
            <a:xfrm>
              <a:off x="1679082" y="4268794"/>
              <a:ext cx="69963" cy="62189"/>
            </a:xfrm>
            <a:custGeom>
              <a:avLst/>
              <a:gdLst/>
              <a:ahLst/>
              <a:cxnLst/>
              <a:rect l="0" t="0" r="0" b="0"/>
              <a:pathLst>
                <a:path w="69963" h="62189">
                  <a:moveTo>
                    <a:pt x="69962" y="0"/>
                  </a:moveTo>
                  <a:lnTo>
                    <a:pt x="69962" y="16506"/>
                  </a:lnTo>
                  <a:lnTo>
                    <a:pt x="65355" y="29217"/>
                  </a:lnTo>
                  <a:lnTo>
                    <a:pt x="61708" y="35025"/>
                  </a:lnTo>
                  <a:lnTo>
                    <a:pt x="50747" y="43782"/>
                  </a:lnTo>
                  <a:lnTo>
                    <a:pt x="0" y="6218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FB09F45-B9EC-42BD-B661-73246CCA3BED}"/>
              </a:ext>
            </a:extLst>
          </p:cNvPr>
          <p:cNvGrpSpPr/>
          <p:nvPr/>
        </p:nvGrpSpPr>
        <p:grpSpPr>
          <a:xfrm>
            <a:off x="1865647" y="4128933"/>
            <a:ext cx="1990489" cy="334200"/>
            <a:chOff x="1865647" y="4128933"/>
            <a:chExt cx="1990489" cy="334200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F06DE79-99C0-4DE7-B71E-98B1608B2840}"/>
                </a:ext>
              </a:extLst>
            </p:cNvPr>
            <p:cNvSpPr/>
            <p:nvPr/>
          </p:nvSpPr>
          <p:spPr>
            <a:xfrm>
              <a:off x="1881194" y="4217141"/>
              <a:ext cx="59708" cy="137162"/>
            </a:xfrm>
            <a:custGeom>
              <a:avLst/>
              <a:gdLst/>
              <a:ahLst/>
              <a:cxnLst/>
              <a:rect l="0" t="0" r="0" b="0"/>
              <a:pathLst>
                <a:path w="59708" h="137162">
                  <a:moveTo>
                    <a:pt x="38867" y="28332"/>
                  </a:moveTo>
                  <a:lnTo>
                    <a:pt x="45937" y="10578"/>
                  </a:lnTo>
                  <a:lnTo>
                    <a:pt x="53814" y="0"/>
                  </a:lnTo>
                  <a:lnTo>
                    <a:pt x="56605" y="806"/>
                  </a:lnTo>
                  <a:lnTo>
                    <a:pt x="59707" y="13219"/>
                  </a:lnTo>
                  <a:lnTo>
                    <a:pt x="57326" y="36234"/>
                  </a:lnTo>
                  <a:lnTo>
                    <a:pt x="51102" y="49406"/>
                  </a:lnTo>
                  <a:lnTo>
                    <a:pt x="15401" y="110761"/>
                  </a:lnTo>
                  <a:lnTo>
                    <a:pt x="0" y="13716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05A0918-03F1-4FAF-99F8-15429A5F327D}"/>
                </a:ext>
              </a:extLst>
            </p:cNvPr>
            <p:cNvSpPr/>
            <p:nvPr/>
          </p:nvSpPr>
          <p:spPr>
            <a:xfrm>
              <a:off x="1865647" y="4128933"/>
              <a:ext cx="166793" cy="194276"/>
            </a:xfrm>
            <a:custGeom>
              <a:avLst/>
              <a:gdLst/>
              <a:ahLst/>
              <a:cxnLst/>
              <a:rect l="0" t="0" r="0" b="0"/>
              <a:pathLst>
                <a:path w="166793" h="194276">
                  <a:moveTo>
                    <a:pt x="0" y="194275"/>
                  </a:moveTo>
                  <a:lnTo>
                    <a:pt x="10819" y="136050"/>
                  </a:lnTo>
                  <a:lnTo>
                    <a:pt x="23380" y="80839"/>
                  </a:lnTo>
                  <a:lnTo>
                    <a:pt x="41950" y="38951"/>
                  </a:lnTo>
                  <a:lnTo>
                    <a:pt x="58088" y="21307"/>
                  </a:lnTo>
                  <a:lnTo>
                    <a:pt x="86597" y="3966"/>
                  </a:lnTo>
                  <a:lnTo>
                    <a:pt x="96599" y="32"/>
                  </a:lnTo>
                  <a:lnTo>
                    <a:pt x="106722" y="0"/>
                  </a:lnTo>
                  <a:lnTo>
                    <a:pt x="127182" y="6875"/>
                  </a:lnTo>
                  <a:lnTo>
                    <a:pt x="153999" y="25314"/>
                  </a:lnTo>
                  <a:lnTo>
                    <a:pt x="163453" y="44325"/>
                  </a:lnTo>
                  <a:lnTo>
                    <a:pt x="166792" y="65442"/>
                  </a:lnTo>
                  <a:lnTo>
                    <a:pt x="165396" y="83465"/>
                  </a:lnTo>
                  <a:lnTo>
                    <a:pt x="157291" y="97809"/>
                  </a:lnTo>
                  <a:lnTo>
                    <a:pt x="135100" y="121094"/>
                  </a:lnTo>
                  <a:lnTo>
                    <a:pt x="119929" y="127201"/>
                  </a:lnTo>
                  <a:lnTo>
                    <a:pt x="98874" y="132943"/>
                  </a:lnTo>
                  <a:lnTo>
                    <a:pt x="85508" y="13986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286A71-8E56-4553-9B80-D37F6918DE94}"/>
                </a:ext>
              </a:extLst>
            </p:cNvPr>
            <p:cNvSpPr/>
            <p:nvPr/>
          </p:nvSpPr>
          <p:spPr>
            <a:xfrm>
              <a:off x="2022624" y="4284341"/>
              <a:ext cx="175075" cy="109816"/>
            </a:xfrm>
            <a:custGeom>
              <a:avLst/>
              <a:gdLst/>
              <a:ahLst/>
              <a:cxnLst/>
              <a:rect l="0" t="0" r="0" b="0"/>
              <a:pathLst>
                <a:path w="175075" h="109816">
                  <a:moveTo>
                    <a:pt x="14040" y="0"/>
                  </a:moveTo>
                  <a:lnTo>
                    <a:pt x="22293" y="8253"/>
                  </a:lnTo>
                  <a:lnTo>
                    <a:pt x="23861" y="14139"/>
                  </a:lnTo>
                  <a:lnTo>
                    <a:pt x="21941" y="38066"/>
                  </a:lnTo>
                  <a:lnTo>
                    <a:pt x="6123" y="99388"/>
                  </a:lnTo>
                  <a:lnTo>
                    <a:pt x="3579" y="107718"/>
                  </a:lnTo>
                  <a:lnTo>
                    <a:pt x="1884" y="109815"/>
                  </a:lnTo>
                  <a:lnTo>
                    <a:pt x="754" y="107759"/>
                  </a:lnTo>
                  <a:lnTo>
                    <a:pt x="0" y="102933"/>
                  </a:lnTo>
                  <a:lnTo>
                    <a:pt x="7193" y="79635"/>
                  </a:lnTo>
                  <a:lnTo>
                    <a:pt x="24391" y="54977"/>
                  </a:lnTo>
                  <a:lnTo>
                    <a:pt x="53417" y="30501"/>
                  </a:lnTo>
                  <a:lnTo>
                    <a:pt x="91842" y="13559"/>
                  </a:lnTo>
                  <a:lnTo>
                    <a:pt x="96139" y="14221"/>
                  </a:lnTo>
                  <a:lnTo>
                    <a:pt x="98139" y="17255"/>
                  </a:lnTo>
                  <a:lnTo>
                    <a:pt x="98059" y="27535"/>
                  </a:lnTo>
                  <a:lnTo>
                    <a:pt x="88647" y="62743"/>
                  </a:lnTo>
                  <a:lnTo>
                    <a:pt x="89690" y="69468"/>
                  </a:lnTo>
                  <a:lnTo>
                    <a:pt x="97758" y="81546"/>
                  </a:lnTo>
                  <a:lnTo>
                    <a:pt x="114588" y="88066"/>
                  </a:lnTo>
                  <a:lnTo>
                    <a:pt x="134736" y="89236"/>
                  </a:lnTo>
                  <a:lnTo>
                    <a:pt x="152328" y="83998"/>
                  </a:lnTo>
                  <a:lnTo>
                    <a:pt x="166480" y="73608"/>
                  </a:lnTo>
                  <a:lnTo>
                    <a:pt x="172673" y="67210"/>
                  </a:lnTo>
                  <a:lnTo>
                    <a:pt x="175074" y="59490"/>
                  </a:lnTo>
                  <a:lnTo>
                    <a:pt x="173135" y="41699"/>
                  </a:lnTo>
                  <a:lnTo>
                    <a:pt x="161908" y="26882"/>
                  </a:lnTo>
                  <a:lnTo>
                    <a:pt x="146266" y="16266"/>
                  </a:lnTo>
                  <a:lnTo>
                    <a:pt x="115096" y="77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2A786E9-A8B6-47C0-9863-0F39A6398470}"/>
                </a:ext>
              </a:extLst>
            </p:cNvPr>
            <p:cNvSpPr/>
            <p:nvPr/>
          </p:nvSpPr>
          <p:spPr>
            <a:xfrm>
              <a:off x="2244143" y="4299102"/>
              <a:ext cx="282254" cy="70749"/>
            </a:xfrm>
            <a:custGeom>
              <a:avLst/>
              <a:gdLst/>
              <a:ahLst/>
              <a:cxnLst/>
              <a:rect l="0" t="0" r="0" b="0"/>
              <a:pathLst>
                <a:path w="282254" h="70749">
                  <a:moveTo>
                    <a:pt x="25727" y="786"/>
                  </a:moveTo>
                  <a:lnTo>
                    <a:pt x="8214" y="33245"/>
                  </a:lnTo>
                  <a:lnTo>
                    <a:pt x="0" y="59732"/>
                  </a:lnTo>
                  <a:lnTo>
                    <a:pt x="1666" y="65131"/>
                  </a:lnTo>
                  <a:lnTo>
                    <a:pt x="6232" y="67867"/>
                  </a:lnTo>
                  <a:lnTo>
                    <a:pt x="12730" y="68827"/>
                  </a:lnTo>
                  <a:lnTo>
                    <a:pt x="18790" y="66876"/>
                  </a:lnTo>
                  <a:lnTo>
                    <a:pt x="30129" y="57798"/>
                  </a:lnTo>
                  <a:lnTo>
                    <a:pt x="74641" y="5190"/>
                  </a:lnTo>
                  <a:lnTo>
                    <a:pt x="81657" y="1131"/>
                  </a:lnTo>
                  <a:lnTo>
                    <a:pt x="86334" y="2743"/>
                  </a:lnTo>
                  <a:lnTo>
                    <a:pt x="89453" y="8137"/>
                  </a:lnTo>
                  <a:lnTo>
                    <a:pt x="94457" y="43696"/>
                  </a:lnTo>
                  <a:lnTo>
                    <a:pt x="97459" y="48395"/>
                  </a:lnTo>
                  <a:lnTo>
                    <a:pt x="102051" y="49800"/>
                  </a:lnTo>
                  <a:lnTo>
                    <a:pt x="107704" y="49009"/>
                  </a:lnTo>
                  <a:lnTo>
                    <a:pt x="112336" y="45891"/>
                  </a:lnTo>
                  <a:lnTo>
                    <a:pt x="119786" y="35515"/>
                  </a:lnTo>
                  <a:lnTo>
                    <a:pt x="133334" y="9470"/>
                  </a:lnTo>
                  <a:lnTo>
                    <a:pt x="145242" y="902"/>
                  </a:lnTo>
                  <a:lnTo>
                    <a:pt x="152044" y="0"/>
                  </a:lnTo>
                  <a:lnTo>
                    <a:pt x="166513" y="3603"/>
                  </a:lnTo>
                  <a:lnTo>
                    <a:pt x="179278" y="13266"/>
                  </a:lnTo>
                  <a:lnTo>
                    <a:pt x="189845" y="26199"/>
                  </a:lnTo>
                  <a:lnTo>
                    <a:pt x="210669" y="59122"/>
                  </a:lnTo>
                  <a:lnTo>
                    <a:pt x="225102" y="65581"/>
                  </a:lnTo>
                  <a:lnTo>
                    <a:pt x="233788" y="67303"/>
                  </a:lnTo>
                  <a:lnTo>
                    <a:pt x="241306" y="65860"/>
                  </a:lnTo>
                  <a:lnTo>
                    <a:pt x="254266" y="57347"/>
                  </a:lnTo>
                  <a:lnTo>
                    <a:pt x="271273" y="37986"/>
                  </a:lnTo>
                  <a:lnTo>
                    <a:pt x="274070" y="36814"/>
                  </a:lnTo>
                  <a:lnTo>
                    <a:pt x="275070" y="39488"/>
                  </a:lnTo>
                  <a:lnTo>
                    <a:pt x="275606" y="49945"/>
                  </a:lnTo>
                  <a:lnTo>
                    <a:pt x="282253" y="707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69BB743-25DF-43C7-85AE-FB4552E2CFD0}"/>
                </a:ext>
              </a:extLst>
            </p:cNvPr>
            <p:cNvSpPr/>
            <p:nvPr/>
          </p:nvSpPr>
          <p:spPr>
            <a:xfrm>
              <a:off x="2515576" y="4227145"/>
              <a:ext cx="10821" cy="41650"/>
            </a:xfrm>
            <a:custGeom>
              <a:avLst/>
              <a:gdLst/>
              <a:ahLst/>
              <a:cxnLst/>
              <a:rect l="0" t="0" r="0" b="0"/>
              <a:pathLst>
                <a:path w="10821" h="41650">
                  <a:moveTo>
                    <a:pt x="10820" y="41649"/>
                  </a:moveTo>
                  <a:lnTo>
                    <a:pt x="0" y="2496"/>
                  </a:lnTo>
                  <a:lnTo>
                    <a:pt x="152" y="0"/>
                  </a:lnTo>
                  <a:lnTo>
                    <a:pt x="1981" y="927"/>
                  </a:lnTo>
                  <a:lnTo>
                    <a:pt x="10820" y="1055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B487A44-C8A8-4CE1-89FA-7153BCA3A767}"/>
                </a:ext>
              </a:extLst>
            </p:cNvPr>
            <p:cNvSpPr/>
            <p:nvPr/>
          </p:nvSpPr>
          <p:spPr>
            <a:xfrm>
              <a:off x="2580811" y="4261020"/>
              <a:ext cx="202113" cy="116702"/>
            </a:xfrm>
            <a:custGeom>
              <a:avLst/>
              <a:gdLst/>
              <a:ahLst/>
              <a:cxnLst/>
              <a:rect l="0" t="0" r="0" b="0"/>
              <a:pathLst>
                <a:path w="202113" h="116702">
                  <a:moveTo>
                    <a:pt x="0" y="0"/>
                  </a:moveTo>
                  <a:lnTo>
                    <a:pt x="4127" y="12380"/>
                  </a:lnTo>
                  <a:lnTo>
                    <a:pt x="507" y="75717"/>
                  </a:lnTo>
                  <a:lnTo>
                    <a:pt x="226" y="96128"/>
                  </a:lnTo>
                  <a:lnTo>
                    <a:pt x="1878" y="99498"/>
                  </a:lnTo>
                  <a:lnTo>
                    <a:pt x="4707" y="98290"/>
                  </a:lnTo>
                  <a:lnTo>
                    <a:pt x="25668" y="68574"/>
                  </a:lnTo>
                  <a:lnTo>
                    <a:pt x="45212" y="35038"/>
                  </a:lnTo>
                  <a:lnTo>
                    <a:pt x="50871" y="32860"/>
                  </a:lnTo>
                  <a:lnTo>
                    <a:pt x="57235" y="33135"/>
                  </a:lnTo>
                  <a:lnTo>
                    <a:pt x="64068" y="35046"/>
                  </a:lnTo>
                  <a:lnTo>
                    <a:pt x="69488" y="38911"/>
                  </a:lnTo>
                  <a:lnTo>
                    <a:pt x="77812" y="50116"/>
                  </a:lnTo>
                  <a:lnTo>
                    <a:pt x="99780" y="93587"/>
                  </a:lnTo>
                  <a:lnTo>
                    <a:pt x="111717" y="104359"/>
                  </a:lnTo>
                  <a:lnTo>
                    <a:pt x="118528" y="108440"/>
                  </a:lnTo>
                  <a:lnTo>
                    <a:pt x="133006" y="110671"/>
                  </a:lnTo>
                  <a:lnTo>
                    <a:pt x="140494" y="110057"/>
                  </a:lnTo>
                  <a:lnTo>
                    <a:pt x="153421" y="104769"/>
                  </a:lnTo>
                  <a:lnTo>
                    <a:pt x="159287" y="100940"/>
                  </a:lnTo>
                  <a:lnTo>
                    <a:pt x="168107" y="89776"/>
                  </a:lnTo>
                  <a:lnTo>
                    <a:pt x="174043" y="75313"/>
                  </a:lnTo>
                  <a:lnTo>
                    <a:pt x="176681" y="57369"/>
                  </a:lnTo>
                  <a:lnTo>
                    <a:pt x="174793" y="52066"/>
                  </a:lnTo>
                  <a:lnTo>
                    <a:pt x="170944" y="49394"/>
                  </a:lnTo>
                  <a:lnTo>
                    <a:pt x="165786" y="48476"/>
                  </a:lnTo>
                  <a:lnTo>
                    <a:pt x="162347" y="52183"/>
                  </a:lnTo>
                  <a:lnTo>
                    <a:pt x="158527" y="67818"/>
                  </a:lnTo>
                  <a:lnTo>
                    <a:pt x="160503" y="92647"/>
                  </a:lnTo>
                  <a:lnTo>
                    <a:pt x="164872" y="99769"/>
                  </a:lnTo>
                  <a:lnTo>
                    <a:pt x="178939" y="112288"/>
                  </a:lnTo>
                  <a:lnTo>
                    <a:pt x="184935" y="115454"/>
                  </a:lnTo>
                  <a:lnTo>
                    <a:pt x="189797" y="116701"/>
                  </a:lnTo>
                  <a:lnTo>
                    <a:pt x="202112" y="1166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36DD532-E7F7-4250-B00F-2ACB85E9E0F9}"/>
                </a:ext>
              </a:extLst>
            </p:cNvPr>
            <p:cNvSpPr/>
            <p:nvPr/>
          </p:nvSpPr>
          <p:spPr>
            <a:xfrm>
              <a:off x="2818424" y="4232536"/>
              <a:ext cx="127249" cy="144435"/>
            </a:xfrm>
            <a:custGeom>
              <a:avLst/>
              <a:gdLst/>
              <a:ahLst/>
              <a:cxnLst/>
              <a:rect l="0" t="0" r="0" b="0"/>
              <a:pathLst>
                <a:path w="127249" h="144435">
                  <a:moveTo>
                    <a:pt x="3366" y="106219"/>
                  </a:moveTo>
                  <a:lnTo>
                    <a:pt x="7493" y="93840"/>
                  </a:lnTo>
                  <a:lnTo>
                    <a:pt x="7845" y="93647"/>
                  </a:lnTo>
                  <a:lnTo>
                    <a:pt x="0" y="123011"/>
                  </a:lnTo>
                  <a:lnTo>
                    <a:pt x="258" y="129506"/>
                  </a:lnTo>
                  <a:lnTo>
                    <a:pt x="5152" y="141329"/>
                  </a:lnTo>
                  <a:lnTo>
                    <a:pt x="8876" y="143445"/>
                  </a:lnTo>
                  <a:lnTo>
                    <a:pt x="13085" y="143129"/>
                  </a:lnTo>
                  <a:lnTo>
                    <a:pt x="17619" y="141190"/>
                  </a:lnTo>
                  <a:lnTo>
                    <a:pt x="47530" y="102629"/>
                  </a:lnTo>
                  <a:lnTo>
                    <a:pt x="52675" y="100371"/>
                  </a:lnTo>
                  <a:lnTo>
                    <a:pt x="57832" y="100593"/>
                  </a:lnTo>
                  <a:lnTo>
                    <a:pt x="62997" y="102468"/>
                  </a:lnTo>
                  <a:lnTo>
                    <a:pt x="71040" y="111462"/>
                  </a:lnTo>
                  <a:lnTo>
                    <a:pt x="83241" y="138349"/>
                  </a:lnTo>
                  <a:lnTo>
                    <a:pt x="88574" y="142323"/>
                  </a:lnTo>
                  <a:lnTo>
                    <a:pt x="103712" y="144434"/>
                  </a:lnTo>
                  <a:lnTo>
                    <a:pt x="109995" y="142060"/>
                  </a:lnTo>
                  <a:lnTo>
                    <a:pt x="119279" y="132513"/>
                  </a:lnTo>
                  <a:lnTo>
                    <a:pt x="123981" y="117330"/>
                  </a:lnTo>
                  <a:lnTo>
                    <a:pt x="127248" y="63153"/>
                  </a:lnTo>
                  <a:lnTo>
                    <a:pt x="123551" y="3896"/>
                  </a:lnTo>
                  <a:lnTo>
                    <a:pt x="121493" y="0"/>
                  </a:lnTo>
                  <a:lnTo>
                    <a:pt x="119258" y="858"/>
                  </a:lnTo>
                  <a:lnTo>
                    <a:pt x="116904" y="4884"/>
                  </a:lnTo>
                  <a:lnTo>
                    <a:pt x="112816" y="48003"/>
                  </a:lnTo>
                  <a:lnTo>
                    <a:pt x="112250" y="104446"/>
                  </a:lnTo>
                  <a:lnTo>
                    <a:pt x="112196" y="11399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6476E42-7254-43A4-8CA0-06374D3FDE32}"/>
                </a:ext>
              </a:extLst>
            </p:cNvPr>
            <p:cNvSpPr/>
            <p:nvPr/>
          </p:nvSpPr>
          <p:spPr>
            <a:xfrm>
              <a:off x="2868432" y="4276567"/>
              <a:ext cx="93283" cy="7775"/>
            </a:xfrm>
            <a:custGeom>
              <a:avLst/>
              <a:gdLst/>
              <a:ahLst/>
              <a:cxnLst/>
              <a:rect l="0" t="0" r="0" b="0"/>
              <a:pathLst>
                <a:path w="93283" h="7775">
                  <a:moveTo>
                    <a:pt x="0" y="0"/>
                  </a:moveTo>
                  <a:lnTo>
                    <a:pt x="20345" y="5342"/>
                  </a:lnTo>
                  <a:lnTo>
                    <a:pt x="79315" y="7560"/>
                  </a:lnTo>
                  <a:lnTo>
                    <a:pt x="93282" y="77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DDD57DA-5681-4D2F-A725-2F9AAA868558}"/>
                </a:ext>
              </a:extLst>
            </p:cNvPr>
            <p:cNvSpPr/>
            <p:nvPr/>
          </p:nvSpPr>
          <p:spPr>
            <a:xfrm>
              <a:off x="3186261" y="4284213"/>
              <a:ext cx="226319" cy="109306"/>
            </a:xfrm>
            <a:custGeom>
              <a:avLst/>
              <a:gdLst/>
              <a:ahLst/>
              <a:cxnLst/>
              <a:rect l="0" t="0" r="0" b="0"/>
              <a:pathLst>
                <a:path w="226319" h="109306">
                  <a:moveTo>
                    <a:pt x="24206" y="23448"/>
                  </a:moveTo>
                  <a:lnTo>
                    <a:pt x="11826" y="19321"/>
                  </a:lnTo>
                  <a:lnTo>
                    <a:pt x="3444" y="10385"/>
                  </a:lnTo>
                  <a:lnTo>
                    <a:pt x="0" y="4374"/>
                  </a:lnTo>
                  <a:lnTo>
                    <a:pt x="1159" y="1231"/>
                  </a:lnTo>
                  <a:lnTo>
                    <a:pt x="5386" y="0"/>
                  </a:lnTo>
                  <a:lnTo>
                    <a:pt x="36995" y="4229"/>
                  </a:lnTo>
                  <a:lnTo>
                    <a:pt x="62256" y="19193"/>
                  </a:lnTo>
                  <a:lnTo>
                    <a:pt x="82025" y="40038"/>
                  </a:lnTo>
                  <a:lnTo>
                    <a:pt x="94696" y="66752"/>
                  </a:lnTo>
                  <a:lnTo>
                    <a:pt x="95384" y="75638"/>
                  </a:lnTo>
                  <a:lnTo>
                    <a:pt x="91541" y="92421"/>
                  </a:lnTo>
                  <a:lnTo>
                    <a:pt x="87234" y="98797"/>
                  </a:lnTo>
                  <a:lnTo>
                    <a:pt x="75539" y="108184"/>
                  </a:lnTo>
                  <a:lnTo>
                    <a:pt x="69656" y="109305"/>
                  </a:lnTo>
                  <a:lnTo>
                    <a:pt x="64007" y="108325"/>
                  </a:lnTo>
                  <a:lnTo>
                    <a:pt x="58514" y="105945"/>
                  </a:lnTo>
                  <a:lnTo>
                    <a:pt x="54851" y="100903"/>
                  </a:lnTo>
                  <a:lnTo>
                    <a:pt x="50782" y="86088"/>
                  </a:lnTo>
                  <a:lnTo>
                    <a:pt x="52288" y="79027"/>
                  </a:lnTo>
                  <a:lnTo>
                    <a:pt x="60871" y="66576"/>
                  </a:lnTo>
                  <a:lnTo>
                    <a:pt x="80271" y="49855"/>
                  </a:lnTo>
                  <a:lnTo>
                    <a:pt x="126162" y="31970"/>
                  </a:lnTo>
                  <a:lnTo>
                    <a:pt x="185225" y="15740"/>
                  </a:lnTo>
                  <a:lnTo>
                    <a:pt x="193740" y="13127"/>
                  </a:lnTo>
                  <a:lnTo>
                    <a:pt x="199418" y="14840"/>
                  </a:lnTo>
                  <a:lnTo>
                    <a:pt x="203202" y="19436"/>
                  </a:lnTo>
                  <a:lnTo>
                    <a:pt x="226318" y="778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728A3C3-D5EA-4890-8DCF-666794AABDAD}"/>
                </a:ext>
              </a:extLst>
            </p:cNvPr>
            <p:cNvSpPr/>
            <p:nvPr/>
          </p:nvSpPr>
          <p:spPr>
            <a:xfrm>
              <a:off x="3397031" y="4191058"/>
              <a:ext cx="7775" cy="31095"/>
            </a:xfrm>
            <a:custGeom>
              <a:avLst/>
              <a:gdLst/>
              <a:ahLst/>
              <a:cxnLst/>
              <a:rect l="0" t="0" r="0" b="0"/>
              <a:pathLst>
                <a:path w="7775" h="31095">
                  <a:moveTo>
                    <a:pt x="7774" y="3109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89838EC-BE4B-4557-8E51-61367F99A4DA}"/>
                </a:ext>
              </a:extLst>
            </p:cNvPr>
            <p:cNvSpPr/>
            <p:nvPr/>
          </p:nvSpPr>
          <p:spPr>
            <a:xfrm>
              <a:off x="3508883" y="4175511"/>
              <a:ext cx="61534" cy="225589"/>
            </a:xfrm>
            <a:custGeom>
              <a:avLst/>
              <a:gdLst/>
              <a:ahLst/>
              <a:cxnLst/>
              <a:rect l="0" t="0" r="0" b="0"/>
              <a:pathLst>
                <a:path w="61534" h="225589">
                  <a:moveTo>
                    <a:pt x="35846" y="0"/>
                  </a:moveTo>
                  <a:lnTo>
                    <a:pt x="25086" y="31521"/>
                  </a:lnTo>
                  <a:lnTo>
                    <a:pt x="13943" y="59148"/>
                  </a:lnTo>
                  <a:lnTo>
                    <a:pt x="619" y="119818"/>
                  </a:lnTo>
                  <a:lnTo>
                    <a:pt x="0" y="168837"/>
                  </a:lnTo>
                  <a:lnTo>
                    <a:pt x="4367" y="189915"/>
                  </a:lnTo>
                  <a:lnTo>
                    <a:pt x="12066" y="207920"/>
                  </a:lnTo>
                  <a:lnTo>
                    <a:pt x="23549" y="219952"/>
                  </a:lnTo>
                  <a:lnTo>
                    <a:pt x="30239" y="224370"/>
                  </a:lnTo>
                  <a:lnTo>
                    <a:pt x="36427" y="225588"/>
                  </a:lnTo>
                  <a:lnTo>
                    <a:pt x="42279" y="224672"/>
                  </a:lnTo>
                  <a:lnTo>
                    <a:pt x="47908" y="222335"/>
                  </a:lnTo>
                  <a:lnTo>
                    <a:pt x="56466" y="210524"/>
                  </a:lnTo>
                  <a:lnTo>
                    <a:pt x="59957" y="202538"/>
                  </a:lnTo>
                  <a:lnTo>
                    <a:pt x="61533" y="184451"/>
                  </a:lnTo>
                  <a:lnTo>
                    <a:pt x="60744" y="174791"/>
                  </a:lnTo>
                  <a:lnTo>
                    <a:pt x="52957" y="157147"/>
                  </a:lnTo>
                  <a:lnTo>
                    <a:pt x="40860" y="142396"/>
                  </a:lnTo>
                  <a:lnTo>
                    <a:pt x="12525" y="1243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EDC6AA9-C663-4927-8AE7-851F79C22C77}"/>
                </a:ext>
              </a:extLst>
            </p:cNvPr>
            <p:cNvSpPr/>
            <p:nvPr/>
          </p:nvSpPr>
          <p:spPr>
            <a:xfrm>
              <a:off x="3655703" y="4294418"/>
              <a:ext cx="67818" cy="90980"/>
            </a:xfrm>
            <a:custGeom>
              <a:avLst/>
              <a:gdLst/>
              <a:ahLst/>
              <a:cxnLst/>
              <a:rect l="0" t="0" r="0" b="0"/>
              <a:pathLst>
                <a:path w="67818" h="90980">
                  <a:moveTo>
                    <a:pt x="67817" y="13243"/>
                  </a:moveTo>
                  <a:lnTo>
                    <a:pt x="59563" y="4990"/>
                  </a:lnTo>
                  <a:lnTo>
                    <a:pt x="46298" y="938"/>
                  </a:lnTo>
                  <a:lnTo>
                    <a:pt x="28886" y="0"/>
                  </a:lnTo>
                  <a:lnTo>
                    <a:pt x="9631" y="2463"/>
                  </a:lnTo>
                  <a:lnTo>
                    <a:pt x="3978" y="6056"/>
                  </a:lnTo>
                  <a:lnTo>
                    <a:pt x="1073" y="11043"/>
                  </a:lnTo>
                  <a:lnTo>
                    <a:pt x="0" y="16959"/>
                  </a:lnTo>
                  <a:lnTo>
                    <a:pt x="1876" y="21766"/>
                  </a:lnTo>
                  <a:lnTo>
                    <a:pt x="10871" y="29411"/>
                  </a:lnTo>
                  <a:lnTo>
                    <a:pt x="52730" y="46756"/>
                  </a:lnTo>
                  <a:lnTo>
                    <a:pt x="56895" y="51132"/>
                  </a:lnTo>
                  <a:lnTo>
                    <a:pt x="58808" y="56641"/>
                  </a:lnTo>
                  <a:lnTo>
                    <a:pt x="59220" y="62904"/>
                  </a:lnTo>
                  <a:lnTo>
                    <a:pt x="56903" y="68808"/>
                  </a:lnTo>
                  <a:lnTo>
                    <a:pt x="47419" y="79973"/>
                  </a:lnTo>
                  <a:lnTo>
                    <a:pt x="36870" y="86087"/>
                  </a:lnTo>
                  <a:lnTo>
                    <a:pt x="21175" y="909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7873186-FA4B-45F7-83E3-415BD338E94B}"/>
                </a:ext>
              </a:extLst>
            </p:cNvPr>
            <p:cNvSpPr/>
            <p:nvPr/>
          </p:nvSpPr>
          <p:spPr>
            <a:xfrm>
              <a:off x="3661332" y="4354302"/>
              <a:ext cx="194804" cy="108831"/>
            </a:xfrm>
            <a:custGeom>
              <a:avLst/>
              <a:gdLst/>
              <a:ahLst/>
              <a:cxnLst/>
              <a:rect l="0" t="0" r="0" b="0"/>
              <a:pathLst>
                <a:path w="194804" h="108831">
                  <a:moveTo>
                    <a:pt x="139923" y="0"/>
                  </a:moveTo>
                  <a:lnTo>
                    <a:pt x="156430" y="0"/>
                  </a:lnTo>
                  <a:lnTo>
                    <a:pt x="169140" y="4607"/>
                  </a:lnTo>
                  <a:lnTo>
                    <a:pt x="180547" y="13276"/>
                  </a:lnTo>
                  <a:lnTo>
                    <a:pt x="191375" y="25767"/>
                  </a:lnTo>
                  <a:lnTo>
                    <a:pt x="194090" y="33588"/>
                  </a:lnTo>
                  <a:lnTo>
                    <a:pt x="194803" y="51493"/>
                  </a:lnTo>
                  <a:lnTo>
                    <a:pt x="189938" y="66360"/>
                  </a:lnTo>
                  <a:lnTo>
                    <a:pt x="186222" y="72743"/>
                  </a:lnTo>
                  <a:lnTo>
                    <a:pt x="175183" y="82138"/>
                  </a:lnTo>
                  <a:lnTo>
                    <a:pt x="149795" y="92284"/>
                  </a:lnTo>
                  <a:lnTo>
                    <a:pt x="98399" y="103450"/>
                  </a:lnTo>
                  <a:lnTo>
                    <a:pt x="41247" y="107236"/>
                  </a:lnTo>
                  <a:lnTo>
                    <a:pt x="0" y="10883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29ACD54-C47A-4334-ABC8-87D3CA4CB4B0}"/>
              </a:ext>
            </a:extLst>
          </p:cNvPr>
          <p:cNvGrpSpPr/>
          <p:nvPr/>
        </p:nvGrpSpPr>
        <p:grpSpPr>
          <a:xfrm>
            <a:off x="303168" y="4554601"/>
            <a:ext cx="1582153" cy="328302"/>
            <a:chOff x="303168" y="4554601"/>
            <a:chExt cx="1582153" cy="328302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CDF87622-2EE7-4C9C-B30E-7503D3776AC4}"/>
                </a:ext>
              </a:extLst>
            </p:cNvPr>
            <p:cNvSpPr/>
            <p:nvPr/>
          </p:nvSpPr>
          <p:spPr>
            <a:xfrm>
              <a:off x="303168" y="4673340"/>
              <a:ext cx="520827" cy="88959"/>
            </a:xfrm>
            <a:custGeom>
              <a:avLst/>
              <a:gdLst/>
              <a:ahLst/>
              <a:cxnLst/>
              <a:rect l="0" t="0" r="0" b="0"/>
              <a:pathLst>
                <a:path w="520827" h="88959">
                  <a:moveTo>
                    <a:pt x="0" y="30771"/>
                  </a:moveTo>
                  <a:lnTo>
                    <a:pt x="12380" y="26644"/>
                  </a:lnTo>
                  <a:lnTo>
                    <a:pt x="16890" y="28020"/>
                  </a:lnTo>
                  <a:lnTo>
                    <a:pt x="20761" y="31528"/>
                  </a:lnTo>
                  <a:lnTo>
                    <a:pt x="24205" y="36458"/>
                  </a:lnTo>
                  <a:lnTo>
                    <a:pt x="25729" y="51149"/>
                  </a:lnTo>
                  <a:lnTo>
                    <a:pt x="26337" y="76540"/>
                  </a:lnTo>
                  <a:lnTo>
                    <a:pt x="27923" y="84604"/>
                  </a:lnTo>
                  <a:lnTo>
                    <a:pt x="30707" y="88253"/>
                  </a:lnTo>
                  <a:lnTo>
                    <a:pt x="34291" y="88958"/>
                  </a:lnTo>
                  <a:lnTo>
                    <a:pt x="38407" y="87700"/>
                  </a:lnTo>
                  <a:lnTo>
                    <a:pt x="52455" y="73551"/>
                  </a:lnTo>
                  <a:lnTo>
                    <a:pt x="89000" y="12104"/>
                  </a:lnTo>
                  <a:lnTo>
                    <a:pt x="102607" y="1458"/>
                  </a:lnTo>
                  <a:lnTo>
                    <a:pt x="109864" y="0"/>
                  </a:lnTo>
                  <a:lnTo>
                    <a:pt x="124836" y="2988"/>
                  </a:lnTo>
                  <a:lnTo>
                    <a:pt x="143706" y="14382"/>
                  </a:lnTo>
                  <a:lnTo>
                    <a:pt x="152545" y="26078"/>
                  </a:lnTo>
                  <a:lnTo>
                    <a:pt x="156111" y="32825"/>
                  </a:lnTo>
                  <a:lnTo>
                    <a:pt x="161080" y="35595"/>
                  </a:lnTo>
                  <a:lnTo>
                    <a:pt x="166983" y="35715"/>
                  </a:lnTo>
                  <a:lnTo>
                    <a:pt x="173510" y="34067"/>
                  </a:lnTo>
                  <a:lnTo>
                    <a:pt x="185369" y="25326"/>
                  </a:lnTo>
                  <a:lnTo>
                    <a:pt x="207058" y="2728"/>
                  </a:lnTo>
                  <a:lnTo>
                    <a:pt x="213182" y="848"/>
                  </a:lnTo>
                  <a:lnTo>
                    <a:pt x="226897" y="3364"/>
                  </a:lnTo>
                  <a:lnTo>
                    <a:pt x="232455" y="7317"/>
                  </a:lnTo>
                  <a:lnTo>
                    <a:pt x="249884" y="34584"/>
                  </a:lnTo>
                  <a:lnTo>
                    <a:pt x="260484" y="50604"/>
                  </a:lnTo>
                  <a:lnTo>
                    <a:pt x="273832" y="60603"/>
                  </a:lnTo>
                  <a:lnTo>
                    <a:pt x="281019" y="61888"/>
                  </a:lnTo>
                  <a:lnTo>
                    <a:pt x="295915" y="58708"/>
                  </a:lnTo>
                  <a:lnTo>
                    <a:pt x="314742" y="47206"/>
                  </a:lnTo>
                  <a:lnTo>
                    <a:pt x="323571" y="35484"/>
                  </a:lnTo>
                  <a:lnTo>
                    <a:pt x="327134" y="28731"/>
                  </a:lnTo>
                  <a:lnTo>
                    <a:pt x="326055" y="25092"/>
                  </a:lnTo>
                  <a:lnTo>
                    <a:pt x="321881" y="23530"/>
                  </a:lnTo>
                  <a:lnTo>
                    <a:pt x="315643" y="23353"/>
                  </a:lnTo>
                  <a:lnTo>
                    <a:pt x="310621" y="25825"/>
                  </a:lnTo>
                  <a:lnTo>
                    <a:pt x="302737" y="35483"/>
                  </a:lnTo>
                  <a:lnTo>
                    <a:pt x="297569" y="59615"/>
                  </a:lnTo>
                  <a:lnTo>
                    <a:pt x="300299" y="66411"/>
                  </a:lnTo>
                  <a:lnTo>
                    <a:pt x="305574" y="71805"/>
                  </a:lnTo>
                  <a:lnTo>
                    <a:pt x="312545" y="76265"/>
                  </a:lnTo>
                  <a:lnTo>
                    <a:pt x="331807" y="78918"/>
                  </a:lnTo>
                  <a:lnTo>
                    <a:pt x="352173" y="76354"/>
                  </a:lnTo>
                  <a:lnTo>
                    <a:pt x="373350" y="65199"/>
                  </a:lnTo>
                  <a:lnTo>
                    <a:pt x="385031" y="55861"/>
                  </a:lnTo>
                  <a:lnTo>
                    <a:pt x="387974" y="49225"/>
                  </a:lnTo>
                  <a:lnTo>
                    <a:pt x="389715" y="29425"/>
                  </a:lnTo>
                  <a:lnTo>
                    <a:pt x="391096" y="29874"/>
                  </a:lnTo>
                  <a:lnTo>
                    <a:pt x="403645" y="45085"/>
                  </a:lnTo>
                  <a:lnTo>
                    <a:pt x="409020" y="46360"/>
                  </a:lnTo>
                  <a:lnTo>
                    <a:pt x="421902" y="43170"/>
                  </a:lnTo>
                  <a:lnTo>
                    <a:pt x="459905" y="21438"/>
                  </a:lnTo>
                  <a:lnTo>
                    <a:pt x="467256" y="21094"/>
                  </a:lnTo>
                  <a:lnTo>
                    <a:pt x="482334" y="25319"/>
                  </a:lnTo>
                  <a:lnTo>
                    <a:pt x="520826" y="463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000F2A-7129-4380-9A42-CDDB2FF555E8}"/>
                </a:ext>
              </a:extLst>
            </p:cNvPr>
            <p:cNvSpPr/>
            <p:nvPr/>
          </p:nvSpPr>
          <p:spPr>
            <a:xfrm>
              <a:off x="883041" y="4554601"/>
              <a:ext cx="279898" cy="128684"/>
            </a:xfrm>
            <a:custGeom>
              <a:avLst/>
              <a:gdLst/>
              <a:ahLst/>
              <a:cxnLst/>
              <a:rect l="0" t="0" r="0" b="0"/>
              <a:pathLst>
                <a:path w="279898" h="128684">
                  <a:moveTo>
                    <a:pt x="3141" y="56228"/>
                  </a:moveTo>
                  <a:lnTo>
                    <a:pt x="9294" y="28556"/>
                  </a:lnTo>
                  <a:lnTo>
                    <a:pt x="9330" y="16290"/>
                  </a:lnTo>
                  <a:lnTo>
                    <a:pt x="8131" y="16647"/>
                  </a:lnTo>
                  <a:lnTo>
                    <a:pt x="4495" y="24816"/>
                  </a:lnTo>
                  <a:lnTo>
                    <a:pt x="0" y="39964"/>
                  </a:lnTo>
                  <a:lnTo>
                    <a:pt x="2467" y="98079"/>
                  </a:lnTo>
                  <a:lnTo>
                    <a:pt x="5283" y="103994"/>
                  </a:lnTo>
                  <a:lnTo>
                    <a:pt x="9751" y="107074"/>
                  </a:lnTo>
                  <a:lnTo>
                    <a:pt x="15322" y="108263"/>
                  </a:lnTo>
                  <a:lnTo>
                    <a:pt x="30724" y="102675"/>
                  </a:lnTo>
                  <a:lnTo>
                    <a:pt x="89024" y="77911"/>
                  </a:lnTo>
                  <a:lnTo>
                    <a:pt x="128271" y="56876"/>
                  </a:lnTo>
                  <a:lnTo>
                    <a:pt x="121518" y="59683"/>
                  </a:lnTo>
                  <a:lnTo>
                    <a:pt x="91169" y="91955"/>
                  </a:lnTo>
                  <a:lnTo>
                    <a:pt x="88602" y="99048"/>
                  </a:lnTo>
                  <a:lnTo>
                    <a:pt x="88053" y="116142"/>
                  </a:lnTo>
                  <a:lnTo>
                    <a:pt x="91707" y="122083"/>
                  </a:lnTo>
                  <a:lnTo>
                    <a:pt x="97598" y="126043"/>
                  </a:lnTo>
                  <a:lnTo>
                    <a:pt x="104980" y="128683"/>
                  </a:lnTo>
                  <a:lnTo>
                    <a:pt x="131876" y="128272"/>
                  </a:lnTo>
                  <a:lnTo>
                    <a:pt x="147017" y="122509"/>
                  </a:lnTo>
                  <a:lnTo>
                    <a:pt x="153473" y="118553"/>
                  </a:lnTo>
                  <a:lnTo>
                    <a:pt x="160368" y="117644"/>
                  </a:lnTo>
                  <a:lnTo>
                    <a:pt x="192356" y="121686"/>
                  </a:lnTo>
                  <a:lnTo>
                    <a:pt x="209886" y="118142"/>
                  </a:lnTo>
                  <a:lnTo>
                    <a:pt x="223435" y="110809"/>
                  </a:lnTo>
                  <a:lnTo>
                    <a:pt x="240775" y="92841"/>
                  </a:lnTo>
                  <a:lnTo>
                    <a:pt x="272557" y="37437"/>
                  </a:lnTo>
                  <a:lnTo>
                    <a:pt x="279897" y="6802"/>
                  </a:lnTo>
                  <a:lnTo>
                    <a:pt x="278336" y="1684"/>
                  </a:lnTo>
                  <a:lnTo>
                    <a:pt x="274705" y="0"/>
                  </a:lnTo>
                  <a:lnTo>
                    <a:pt x="269692" y="604"/>
                  </a:lnTo>
                  <a:lnTo>
                    <a:pt x="259516" y="8186"/>
                  </a:lnTo>
                  <a:lnTo>
                    <a:pt x="249236" y="21920"/>
                  </a:lnTo>
                  <a:lnTo>
                    <a:pt x="235463" y="53069"/>
                  </a:lnTo>
                  <a:lnTo>
                    <a:pt x="231479" y="82835"/>
                  </a:lnTo>
                  <a:lnTo>
                    <a:pt x="236347" y="11064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4772C7A-700A-4C93-AB64-942DF05C4547}"/>
                </a:ext>
              </a:extLst>
            </p:cNvPr>
            <p:cNvSpPr/>
            <p:nvPr/>
          </p:nvSpPr>
          <p:spPr>
            <a:xfrm>
              <a:off x="1426202" y="4646944"/>
              <a:ext cx="221787" cy="106537"/>
            </a:xfrm>
            <a:custGeom>
              <a:avLst/>
              <a:gdLst/>
              <a:ahLst/>
              <a:cxnLst/>
              <a:rect l="0" t="0" r="0" b="0"/>
              <a:pathLst>
                <a:path w="221787" h="106537">
                  <a:moveTo>
                    <a:pt x="4127" y="41620"/>
                  </a:moveTo>
                  <a:lnTo>
                    <a:pt x="0" y="29240"/>
                  </a:lnTo>
                  <a:lnTo>
                    <a:pt x="278" y="16252"/>
                  </a:lnTo>
                  <a:lnTo>
                    <a:pt x="1561" y="9161"/>
                  </a:lnTo>
                  <a:lnTo>
                    <a:pt x="4144" y="6161"/>
                  </a:lnTo>
                  <a:lnTo>
                    <a:pt x="7593" y="5889"/>
                  </a:lnTo>
                  <a:lnTo>
                    <a:pt x="16032" y="10192"/>
                  </a:lnTo>
                  <a:lnTo>
                    <a:pt x="25541" y="17863"/>
                  </a:lnTo>
                  <a:lnTo>
                    <a:pt x="36480" y="36020"/>
                  </a:lnTo>
                  <a:lnTo>
                    <a:pt x="41064" y="61938"/>
                  </a:lnTo>
                  <a:lnTo>
                    <a:pt x="39117" y="68985"/>
                  </a:lnTo>
                  <a:lnTo>
                    <a:pt x="35227" y="74546"/>
                  </a:lnTo>
                  <a:lnTo>
                    <a:pt x="30043" y="79118"/>
                  </a:lnTo>
                  <a:lnTo>
                    <a:pt x="24859" y="80439"/>
                  </a:lnTo>
                  <a:lnTo>
                    <a:pt x="19676" y="79592"/>
                  </a:lnTo>
                  <a:lnTo>
                    <a:pt x="14493" y="77299"/>
                  </a:lnTo>
                  <a:lnTo>
                    <a:pt x="11901" y="73180"/>
                  </a:lnTo>
                  <a:lnTo>
                    <a:pt x="11325" y="61693"/>
                  </a:lnTo>
                  <a:lnTo>
                    <a:pt x="14108" y="56729"/>
                  </a:lnTo>
                  <a:lnTo>
                    <a:pt x="24110" y="48911"/>
                  </a:lnTo>
                  <a:lnTo>
                    <a:pt x="44309" y="39654"/>
                  </a:lnTo>
                  <a:lnTo>
                    <a:pt x="103137" y="30230"/>
                  </a:lnTo>
                  <a:lnTo>
                    <a:pt x="140351" y="19824"/>
                  </a:lnTo>
                  <a:lnTo>
                    <a:pt x="154211" y="11491"/>
                  </a:lnTo>
                  <a:lnTo>
                    <a:pt x="156006" y="7715"/>
                  </a:lnTo>
                  <a:lnTo>
                    <a:pt x="154612" y="4333"/>
                  </a:lnTo>
                  <a:lnTo>
                    <a:pt x="151092" y="1215"/>
                  </a:lnTo>
                  <a:lnTo>
                    <a:pt x="146153" y="0"/>
                  </a:lnTo>
                  <a:lnTo>
                    <a:pt x="133757" y="954"/>
                  </a:lnTo>
                  <a:lnTo>
                    <a:pt x="112210" y="10473"/>
                  </a:lnTo>
                  <a:lnTo>
                    <a:pt x="101684" y="21731"/>
                  </a:lnTo>
                  <a:lnTo>
                    <a:pt x="97668" y="28361"/>
                  </a:lnTo>
                  <a:lnTo>
                    <a:pt x="95509" y="44940"/>
                  </a:lnTo>
                  <a:lnTo>
                    <a:pt x="98292" y="62962"/>
                  </a:lnTo>
                  <a:lnTo>
                    <a:pt x="105287" y="79608"/>
                  </a:lnTo>
                  <a:lnTo>
                    <a:pt x="118761" y="91037"/>
                  </a:lnTo>
                  <a:lnTo>
                    <a:pt x="155562" y="105412"/>
                  </a:lnTo>
                  <a:lnTo>
                    <a:pt x="173351" y="106536"/>
                  </a:lnTo>
                  <a:lnTo>
                    <a:pt x="189031" y="103294"/>
                  </a:lnTo>
                  <a:lnTo>
                    <a:pt x="201758" y="96094"/>
                  </a:lnTo>
                  <a:lnTo>
                    <a:pt x="205843" y="90028"/>
                  </a:lnTo>
                  <a:lnTo>
                    <a:pt x="211592" y="64984"/>
                  </a:lnTo>
                  <a:lnTo>
                    <a:pt x="213800" y="12894"/>
                  </a:lnTo>
                  <a:lnTo>
                    <a:pt x="220153" y="57609"/>
                  </a:lnTo>
                  <a:lnTo>
                    <a:pt x="221786" y="804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E06C4EB-224D-4B38-8EE7-3D349B12C303}"/>
                </a:ext>
              </a:extLst>
            </p:cNvPr>
            <p:cNvSpPr/>
            <p:nvPr/>
          </p:nvSpPr>
          <p:spPr>
            <a:xfrm>
              <a:off x="1608640" y="4649217"/>
              <a:ext cx="23802" cy="16028"/>
            </a:xfrm>
            <a:custGeom>
              <a:avLst/>
              <a:gdLst/>
              <a:ahLst/>
              <a:cxnLst/>
              <a:rect l="0" t="0" r="0" b="0"/>
              <a:pathLst>
                <a:path w="23802" h="16028">
                  <a:moveTo>
                    <a:pt x="8254" y="8253"/>
                  </a:moveTo>
                  <a:lnTo>
                    <a:pt x="0" y="0"/>
                  </a:lnTo>
                  <a:lnTo>
                    <a:pt x="11038" y="10173"/>
                  </a:lnTo>
                  <a:lnTo>
                    <a:pt x="23801" y="160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ECAC3C0-F6BE-4A03-91DD-327B46D882EF}"/>
                </a:ext>
              </a:extLst>
            </p:cNvPr>
            <p:cNvSpPr/>
            <p:nvPr/>
          </p:nvSpPr>
          <p:spPr>
            <a:xfrm>
              <a:off x="1733497" y="4758526"/>
              <a:ext cx="151824" cy="124377"/>
            </a:xfrm>
            <a:custGeom>
              <a:avLst/>
              <a:gdLst/>
              <a:ahLst/>
              <a:cxnLst/>
              <a:rect l="0" t="0" r="0" b="0"/>
              <a:pathLst>
                <a:path w="151824" h="124377">
                  <a:moveTo>
                    <a:pt x="147697" y="0"/>
                  </a:moveTo>
                  <a:lnTo>
                    <a:pt x="151823" y="12380"/>
                  </a:lnTo>
                  <a:lnTo>
                    <a:pt x="146940" y="27671"/>
                  </a:lnTo>
                  <a:lnTo>
                    <a:pt x="134404" y="45120"/>
                  </a:lnTo>
                  <a:lnTo>
                    <a:pt x="95775" y="72828"/>
                  </a:lnTo>
                  <a:lnTo>
                    <a:pt x="39013" y="102279"/>
                  </a:lnTo>
                  <a:lnTo>
                    <a:pt x="0" y="1243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6DBF8A5-F3DD-429C-8548-B3A25CF75B68}"/>
              </a:ext>
            </a:extLst>
          </p:cNvPr>
          <p:cNvGrpSpPr/>
          <p:nvPr/>
        </p:nvGrpSpPr>
        <p:grpSpPr>
          <a:xfrm>
            <a:off x="1964657" y="4505071"/>
            <a:ext cx="2579211" cy="307870"/>
            <a:chOff x="1964657" y="4505071"/>
            <a:chExt cx="2579211" cy="307870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A04100F-DF24-48F8-B0C1-110D7EF2DBF5}"/>
                </a:ext>
              </a:extLst>
            </p:cNvPr>
            <p:cNvSpPr/>
            <p:nvPr/>
          </p:nvSpPr>
          <p:spPr>
            <a:xfrm>
              <a:off x="1964657" y="4540529"/>
              <a:ext cx="328535" cy="198121"/>
            </a:xfrm>
            <a:custGeom>
              <a:avLst/>
              <a:gdLst/>
              <a:ahLst/>
              <a:cxnLst/>
              <a:rect l="0" t="0" r="0" b="0"/>
              <a:pathLst>
                <a:path w="328535" h="198121">
                  <a:moveTo>
                    <a:pt x="165290" y="148035"/>
                  </a:moveTo>
                  <a:lnTo>
                    <a:pt x="150343" y="115576"/>
                  </a:lnTo>
                  <a:lnTo>
                    <a:pt x="132070" y="97343"/>
                  </a:lnTo>
                  <a:lnTo>
                    <a:pt x="106118" y="85126"/>
                  </a:lnTo>
                  <a:lnTo>
                    <a:pt x="72421" y="84290"/>
                  </a:lnTo>
                  <a:lnTo>
                    <a:pt x="39212" y="97766"/>
                  </a:lnTo>
                  <a:lnTo>
                    <a:pt x="15745" y="114043"/>
                  </a:lnTo>
                  <a:lnTo>
                    <a:pt x="5831" y="129184"/>
                  </a:lnTo>
                  <a:lnTo>
                    <a:pt x="1978" y="138059"/>
                  </a:lnTo>
                  <a:lnTo>
                    <a:pt x="0" y="157133"/>
                  </a:lnTo>
                  <a:lnTo>
                    <a:pt x="682" y="167056"/>
                  </a:lnTo>
                  <a:lnTo>
                    <a:pt x="4591" y="175399"/>
                  </a:lnTo>
                  <a:lnTo>
                    <a:pt x="18148" y="189276"/>
                  </a:lnTo>
                  <a:lnTo>
                    <a:pt x="40296" y="196595"/>
                  </a:lnTo>
                  <a:lnTo>
                    <a:pt x="66551" y="198120"/>
                  </a:lnTo>
                  <a:lnTo>
                    <a:pt x="92615" y="193039"/>
                  </a:lnTo>
                  <a:lnTo>
                    <a:pt x="113988" y="180417"/>
                  </a:lnTo>
                  <a:lnTo>
                    <a:pt x="144695" y="152416"/>
                  </a:lnTo>
                  <a:lnTo>
                    <a:pt x="151818" y="131844"/>
                  </a:lnTo>
                  <a:lnTo>
                    <a:pt x="156390" y="76411"/>
                  </a:lnTo>
                  <a:lnTo>
                    <a:pt x="155065" y="13182"/>
                  </a:lnTo>
                  <a:lnTo>
                    <a:pt x="153290" y="3718"/>
                  </a:lnTo>
                  <a:lnTo>
                    <a:pt x="151244" y="0"/>
                  </a:lnTo>
                  <a:lnTo>
                    <a:pt x="149016" y="113"/>
                  </a:lnTo>
                  <a:lnTo>
                    <a:pt x="146667" y="2779"/>
                  </a:lnTo>
                  <a:lnTo>
                    <a:pt x="131562" y="65868"/>
                  </a:lnTo>
                  <a:lnTo>
                    <a:pt x="133251" y="122243"/>
                  </a:lnTo>
                  <a:lnTo>
                    <a:pt x="135503" y="147801"/>
                  </a:lnTo>
                  <a:lnTo>
                    <a:pt x="142262" y="167797"/>
                  </a:lnTo>
                  <a:lnTo>
                    <a:pt x="153328" y="183018"/>
                  </a:lnTo>
                  <a:lnTo>
                    <a:pt x="159906" y="189495"/>
                  </a:lnTo>
                  <a:lnTo>
                    <a:pt x="166883" y="192086"/>
                  </a:lnTo>
                  <a:lnTo>
                    <a:pt x="174125" y="192086"/>
                  </a:lnTo>
                  <a:lnTo>
                    <a:pt x="188219" y="187479"/>
                  </a:lnTo>
                  <a:lnTo>
                    <a:pt x="200240" y="179673"/>
                  </a:lnTo>
                  <a:lnTo>
                    <a:pt x="209038" y="165840"/>
                  </a:lnTo>
                  <a:lnTo>
                    <a:pt x="229900" y="109299"/>
                  </a:lnTo>
                  <a:lnTo>
                    <a:pt x="239783" y="98285"/>
                  </a:lnTo>
                  <a:lnTo>
                    <a:pt x="246046" y="94139"/>
                  </a:lnTo>
                  <a:lnTo>
                    <a:pt x="259914" y="91836"/>
                  </a:lnTo>
                  <a:lnTo>
                    <a:pt x="294058" y="97394"/>
                  </a:lnTo>
                  <a:lnTo>
                    <a:pt x="315632" y="108462"/>
                  </a:lnTo>
                  <a:lnTo>
                    <a:pt x="319069" y="113880"/>
                  </a:lnTo>
                  <a:lnTo>
                    <a:pt x="320584" y="126809"/>
                  </a:lnTo>
                  <a:lnTo>
                    <a:pt x="316075" y="138889"/>
                  </a:lnTo>
                  <a:lnTo>
                    <a:pt x="303232" y="164847"/>
                  </a:lnTo>
                  <a:lnTo>
                    <a:pt x="302317" y="179691"/>
                  </a:lnTo>
                  <a:lnTo>
                    <a:pt x="303282" y="187277"/>
                  </a:lnTo>
                  <a:lnTo>
                    <a:pt x="306517" y="191471"/>
                  </a:lnTo>
                  <a:lnTo>
                    <a:pt x="311265" y="193403"/>
                  </a:lnTo>
                  <a:lnTo>
                    <a:pt x="328534" y="1946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9A465B3-346E-42AB-9095-1D28BBD9010C}"/>
                </a:ext>
              </a:extLst>
            </p:cNvPr>
            <p:cNvSpPr/>
            <p:nvPr/>
          </p:nvSpPr>
          <p:spPr>
            <a:xfrm>
              <a:off x="2316511" y="4697585"/>
              <a:ext cx="54416" cy="14300"/>
            </a:xfrm>
            <a:custGeom>
              <a:avLst/>
              <a:gdLst/>
              <a:ahLst/>
              <a:cxnLst/>
              <a:rect l="0" t="0" r="0" b="0"/>
              <a:pathLst>
                <a:path w="54416" h="14300">
                  <a:moveTo>
                    <a:pt x="0" y="14299"/>
                  </a:moveTo>
                  <a:lnTo>
                    <a:pt x="4127" y="1919"/>
                  </a:lnTo>
                  <a:lnTo>
                    <a:pt x="7934" y="0"/>
                  </a:lnTo>
                  <a:lnTo>
                    <a:pt x="13063" y="448"/>
                  </a:lnTo>
                  <a:lnTo>
                    <a:pt x="54415" y="142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FF9B6F3-2CB1-45D1-981C-FC79D6BB683F}"/>
                </a:ext>
              </a:extLst>
            </p:cNvPr>
            <p:cNvSpPr/>
            <p:nvPr/>
          </p:nvSpPr>
          <p:spPr>
            <a:xfrm>
              <a:off x="2394246" y="4702927"/>
              <a:ext cx="8959" cy="78920"/>
            </a:xfrm>
            <a:custGeom>
              <a:avLst/>
              <a:gdLst/>
              <a:ahLst/>
              <a:cxnLst/>
              <a:rect l="0" t="0" r="0" b="0"/>
              <a:pathLst>
                <a:path w="8959" h="78920">
                  <a:moveTo>
                    <a:pt x="0" y="8957"/>
                  </a:moveTo>
                  <a:lnTo>
                    <a:pt x="8958" y="0"/>
                  </a:lnTo>
                  <a:lnTo>
                    <a:pt x="5133" y="3825"/>
                  </a:lnTo>
                  <a:lnTo>
                    <a:pt x="1521" y="28070"/>
                  </a:lnTo>
                  <a:lnTo>
                    <a:pt x="0" y="7891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A0B8D61-749C-4814-81DC-6C6831F5B1CC}"/>
                </a:ext>
              </a:extLst>
            </p:cNvPr>
            <p:cNvSpPr/>
            <p:nvPr/>
          </p:nvSpPr>
          <p:spPr>
            <a:xfrm>
              <a:off x="2586822" y="4505071"/>
              <a:ext cx="206324" cy="266473"/>
            </a:xfrm>
            <a:custGeom>
              <a:avLst/>
              <a:gdLst/>
              <a:ahLst/>
              <a:cxnLst/>
              <a:rect l="0" t="0" r="0" b="0"/>
              <a:pathLst>
                <a:path w="206324" h="266473">
                  <a:moveTo>
                    <a:pt x="63951" y="175720"/>
                  </a:moveTo>
                  <a:lnTo>
                    <a:pt x="84585" y="163339"/>
                  </a:lnTo>
                  <a:lnTo>
                    <a:pt x="101624" y="159565"/>
                  </a:lnTo>
                  <a:lnTo>
                    <a:pt x="109796" y="159768"/>
                  </a:lnTo>
                  <a:lnTo>
                    <a:pt x="116971" y="162494"/>
                  </a:lnTo>
                  <a:lnTo>
                    <a:pt x="129550" y="172433"/>
                  </a:lnTo>
                  <a:lnTo>
                    <a:pt x="142217" y="192596"/>
                  </a:lnTo>
                  <a:lnTo>
                    <a:pt x="143937" y="209707"/>
                  </a:lnTo>
                  <a:lnTo>
                    <a:pt x="140959" y="227965"/>
                  </a:lnTo>
                  <a:lnTo>
                    <a:pt x="133877" y="244717"/>
                  </a:lnTo>
                  <a:lnTo>
                    <a:pt x="126979" y="251085"/>
                  </a:lnTo>
                  <a:lnTo>
                    <a:pt x="107798" y="260463"/>
                  </a:lnTo>
                  <a:lnTo>
                    <a:pt x="72720" y="266472"/>
                  </a:lnTo>
                  <a:lnTo>
                    <a:pt x="39102" y="259999"/>
                  </a:lnTo>
                  <a:lnTo>
                    <a:pt x="15513" y="247140"/>
                  </a:lnTo>
                  <a:lnTo>
                    <a:pt x="5571" y="230495"/>
                  </a:lnTo>
                  <a:lnTo>
                    <a:pt x="0" y="208702"/>
                  </a:lnTo>
                  <a:lnTo>
                    <a:pt x="404" y="184620"/>
                  </a:lnTo>
                  <a:lnTo>
                    <a:pt x="13740" y="146783"/>
                  </a:lnTo>
                  <a:lnTo>
                    <a:pt x="29976" y="120601"/>
                  </a:lnTo>
                  <a:lnTo>
                    <a:pt x="79784" y="80108"/>
                  </a:lnTo>
                  <a:lnTo>
                    <a:pt x="136849" y="48775"/>
                  </a:lnTo>
                  <a:lnTo>
                    <a:pt x="199667" y="12477"/>
                  </a:lnTo>
                  <a:lnTo>
                    <a:pt x="206252" y="7294"/>
                  </a:lnTo>
                  <a:lnTo>
                    <a:pt x="206323" y="3839"/>
                  </a:lnTo>
                  <a:lnTo>
                    <a:pt x="202052" y="1536"/>
                  </a:lnTo>
                  <a:lnTo>
                    <a:pt x="194886" y="0"/>
                  </a:lnTo>
                  <a:lnTo>
                    <a:pt x="175407" y="5204"/>
                  </a:lnTo>
                  <a:lnTo>
                    <a:pt x="119279" y="35840"/>
                  </a:lnTo>
                  <a:lnTo>
                    <a:pt x="104088" y="47044"/>
                  </a:lnTo>
                  <a:lnTo>
                    <a:pt x="74824" y="82895"/>
                  </a:lnTo>
                  <a:lnTo>
                    <a:pt x="63046" y="105894"/>
                  </a:lnTo>
                  <a:lnTo>
                    <a:pt x="62339" y="137372"/>
                  </a:lnTo>
                  <a:lnTo>
                    <a:pt x="71724" y="1757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3CCC5D9-CA23-47DB-BB8B-4684E3879C4D}"/>
                </a:ext>
              </a:extLst>
            </p:cNvPr>
            <p:cNvSpPr/>
            <p:nvPr/>
          </p:nvSpPr>
          <p:spPr>
            <a:xfrm>
              <a:off x="2953606" y="4649696"/>
              <a:ext cx="171353" cy="95425"/>
            </a:xfrm>
            <a:custGeom>
              <a:avLst/>
              <a:gdLst/>
              <a:ahLst/>
              <a:cxnLst/>
              <a:rect l="0" t="0" r="0" b="0"/>
              <a:pathLst>
                <a:path w="171353" h="95425">
                  <a:moveTo>
                    <a:pt x="78070" y="0"/>
                  </a:moveTo>
                  <a:lnTo>
                    <a:pt x="54973" y="7070"/>
                  </a:lnTo>
                  <a:lnTo>
                    <a:pt x="22490" y="33220"/>
                  </a:lnTo>
                  <a:lnTo>
                    <a:pt x="4116" y="55045"/>
                  </a:lnTo>
                  <a:lnTo>
                    <a:pt x="0" y="72545"/>
                  </a:lnTo>
                  <a:lnTo>
                    <a:pt x="111" y="82049"/>
                  </a:lnTo>
                  <a:lnTo>
                    <a:pt x="4504" y="88385"/>
                  </a:lnTo>
                  <a:lnTo>
                    <a:pt x="11752" y="92608"/>
                  </a:lnTo>
                  <a:lnTo>
                    <a:pt x="20902" y="95424"/>
                  </a:lnTo>
                  <a:lnTo>
                    <a:pt x="37978" y="93947"/>
                  </a:lnTo>
                  <a:lnTo>
                    <a:pt x="54206" y="86668"/>
                  </a:lnTo>
                  <a:lnTo>
                    <a:pt x="77045" y="68002"/>
                  </a:lnTo>
                  <a:lnTo>
                    <a:pt x="89419" y="53544"/>
                  </a:lnTo>
                  <a:lnTo>
                    <a:pt x="94273" y="51243"/>
                  </a:lnTo>
                  <a:lnTo>
                    <a:pt x="98373" y="52301"/>
                  </a:lnTo>
                  <a:lnTo>
                    <a:pt x="127432" y="82082"/>
                  </a:lnTo>
                  <a:lnTo>
                    <a:pt x="134298" y="85816"/>
                  </a:lnTo>
                  <a:lnTo>
                    <a:pt x="140604" y="86577"/>
                  </a:lnTo>
                  <a:lnTo>
                    <a:pt x="152215" y="82817"/>
                  </a:lnTo>
                  <a:lnTo>
                    <a:pt x="160832" y="70781"/>
                  </a:lnTo>
                  <a:lnTo>
                    <a:pt x="166676" y="53915"/>
                  </a:lnTo>
                  <a:lnTo>
                    <a:pt x="171352" y="77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A382B9A-7D5F-46DD-8EA8-1A02EDE6136F}"/>
                </a:ext>
              </a:extLst>
            </p:cNvPr>
            <p:cNvSpPr/>
            <p:nvPr/>
          </p:nvSpPr>
          <p:spPr>
            <a:xfrm>
              <a:off x="3202693" y="4624329"/>
              <a:ext cx="155472" cy="95330"/>
            </a:xfrm>
            <a:custGeom>
              <a:avLst/>
              <a:gdLst/>
              <a:ahLst/>
              <a:cxnLst/>
              <a:rect l="0" t="0" r="0" b="0"/>
              <a:pathLst>
                <a:path w="155472" h="95330">
                  <a:moveTo>
                    <a:pt x="0" y="9820"/>
                  </a:moveTo>
                  <a:lnTo>
                    <a:pt x="8254" y="1567"/>
                  </a:lnTo>
                  <a:lnTo>
                    <a:pt x="13276" y="0"/>
                  </a:lnTo>
                  <a:lnTo>
                    <a:pt x="25766" y="561"/>
                  </a:lnTo>
                  <a:lnTo>
                    <a:pt x="37651" y="5993"/>
                  </a:lnTo>
                  <a:lnTo>
                    <a:pt x="59357" y="23556"/>
                  </a:lnTo>
                  <a:lnTo>
                    <a:pt x="75073" y="42681"/>
                  </a:lnTo>
                  <a:lnTo>
                    <a:pt x="76825" y="49866"/>
                  </a:lnTo>
                  <a:lnTo>
                    <a:pt x="74164" y="64758"/>
                  </a:lnTo>
                  <a:lnTo>
                    <a:pt x="70172" y="70630"/>
                  </a:lnTo>
                  <a:lnTo>
                    <a:pt x="58827" y="79458"/>
                  </a:lnTo>
                  <a:lnTo>
                    <a:pt x="33745" y="85156"/>
                  </a:lnTo>
                  <a:lnTo>
                    <a:pt x="26816" y="83365"/>
                  </a:lnTo>
                  <a:lnTo>
                    <a:pt x="21332" y="79579"/>
                  </a:lnTo>
                  <a:lnTo>
                    <a:pt x="16813" y="74464"/>
                  </a:lnTo>
                  <a:lnTo>
                    <a:pt x="15527" y="68464"/>
                  </a:lnTo>
                  <a:lnTo>
                    <a:pt x="18706" y="54886"/>
                  </a:lnTo>
                  <a:lnTo>
                    <a:pt x="23699" y="49365"/>
                  </a:lnTo>
                  <a:lnTo>
                    <a:pt x="66194" y="27195"/>
                  </a:lnTo>
                  <a:lnTo>
                    <a:pt x="106518" y="19491"/>
                  </a:lnTo>
                  <a:lnTo>
                    <a:pt x="127092" y="18437"/>
                  </a:lnTo>
                  <a:lnTo>
                    <a:pt x="143146" y="22575"/>
                  </a:lnTo>
                  <a:lnTo>
                    <a:pt x="149846" y="26097"/>
                  </a:lnTo>
                  <a:lnTo>
                    <a:pt x="153448" y="31900"/>
                  </a:lnTo>
                  <a:lnTo>
                    <a:pt x="155471" y="953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8EAF26B-6249-46B6-BBDE-7CBC8F5FFCB3}"/>
                </a:ext>
              </a:extLst>
            </p:cNvPr>
            <p:cNvSpPr/>
            <p:nvPr/>
          </p:nvSpPr>
          <p:spPr>
            <a:xfrm>
              <a:off x="3365474" y="4571174"/>
              <a:ext cx="16011" cy="31882"/>
            </a:xfrm>
            <a:custGeom>
              <a:avLst/>
              <a:gdLst/>
              <a:ahLst/>
              <a:cxnLst/>
              <a:rect l="0" t="0" r="0" b="0"/>
              <a:pathLst>
                <a:path w="16011" h="31882">
                  <a:moveTo>
                    <a:pt x="16010" y="31881"/>
                  </a:moveTo>
                  <a:lnTo>
                    <a:pt x="8940" y="14127"/>
                  </a:lnTo>
                  <a:lnTo>
                    <a:pt x="1064" y="3549"/>
                  </a:lnTo>
                  <a:lnTo>
                    <a:pt x="0" y="901"/>
                  </a:lnTo>
                  <a:lnTo>
                    <a:pt x="1018" y="0"/>
                  </a:lnTo>
                  <a:lnTo>
                    <a:pt x="8237" y="78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3BB7165-322E-4A05-AD71-7F863E016E02}"/>
                </a:ext>
              </a:extLst>
            </p:cNvPr>
            <p:cNvSpPr/>
            <p:nvPr/>
          </p:nvSpPr>
          <p:spPr>
            <a:xfrm>
              <a:off x="3428126" y="4626376"/>
              <a:ext cx="101056" cy="101057"/>
            </a:xfrm>
            <a:custGeom>
              <a:avLst/>
              <a:gdLst/>
              <a:ahLst/>
              <a:cxnLst/>
              <a:rect l="0" t="0" r="0" b="0"/>
              <a:pathLst>
                <a:path w="101056" h="101057">
                  <a:moveTo>
                    <a:pt x="0" y="0"/>
                  </a:moveTo>
                  <a:lnTo>
                    <a:pt x="6153" y="27671"/>
                  </a:lnTo>
                  <a:lnTo>
                    <a:pt x="4990" y="53400"/>
                  </a:lnTo>
                  <a:lnTo>
                    <a:pt x="3327" y="61512"/>
                  </a:lnTo>
                  <a:lnTo>
                    <a:pt x="3945" y="64328"/>
                  </a:lnTo>
                  <a:lnTo>
                    <a:pt x="6085" y="63615"/>
                  </a:lnTo>
                  <a:lnTo>
                    <a:pt x="27576" y="44078"/>
                  </a:lnTo>
                  <a:lnTo>
                    <a:pt x="40759" y="37441"/>
                  </a:lnTo>
                  <a:lnTo>
                    <a:pt x="47038" y="37052"/>
                  </a:lnTo>
                  <a:lnTo>
                    <a:pt x="58621" y="41228"/>
                  </a:lnTo>
                  <a:lnTo>
                    <a:pt x="74854" y="53291"/>
                  </a:lnTo>
                  <a:lnTo>
                    <a:pt x="90605" y="71932"/>
                  </a:lnTo>
                  <a:lnTo>
                    <a:pt x="96411" y="84081"/>
                  </a:lnTo>
                  <a:lnTo>
                    <a:pt x="101055" y="1010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E5A857B-52FA-4BDF-978A-0E4B38CF3989}"/>
                </a:ext>
              </a:extLst>
            </p:cNvPr>
            <p:cNvSpPr/>
            <p:nvPr/>
          </p:nvSpPr>
          <p:spPr>
            <a:xfrm>
              <a:off x="3599143" y="4567504"/>
              <a:ext cx="24648" cy="136608"/>
            </a:xfrm>
            <a:custGeom>
              <a:avLst/>
              <a:gdLst/>
              <a:ahLst/>
              <a:cxnLst/>
              <a:rect l="0" t="0" r="0" b="0"/>
              <a:pathLst>
                <a:path w="24648" h="136608">
                  <a:moveTo>
                    <a:pt x="7774" y="20004"/>
                  </a:moveTo>
                  <a:lnTo>
                    <a:pt x="11901" y="3497"/>
                  </a:lnTo>
                  <a:lnTo>
                    <a:pt x="14844" y="363"/>
                  </a:lnTo>
                  <a:lnTo>
                    <a:pt x="18533" y="0"/>
                  </a:lnTo>
                  <a:lnTo>
                    <a:pt x="22720" y="1485"/>
                  </a:lnTo>
                  <a:lnTo>
                    <a:pt x="24647" y="6795"/>
                  </a:lnTo>
                  <a:lnTo>
                    <a:pt x="19539" y="58295"/>
                  </a:lnTo>
                  <a:lnTo>
                    <a:pt x="5078" y="116680"/>
                  </a:lnTo>
                  <a:lnTo>
                    <a:pt x="0" y="13660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17943C9-17F7-4ECE-A686-F6966210EB82}"/>
                </a:ext>
              </a:extLst>
            </p:cNvPr>
            <p:cNvSpPr/>
            <p:nvPr/>
          </p:nvSpPr>
          <p:spPr>
            <a:xfrm>
              <a:off x="3669105" y="4616859"/>
              <a:ext cx="202113" cy="118348"/>
            </a:xfrm>
            <a:custGeom>
              <a:avLst/>
              <a:gdLst/>
              <a:ahLst/>
              <a:cxnLst/>
              <a:rect l="0" t="0" r="0" b="0"/>
              <a:pathLst>
                <a:path w="202113" h="118348">
                  <a:moveTo>
                    <a:pt x="0" y="25064"/>
                  </a:moveTo>
                  <a:lnTo>
                    <a:pt x="8253" y="16810"/>
                  </a:lnTo>
                  <a:lnTo>
                    <a:pt x="9820" y="18698"/>
                  </a:lnTo>
                  <a:lnTo>
                    <a:pt x="6130" y="50454"/>
                  </a:lnTo>
                  <a:lnTo>
                    <a:pt x="3588" y="70034"/>
                  </a:lnTo>
                  <a:lnTo>
                    <a:pt x="5337" y="90252"/>
                  </a:lnTo>
                  <a:lnTo>
                    <a:pt x="9605" y="97890"/>
                  </a:lnTo>
                  <a:lnTo>
                    <a:pt x="23558" y="108679"/>
                  </a:lnTo>
                  <a:lnTo>
                    <a:pt x="41277" y="111747"/>
                  </a:lnTo>
                  <a:lnTo>
                    <a:pt x="50838" y="111355"/>
                  </a:lnTo>
                  <a:lnTo>
                    <a:pt x="68372" y="104011"/>
                  </a:lnTo>
                  <a:lnTo>
                    <a:pt x="96615" y="82309"/>
                  </a:lnTo>
                  <a:lnTo>
                    <a:pt x="134633" y="20153"/>
                  </a:lnTo>
                  <a:lnTo>
                    <a:pt x="147665" y="0"/>
                  </a:lnTo>
                  <a:lnTo>
                    <a:pt x="148539" y="582"/>
                  </a:lnTo>
                  <a:lnTo>
                    <a:pt x="148259" y="3560"/>
                  </a:lnTo>
                  <a:lnTo>
                    <a:pt x="135465" y="44859"/>
                  </a:lnTo>
                  <a:lnTo>
                    <a:pt x="135351" y="66683"/>
                  </a:lnTo>
                  <a:lnTo>
                    <a:pt x="141058" y="85020"/>
                  </a:lnTo>
                  <a:lnTo>
                    <a:pt x="146726" y="90947"/>
                  </a:lnTo>
                  <a:lnTo>
                    <a:pt x="162237" y="97532"/>
                  </a:lnTo>
                  <a:lnTo>
                    <a:pt x="169482" y="97560"/>
                  </a:lnTo>
                  <a:lnTo>
                    <a:pt x="182139" y="92985"/>
                  </a:lnTo>
                  <a:lnTo>
                    <a:pt x="187070" y="94529"/>
                  </a:lnTo>
                  <a:lnTo>
                    <a:pt x="191219" y="99013"/>
                  </a:lnTo>
                  <a:lnTo>
                    <a:pt x="202112" y="1183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4707224-6870-4695-B5A4-B8391F1CCBE2}"/>
                </a:ext>
              </a:extLst>
            </p:cNvPr>
            <p:cNvSpPr/>
            <p:nvPr/>
          </p:nvSpPr>
          <p:spPr>
            <a:xfrm>
              <a:off x="3916002" y="4699984"/>
              <a:ext cx="87365" cy="64622"/>
            </a:xfrm>
            <a:custGeom>
              <a:avLst/>
              <a:gdLst/>
              <a:ahLst/>
              <a:cxnLst/>
              <a:rect l="0" t="0" r="0" b="0"/>
              <a:pathLst>
                <a:path w="87365" h="64622">
                  <a:moveTo>
                    <a:pt x="71817" y="4127"/>
                  </a:moveTo>
                  <a:lnTo>
                    <a:pt x="59438" y="0"/>
                  </a:lnTo>
                  <a:lnTo>
                    <a:pt x="46449" y="278"/>
                  </a:lnTo>
                  <a:lnTo>
                    <a:pt x="16998" y="7494"/>
                  </a:lnTo>
                  <a:lnTo>
                    <a:pt x="11087" y="11554"/>
                  </a:lnTo>
                  <a:lnTo>
                    <a:pt x="2216" y="22975"/>
                  </a:lnTo>
                  <a:lnTo>
                    <a:pt x="0" y="36688"/>
                  </a:lnTo>
                  <a:lnTo>
                    <a:pt x="619" y="43973"/>
                  </a:lnTo>
                  <a:lnTo>
                    <a:pt x="5912" y="56673"/>
                  </a:lnTo>
                  <a:lnTo>
                    <a:pt x="9742" y="62478"/>
                  </a:lnTo>
                  <a:lnTo>
                    <a:pt x="14887" y="64621"/>
                  </a:lnTo>
                  <a:lnTo>
                    <a:pt x="20908" y="64322"/>
                  </a:lnTo>
                  <a:lnTo>
                    <a:pt x="33644" y="59383"/>
                  </a:lnTo>
                  <a:lnTo>
                    <a:pt x="45063" y="51430"/>
                  </a:lnTo>
                  <a:lnTo>
                    <a:pt x="53593" y="39834"/>
                  </a:lnTo>
                  <a:lnTo>
                    <a:pt x="66106" y="11276"/>
                  </a:lnTo>
                  <a:lnTo>
                    <a:pt x="69737" y="8029"/>
                  </a:lnTo>
                  <a:lnTo>
                    <a:pt x="73885" y="7592"/>
                  </a:lnTo>
                  <a:lnTo>
                    <a:pt x="87364" y="119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CADE89C-EF6C-4D2B-ABF0-7BD0C910DC33}"/>
                </a:ext>
              </a:extLst>
            </p:cNvPr>
            <p:cNvSpPr/>
            <p:nvPr/>
          </p:nvSpPr>
          <p:spPr>
            <a:xfrm>
              <a:off x="4158837" y="4655296"/>
              <a:ext cx="46642" cy="95457"/>
            </a:xfrm>
            <a:custGeom>
              <a:avLst/>
              <a:gdLst/>
              <a:ahLst/>
              <a:cxnLst/>
              <a:rect l="0" t="0" r="0" b="0"/>
              <a:pathLst>
                <a:path w="46642" h="95457">
                  <a:moveTo>
                    <a:pt x="46641" y="17721"/>
                  </a:moveTo>
                  <a:lnTo>
                    <a:pt x="33366" y="6173"/>
                  </a:lnTo>
                  <a:lnTo>
                    <a:pt x="20875" y="209"/>
                  </a:lnTo>
                  <a:lnTo>
                    <a:pt x="14781" y="0"/>
                  </a:lnTo>
                  <a:lnTo>
                    <a:pt x="3402" y="4375"/>
                  </a:lnTo>
                  <a:lnTo>
                    <a:pt x="1404" y="8824"/>
                  </a:lnTo>
                  <a:lnTo>
                    <a:pt x="1800" y="14381"/>
                  </a:lnTo>
                  <a:lnTo>
                    <a:pt x="6846" y="26601"/>
                  </a:lnTo>
                  <a:lnTo>
                    <a:pt x="31468" y="59913"/>
                  </a:lnTo>
                  <a:lnTo>
                    <a:pt x="31836" y="73613"/>
                  </a:lnTo>
                  <a:lnTo>
                    <a:pt x="28997" y="79167"/>
                  </a:lnTo>
                  <a:lnTo>
                    <a:pt x="18934" y="87640"/>
                  </a:lnTo>
                  <a:lnTo>
                    <a:pt x="0" y="954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995758C-4C3E-4CEE-BFD7-99F068F7B673}"/>
                </a:ext>
              </a:extLst>
            </p:cNvPr>
            <p:cNvSpPr/>
            <p:nvPr/>
          </p:nvSpPr>
          <p:spPr>
            <a:xfrm>
              <a:off x="4236572" y="4610892"/>
              <a:ext cx="12253" cy="69900"/>
            </a:xfrm>
            <a:custGeom>
              <a:avLst/>
              <a:gdLst/>
              <a:ahLst/>
              <a:cxnLst/>
              <a:rect l="0" t="0" r="0" b="0"/>
              <a:pathLst>
                <a:path w="12253" h="69900">
                  <a:moveTo>
                    <a:pt x="7774" y="23257"/>
                  </a:moveTo>
                  <a:lnTo>
                    <a:pt x="12252" y="0"/>
                  </a:lnTo>
                  <a:lnTo>
                    <a:pt x="2938" y="33152"/>
                  </a:lnTo>
                  <a:lnTo>
                    <a:pt x="0" y="698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1A12FA6-A51E-4E08-AA12-9E2FC90BD099}"/>
                </a:ext>
              </a:extLst>
            </p:cNvPr>
            <p:cNvSpPr/>
            <p:nvPr/>
          </p:nvSpPr>
          <p:spPr>
            <a:xfrm>
              <a:off x="4236572" y="4664764"/>
              <a:ext cx="108831" cy="57256"/>
            </a:xfrm>
            <a:custGeom>
              <a:avLst/>
              <a:gdLst/>
              <a:ahLst/>
              <a:cxnLst/>
              <a:rect l="0" t="0" r="0" b="0"/>
              <a:pathLst>
                <a:path w="108831" h="57256">
                  <a:moveTo>
                    <a:pt x="0" y="8253"/>
                  </a:moveTo>
                  <a:lnTo>
                    <a:pt x="8254" y="0"/>
                  </a:lnTo>
                  <a:lnTo>
                    <a:pt x="11549" y="159"/>
                  </a:lnTo>
                  <a:lnTo>
                    <a:pt x="14609" y="2858"/>
                  </a:lnTo>
                  <a:lnTo>
                    <a:pt x="17513" y="7248"/>
                  </a:lnTo>
                  <a:lnTo>
                    <a:pt x="18436" y="19035"/>
                  </a:lnTo>
                  <a:lnTo>
                    <a:pt x="17473" y="25806"/>
                  </a:lnTo>
                  <a:lnTo>
                    <a:pt x="21010" y="37935"/>
                  </a:lnTo>
                  <a:lnTo>
                    <a:pt x="24372" y="43588"/>
                  </a:lnTo>
                  <a:lnTo>
                    <a:pt x="35016" y="52173"/>
                  </a:lnTo>
                  <a:lnTo>
                    <a:pt x="41482" y="55671"/>
                  </a:lnTo>
                  <a:lnTo>
                    <a:pt x="55577" y="57255"/>
                  </a:lnTo>
                  <a:lnTo>
                    <a:pt x="70479" y="54216"/>
                  </a:lnTo>
                  <a:lnTo>
                    <a:pt x="85739" y="47107"/>
                  </a:lnTo>
                  <a:lnTo>
                    <a:pt x="96551" y="35887"/>
                  </a:lnTo>
                  <a:lnTo>
                    <a:pt x="100644" y="29267"/>
                  </a:lnTo>
                  <a:lnTo>
                    <a:pt x="103373" y="28308"/>
                  </a:lnTo>
                  <a:lnTo>
                    <a:pt x="105192" y="31125"/>
                  </a:lnTo>
                  <a:lnTo>
                    <a:pt x="108830" y="471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F90DEA5-5D8E-40E7-9A54-EC6CAAA4B368}"/>
                </a:ext>
              </a:extLst>
            </p:cNvPr>
            <p:cNvSpPr/>
            <p:nvPr/>
          </p:nvSpPr>
          <p:spPr>
            <a:xfrm>
              <a:off x="4353175" y="4595282"/>
              <a:ext cx="1" cy="38868"/>
            </a:xfrm>
            <a:custGeom>
              <a:avLst/>
              <a:gdLst/>
              <a:ahLst/>
              <a:cxnLst/>
              <a:rect l="0" t="0" r="0" b="0"/>
              <a:pathLst>
                <a:path w="1" h="38868">
                  <a:moveTo>
                    <a:pt x="0" y="38867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26DE7AA-21B4-4A79-A2B1-8A85B976F939}"/>
                </a:ext>
              </a:extLst>
            </p:cNvPr>
            <p:cNvSpPr/>
            <p:nvPr/>
          </p:nvSpPr>
          <p:spPr>
            <a:xfrm>
              <a:off x="4423137" y="4657470"/>
              <a:ext cx="54416" cy="71026"/>
            </a:xfrm>
            <a:custGeom>
              <a:avLst/>
              <a:gdLst/>
              <a:ahLst/>
              <a:cxnLst/>
              <a:rect l="0" t="0" r="0" b="0"/>
              <a:pathLst>
                <a:path w="54416" h="71026">
                  <a:moveTo>
                    <a:pt x="0" y="0"/>
                  </a:moveTo>
                  <a:lnTo>
                    <a:pt x="9597" y="60694"/>
                  </a:lnTo>
                  <a:lnTo>
                    <a:pt x="11580" y="68966"/>
                  </a:lnTo>
                  <a:lnTo>
                    <a:pt x="14630" y="71025"/>
                  </a:lnTo>
                  <a:lnTo>
                    <a:pt x="18391" y="68943"/>
                  </a:lnTo>
                  <a:lnTo>
                    <a:pt x="28039" y="60008"/>
                  </a:lnTo>
                  <a:lnTo>
                    <a:pt x="54415" y="466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46A2563-2136-40FF-9482-8409CDFB5071}"/>
                </a:ext>
              </a:extLst>
            </p:cNvPr>
            <p:cNvSpPr/>
            <p:nvPr/>
          </p:nvSpPr>
          <p:spPr>
            <a:xfrm>
              <a:off x="4446458" y="4758526"/>
              <a:ext cx="97410" cy="54415"/>
            </a:xfrm>
            <a:custGeom>
              <a:avLst/>
              <a:gdLst/>
              <a:ahLst/>
              <a:cxnLst/>
              <a:rect l="0" t="0" r="0" b="0"/>
              <a:pathLst>
                <a:path w="97410" h="54415">
                  <a:moveTo>
                    <a:pt x="93282" y="0"/>
                  </a:moveTo>
                  <a:lnTo>
                    <a:pt x="97409" y="12380"/>
                  </a:lnTo>
                  <a:lnTo>
                    <a:pt x="96896" y="17755"/>
                  </a:lnTo>
                  <a:lnTo>
                    <a:pt x="91722" y="28332"/>
                  </a:lnTo>
                  <a:lnTo>
                    <a:pt x="81360" y="36488"/>
                  </a:lnTo>
                  <a:lnTo>
                    <a:pt x="49468" y="48762"/>
                  </a:lnTo>
                  <a:lnTo>
                    <a:pt x="0" y="5441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C0C3DCE-BF15-4900-8FFA-1A031E730348}"/>
              </a:ext>
            </a:extLst>
          </p:cNvPr>
          <p:cNvGrpSpPr/>
          <p:nvPr/>
        </p:nvGrpSpPr>
        <p:grpSpPr>
          <a:xfrm>
            <a:off x="334578" y="4893785"/>
            <a:ext cx="3979731" cy="292286"/>
            <a:chOff x="334578" y="4893785"/>
            <a:chExt cx="3979731" cy="292286"/>
          </a:xfrm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B584B41-F471-4E27-A05C-EDBF2F921FB2}"/>
                </a:ext>
              </a:extLst>
            </p:cNvPr>
            <p:cNvSpPr/>
            <p:nvPr/>
          </p:nvSpPr>
          <p:spPr>
            <a:xfrm>
              <a:off x="334578" y="4905862"/>
              <a:ext cx="167055" cy="161438"/>
            </a:xfrm>
            <a:custGeom>
              <a:avLst/>
              <a:gdLst/>
              <a:ahLst/>
              <a:cxnLst/>
              <a:rect l="0" t="0" r="0" b="0"/>
              <a:pathLst>
                <a:path w="167055" h="161438">
                  <a:moveTo>
                    <a:pt x="162928" y="54776"/>
                  </a:moveTo>
                  <a:lnTo>
                    <a:pt x="167054" y="42396"/>
                  </a:lnTo>
                  <a:lnTo>
                    <a:pt x="164474" y="29408"/>
                  </a:lnTo>
                  <a:lnTo>
                    <a:pt x="161367" y="22317"/>
                  </a:lnTo>
                  <a:lnTo>
                    <a:pt x="148703" y="9831"/>
                  </a:lnTo>
                  <a:lnTo>
                    <a:pt x="140488" y="4083"/>
                  </a:lnTo>
                  <a:lnTo>
                    <a:pt x="119845" y="0"/>
                  </a:lnTo>
                  <a:lnTo>
                    <a:pt x="94548" y="2792"/>
                  </a:lnTo>
                  <a:lnTo>
                    <a:pt x="38256" y="21090"/>
                  </a:lnTo>
                  <a:lnTo>
                    <a:pt x="19418" y="29440"/>
                  </a:lnTo>
                  <a:lnTo>
                    <a:pt x="5287" y="41788"/>
                  </a:lnTo>
                  <a:lnTo>
                    <a:pt x="1692" y="49572"/>
                  </a:lnTo>
                  <a:lnTo>
                    <a:pt x="0" y="67434"/>
                  </a:lnTo>
                  <a:lnTo>
                    <a:pt x="3350" y="75307"/>
                  </a:lnTo>
                  <a:lnTo>
                    <a:pt x="16284" y="88661"/>
                  </a:lnTo>
                  <a:lnTo>
                    <a:pt x="35853" y="95747"/>
                  </a:lnTo>
                  <a:lnTo>
                    <a:pt x="79477" y="100297"/>
                  </a:lnTo>
                  <a:lnTo>
                    <a:pt x="83973" y="102398"/>
                  </a:lnTo>
                  <a:lnTo>
                    <a:pt x="84380" y="105526"/>
                  </a:lnTo>
                  <a:lnTo>
                    <a:pt x="82059" y="109338"/>
                  </a:lnTo>
                  <a:lnTo>
                    <a:pt x="72572" y="115878"/>
                  </a:lnTo>
                  <a:lnTo>
                    <a:pt x="54965" y="126719"/>
                  </a:lnTo>
                  <a:lnTo>
                    <a:pt x="49494" y="131241"/>
                  </a:lnTo>
                  <a:lnTo>
                    <a:pt x="48438" y="135983"/>
                  </a:lnTo>
                  <a:lnTo>
                    <a:pt x="50325" y="140871"/>
                  </a:lnTo>
                  <a:lnTo>
                    <a:pt x="54174" y="145858"/>
                  </a:lnTo>
                  <a:lnTo>
                    <a:pt x="67664" y="153702"/>
                  </a:lnTo>
                  <a:lnTo>
                    <a:pt x="86039" y="159204"/>
                  </a:lnTo>
                  <a:lnTo>
                    <a:pt x="119800" y="161437"/>
                  </a:lnTo>
                  <a:lnTo>
                    <a:pt x="162928" y="15583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813F391-E9A1-488B-A94B-C5EE029188D0}"/>
                </a:ext>
              </a:extLst>
            </p:cNvPr>
            <p:cNvSpPr/>
            <p:nvPr/>
          </p:nvSpPr>
          <p:spPr>
            <a:xfrm>
              <a:off x="587742" y="4983491"/>
              <a:ext cx="313988" cy="70430"/>
            </a:xfrm>
            <a:custGeom>
              <a:avLst/>
              <a:gdLst/>
              <a:ahLst/>
              <a:cxnLst/>
              <a:rect l="0" t="0" r="0" b="0"/>
              <a:pathLst>
                <a:path w="313988" h="70430">
                  <a:moveTo>
                    <a:pt x="10820" y="467"/>
                  </a:moveTo>
                  <a:lnTo>
                    <a:pt x="0" y="39619"/>
                  </a:lnTo>
                  <a:lnTo>
                    <a:pt x="152" y="46434"/>
                  </a:lnTo>
                  <a:lnTo>
                    <a:pt x="4927" y="58613"/>
                  </a:lnTo>
                  <a:lnTo>
                    <a:pt x="9482" y="61688"/>
                  </a:lnTo>
                  <a:lnTo>
                    <a:pt x="21454" y="62801"/>
                  </a:lnTo>
                  <a:lnTo>
                    <a:pt x="35412" y="55810"/>
                  </a:lnTo>
                  <a:lnTo>
                    <a:pt x="42761" y="50318"/>
                  </a:lnTo>
                  <a:lnTo>
                    <a:pt x="102626" y="42589"/>
                  </a:lnTo>
                  <a:lnTo>
                    <a:pt x="133964" y="45388"/>
                  </a:lnTo>
                  <a:lnTo>
                    <a:pt x="180538" y="53006"/>
                  </a:lnTo>
                  <a:lnTo>
                    <a:pt x="210243" y="50199"/>
                  </a:lnTo>
                  <a:lnTo>
                    <a:pt x="239582" y="39771"/>
                  </a:lnTo>
                  <a:lnTo>
                    <a:pt x="255294" y="28300"/>
                  </a:lnTo>
                  <a:lnTo>
                    <a:pt x="261903" y="21614"/>
                  </a:lnTo>
                  <a:lnTo>
                    <a:pt x="264581" y="15428"/>
                  </a:lnTo>
                  <a:lnTo>
                    <a:pt x="264639" y="9578"/>
                  </a:lnTo>
                  <a:lnTo>
                    <a:pt x="262950" y="3950"/>
                  </a:lnTo>
                  <a:lnTo>
                    <a:pt x="259233" y="1061"/>
                  </a:lnTo>
                  <a:lnTo>
                    <a:pt x="254164" y="0"/>
                  </a:lnTo>
                  <a:lnTo>
                    <a:pt x="234649" y="2632"/>
                  </a:lnTo>
                  <a:lnTo>
                    <a:pt x="220856" y="7476"/>
                  </a:lnTo>
                  <a:lnTo>
                    <a:pt x="208968" y="15387"/>
                  </a:lnTo>
                  <a:lnTo>
                    <a:pt x="205107" y="21642"/>
                  </a:lnTo>
                  <a:lnTo>
                    <a:pt x="200816" y="37806"/>
                  </a:lnTo>
                  <a:lnTo>
                    <a:pt x="202264" y="45225"/>
                  </a:lnTo>
                  <a:lnTo>
                    <a:pt x="210781" y="58076"/>
                  </a:lnTo>
                  <a:lnTo>
                    <a:pt x="216680" y="61329"/>
                  </a:lnTo>
                  <a:lnTo>
                    <a:pt x="230145" y="62642"/>
                  </a:lnTo>
                  <a:lnTo>
                    <a:pt x="252293" y="58525"/>
                  </a:lnTo>
                  <a:lnTo>
                    <a:pt x="258174" y="54719"/>
                  </a:lnTo>
                  <a:lnTo>
                    <a:pt x="267013" y="43581"/>
                  </a:lnTo>
                  <a:lnTo>
                    <a:pt x="269213" y="29994"/>
                  </a:lnTo>
                  <a:lnTo>
                    <a:pt x="268591" y="22743"/>
                  </a:lnTo>
                  <a:lnTo>
                    <a:pt x="269040" y="20500"/>
                  </a:lnTo>
                  <a:lnTo>
                    <a:pt x="270203" y="21596"/>
                  </a:lnTo>
                  <a:lnTo>
                    <a:pt x="274662" y="28860"/>
                  </a:lnTo>
                  <a:lnTo>
                    <a:pt x="313987" y="704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E1A2B66-47EE-460C-9285-7F86F35F080A}"/>
                </a:ext>
              </a:extLst>
            </p:cNvPr>
            <p:cNvSpPr/>
            <p:nvPr/>
          </p:nvSpPr>
          <p:spPr>
            <a:xfrm>
              <a:off x="964941" y="4997458"/>
              <a:ext cx="169995" cy="61946"/>
            </a:xfrm>
            <a:custGeom>
              <a:avLst/>
              <a:gdLst/>
              <a:ahLst/>
              <a:cxnLst/>
              <a:rect l="0" t="0" r="0" b="0"/>
              <a:pathLst>
                <a:path w="169995" h="61946">
                  <a:moveTo>
                    <a:pt x="61165" y="9821"/>
                  </a:moveTo>
                  <a:lnTo>
                    <a:pt x="52911" y="1567"/>
                  </a:lnTo>
                  <a:lnTo>
                    <a:pt x="47889" y="0"/>
                  </a:lnTo>
                  <a:lnTo>
                    <a:pt x="35399" y="562"/>
                  </a:lnTo>
                  <a:lnTo>
                    <a:pt x="23513" y="5993"/>
                  </a:lnTo>
                  <a:lnTo>
                    <a:pt x="1808" y="23556"/>
                  </a:lnTo>
                  <a:lnTo>
                    <a:pt x="0" y="29342"/>
                  </a:lnTo>
                  <a:lnTo>
                    <a:pt x="2598" y="42681"/>
                  </a:lnTo>
                  <a:lnTo>
                    <a:pt x="7437" y="48139"/>
                  </a:lnTo>
                  <a:lnTo>
                    <a:pt x="22027" y="56505"/>
                  </a:lnTo>
                  <a:lnTo>
                    <a:pt x="49664" y="61945"/>
                  </a:lnTo>
                  <a:lnTo>
                    <a:pt x="104073" y="55478"/>
                  </a:lnTo>
                  <a:lnTo>
                    <a:pt x="113091" y="53215"/>
                  </a:lnTo>
                  <a:lnTo>
                    <a:pt x="127717" y="43790"/>
                  </a:lnTo>
                  <a:lnTo>
                    <a:pt x="134036" y="37649"/>
                  </a:lnTo>
                  <a:lnTo>
                    <a:pt x="147967" y="30827"/>
                  </a:lnTo>
                  <a:lnTo>
                    <a:pt x="169994" y="253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0C716B3-1DBE-4948-978D-489C3F37F7A6}"/>
                </a:ext>
              </a:extLst>
            </p:cNvPr>
            <p:cNvSpPr/>
            <p:nvPr/>
          </p:nvSpPr>
          <p:spPr>
            <a:xfrm>
              <a:off x="1134935" y="4906223"/>
              <a:ext cx="1" cy="38868"/>
            </a:xfrm>
            <a:custGeom>
              <a:avLst/>
              <a:gdLst/>
              <a:ahLst/>
              <a:cxnLst/>
              <a:rect l="0" t="0" r="0" b="0"/>
              <a:pathLst>
                <a:path w="1" h="38868">
                  <a:moveTo>
                    <a:pt x="0" y="38867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9D819EB-577B-4722-B57E-6F55F68F9198}"/>
                </a:ext>
              </a:extLst>
            </p:cNvPr>
            <p:cNvSpPr/>
            <p:nvPr/>
          </p:nvSpPr>
          <p:spPr>
            <a:xfrm>
              <a:off x="1226900" y="5005394"/>
              <a:ext cx="94601" cy="110715"/>
            </a:xfrm>
            <a:custGeom>
              <a:avLst/>
              <a:gdLst/>
              <a:ahLst/>
              <a:cxnLst/>
              <a:rect l="0" t="0" r="0" b="0"/>
              <a:pathLst>
                <a:path w="94601" h="110715">
                  <a:moveTo>
                    <a:pt x="32411" y="71846"/>
                  </a:moveTo>
                  <a:lnTo>
                    <a:pt x="50166" y="64777"/>
                  </a:lnTo>
                  <a:lnTo>
                    <a:pt x="60744" y="56900"/>
                  </a:lnTo>
                  <a:lnTo>
                    <a:pt x="72284" y="38627"/>
                  </a:lnTo>
                  <a:lnTo>
                    <a:pt x="72813" y="31562"/>
                  </a:lnTo>
                  <a:lnTo>
                    <a:pt x="68794" y="16802"/>
                  </a:lnTo>
                  <a:lnTo>
                    <a:pt x="58946" y="6211"/>
                  </a:lnTo>
                  <a:lnTo>
                    <a:pt x="52692" y="2178"/>
                  </a:lnTo>
                  <a:lnTo>
                    <a:pt x="38834" y="0"/>
                  </a:lnTo>
                  <a:lnTo>
                    <a:pt x="31511" y="628"/>
                  </a:lnTo>
                  <a:lnTo>
                    <a:pt x="18767" y="5933"/>
                  </a:lnTo>
                  <a:lnTo>
                    <a:pt x="12951" y="9766"/>
                  </a:lnTo>
                  <a:lnTo>
                    <a:pt x="4184" y="20935"/>
                  </a:lnTo>
                  <a:lnTo>
                    <a:pt x="638" y="27541"/>
                  </a:lnTo>
                  <a:lnTo>
                    <a:pt x="0" y="34536"/>
                  </a:lnTo>
                  <a:lnTo>
                    <a:pt x="3899" y="49218"/>
                  </a:lnTo>
                  <a:lnTo>
                    <a:pt x="13693" y="59774"/>
                  </a:lnTo>
                  <a:lnTo>
                    <a:pt x="19933" y="63798"/>
                  </a:lnTo>
                  <a:lnTo>
                    <a:pt x="70468" y="79393"/>
                  </a:lnTo>
                  <a:lnTo>
                    <a:pt x="81859" y="90748"/>
                  </a:lnTo>
                  <a:lnTo>
                    <a:pt x="94600" y="11071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69B0394-5388-4914-9A10-F72B3CC135D1}"/>
                </a:ext>
              </a:extLst>
            </p:cNvPr>
            <p:cNvSpPr/>
            <p:nvPr/>
          </p:nvSpPr>
          <p:spPr>
            <a:xfrm>
              <a:off x="1329273" y="4959134"/>
              <a:ext cx="175054" cy="123100"/>
            </a:xfrm>
            <a:custGeom>
              <a:avLst/>
              <a:gdLst/>
              <a:ahLst/>
              <a:cxnLst/>
              <a:rect l="0" t="0" r="0" b="0"/>
              <a:pathLst>
                <a:path w="175054" h="123100">
                  <a:moveTo>
                    <a:pt x="0" y="17051"/>
                  </a:moveTo>
                  <a:lnTo>
                    <a:pt x="0" y="0"/>
                  </a:lnTo>
                  <a:lnTo>
                    <a:pt x="6153" y="56816"/>
                  </a:lnTo>
                  <a:lnTo>
                    <a:pt x="11580" y="97554"/>
                  </a:lnTo>
                  <a:lnTo>
                    <a:pt x="22625" y="120270"/>
                  </a:lnTo>
                  <a:lnTo>
                    <a:pt x="28039" y="123004"/>
                  </a:lnTo>
                  <a:lnTo>
                    <a:pt x="34240" y="123099"/>
                  </a:lnTo>
                  <a:lnTo>
                    <a:pt x="47176" y="118598"/>
                  </a:lnTo>
                  <a:lnTo>
                    <a:pt x="109079" y="76526"/>
                  </a:lnTo>
                  <a:lnTo>
                    <a:pt x="171027" y="35184"/>
                  </a:lnTo>
                  <a:lnTo>
                    <a:pt x="174479" y="30004"/>
                  </a:lnTo>
                  <a:lnTo>
                    <a:pt x="175053" y="24822"/>
                  </a:lnTo>
                  <a:lnTo>
                    <a:pt x="173708" y="19640"/>
                  </a:lnTo>
                  <a:lnTo>
                    <a:pt x="170220" y="17049"/>
                  </a:lnTo>
                  <a:lnTo>
                    <a:pt x="159435" y="16475"/>
                  </a:lnTo>
                  <a:lnTo>
                    <a:pt x="134668" y="25134"/>
                  </a:lnTo>
                  <a:lnTo>
                    <a:pt x="109576" y="46893"/>
                  </a:lnTo>
                  <a:lnTo>
                    <a:pt x="105872" y="55084"/>
                  </a:lnTo>
                  <a:lnTo>
                    <a:pt x="105130" y="63135"/>
                  </a:lnTo>
                  <a:lnTo>
                    <a:pt x="108049" y="77264"/>
                  </a:lnTo>
                  <a:lnTo>
                    <a:pt x="116603" y="947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A0E0310-CA62-4E2E-B1DC-9339C301D40D}"/>
                </a:ext>
              </a:extLst>
            </p:cNvPr>
            <p:cNvSpPr/>
            <p:nvPr/>
          </p:nvSpPr>
          <p:spPr>
            <a:xfrm>
              <a:off x="1546937" y="4955870"/>
              <a:ext cx="85505" cy="115418"/>
            </a:xfrm>
            <a:custGeom>
              <a:avLst/>
              <a:gdLst/>
              <a:ahLst/>
              <a:cxnLst/>
              <a:rect l="0" t="0" r="0" b="0"/>
              <a:pathLst>
                <a:path w="85505" h="115418">
                  <a:moveTo>
                    <a:pt x="85504" y="74729"/>
                  </a:moveTo>
                  <a:lnTo>
                    <a:pt x="77250" y="66476"/>
                  </a:lnTo>
                  <a:lnTo>
                    <a:pt x="61682" y="64727"/>
                  </a:lnTo>
                  <a:lnTo>
                    <a:pt x="24752" y="70642"/>
                  </a:lnTo>
                  <a:lnTo>
                    <a:pt x="4547" y="81772"/>
                  </a:lnTo>
                  <a:lnTo>
                    <a:pt x="1302" y="87198"/>
                  </a:lnTo>
                  <a:lnTo>
                    <a:pt x="0" y="100137"/>
                  </a:lnTo>
                  <a:lnTo>
                    <a:pt x="2590" y="105487"/>
                  </a:lnTo>
                  <a:lnTo>
                    <a:pt x="12376" y="113735"/>
                  </a:lnTo>
                  <a:lnTo>
                    <a:pt x="18614" y="115417"/>
                  </a:lnTo>
                  <a:lnTo>
                    <a:pt x="32454" y="114982"/>
                  </a:lnTo>
                  <a:lnTo>
                    <a:pt x="44940" y="107302"/>
                  </a:lnTo>
                  <a:lnTo>
                    <a:pt x="50687" y="101627"/>
                  </a:lnTo>
                  <a:lnTo>
                    <a:pt x="57074" y="86108"/>
                  </a:lnTo>
                  <a:lnTo>
                    <a:pt x="61174" y="47994"/>
                  </a:lnTo>
                  <a:lnTo>
                    <a:pt x="57757" y="21606"/>
                  </a:lnTo>
                  <a:lnTo>
                    <a:pt x="47148" y="1503"/>
                  </a:lnTo>
                  <a:lnTo>
                    <a:pt x="43523" y="0"/>
                  </a:lnTo>
                  <a:lnTo>
                    <a:pt x="40242" y="1590"/>
                  </a:lnTo>
                  <a:lnTo>
                    <a:pt x="37191" y="5240"/>
                  </a:lnTo>
                  <a:lnTo>
                    <a:pt x="33801" y="18509"/>
                  </a:lnTo>
                  <a:lnTo>
                    <a:pt x="33158" y="35059"/>
                  </a:lnTo>
                  <a:lnTo>
                    <a:pt x="38863" y="825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A6D11C4-B789-4BFD-B083-47E4C3549FE5}"/>
                </a:ext>
              </a:extLst>
            </p:cNvPr>
            <p:cNvSpPr/>
            <p:nvPr/>
          </p:nvSpPr>
          <p:spPr>
            <a:xfrm>
              <a:off x="1852654" y="4906223"/>
              <a:ext cx="59635" cy="161452"/>
            </a:xfrm>
            <a:custGeom>
              <a:avLst/>
              <a:gdLst/>
              <a:ahLst/>
              <a:cxnLst/>
              <a:rect l="0" t="0" r="0" b="0"/>
              <a:pathLst>
                <a:path w="59635" h="161452">
                  <a:moveTo>
                    <a:pt x="59634" y="0"/>
                  </a:moveTo>
                  <a:lnTo>
                    <a:pt x="43127" y="8253"/>
                  </a:lnTo>
                  <a:lnTo>
                    <a:pt x="30417" y="21518"/>
                  </a:lnTo>
                  <a:lnTo>
                    <a:pt x="12308" y="54059"/>
                  </a:lnTo>
                  <a:lnTo>
                    <a:pt x="0" y="110147"/>
                  </a:lnTo>
                  <a:lnTo>
                    <a:pt x="308" y="133599"/>
                  </a:lnTo>
                  <a:lnTo>
                    <a:pt x="6203" y="152659"/>
                  </a:lnTo>
                  <a:lnTo>
                    <a:pt x="11058" y="157915"/>
                  </a:lnTo>
                  <a:lnTo>
                    <a:pt x="16885" y="160555"/>
                  </a:lnTo>
                  <a:lnTo>
                    <a:pt x="23361" y="161451"/>
                  </a:lnTo>
                  <a:lnTo>
                    <a:pt x="28542" y="158594"/>
                  </a:lnTo>
                  <a:lnTo>
                    <a:pt x="36602" y="146206"/>
                  </a:lnTo>
                  <a:lnTo>
                    <a:pt x="37369" y="138930"/>
                  </a:lnTo>
                  <a:lnTo>
                    <a:pt x="33616" y="123934"/>
                  </a:lnTo>
                  <a:lnTo>
                    <a:pt x="28492" y="115543"/>
                  </a:lnTo>
                  <a:lnTo>
                    <a:pt x="20766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6929144-1850-4481-82C5-8E7B7EB39C90}"/>
                </a:ext>
              </a:extLst>
            </p:cNvPr>
            <p:cNvSpPr/>
            <p:nvPr/>
          </p:nvSpPr>
          <p:spPr>
            <a:xfrm>
              <a:off x="1943546" y="5034246"/>
              <a:ext cx="85408" cy="69016"/>
            </a:xfrm>
            <a:custGeom>
              <a:avLst/>
              <a:gdLst/>
              <a:ahLst/>
              <a:cxnLst/>
              <a:rect l="0" t="0" r="0" b="0"/>
              <a:pathLst>
                <a:path w="85408" h="69016">
                  <a:moveTo>
                    <a:pt x="85345" y="4127"/>
                  </a:moveTo>
                  <a:lnTo>
                    <a:pt x="72965" y="0"/>
                  </a:lnTo>
                  <a:lnTo>
                    <a:pt x="59977" y="277"/>
                  </a:lnTo>
                  <a:lnTo>
                    <a:pt x="18408" y="10690"/>
                  </a:lnTo>
                  <a:lnTo>
                    <a:pt x="4923" y="18848"/>
                  </a:lnTo>
                  <a:lnTo>
                    <a:pt x="1500" y="25170"/>
                  </a:lnTo>
                  <a:lnTo>
                    <a:pt x="0" y="41406"/>
                  </a:lnTo>
                  <a:lnTo>
                    <a:pt x="2536" y="47981"/>
                  </a:lnTo>
                  <a:lnTo>
                    <a:pt x="12265" y="57591"/>
                  </a:lnTo>
                  <a:lnTo>
                    <a:pt x="36436" y="67857"/>
                  </a:lnTo>
                  <a:lnTo>
                    <a:pt x="53243" y="69015"/>
                  </a:lnTo>
                  <a:lnTo>
                    <a:pt x="68486" y="65787"/>
                  </a:lnTo>
                  <a:lnTo>
                    <a:pt x="81019" y="58595"/>
                  </a:lnTo>
                  <a:lnTo>
                    <a:pt x="84188" y="53395"/>
                  </a:lnTo>
                  <a:lnTo>
                    <a:pt x="85407" y="40707"/>
                  </a:lnTo>
                  <a:lnTo>
                    <a:pt x="80766" y="28734"/>
                  </a:lnTo>
                  <a:lnTo>
                    <a:pt x="62024" y="41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BBE362B-8F2E-45A7-9C33-90734FE34014}"/>
                </a:ext>
              </a:extLst>
            </p:cNvPr>
            <p:cNvSpPr/>
            <p:nvPr/>
          </p:nvSpPr>
          <p:spPr>
            <a:xfrm>
              <a:off x="2107501" y="4939930"/>
              <a:ext cx="92408" cy="147352"/>
            </a:xfrm>
            <a:custGeom>
              <a:avLst/>
              <a:gdLst/>
              <a:ahLst/>
              <a:cxnLst/>
              <a:rect l="0" t="0" r="0" b="0"/>
              <a:pathLst>
                <a:path w="92408" h="147352">
                  <a:moveTo>
                    <a:pt x="45766" y="113990"/>
                  </a:moveTo>
                  <a:lnTo>
                    <a:pt x="14245" y="116293"/>
                  </a:lnTo>
                  <a:lnTo>
                    <a:pt x="6614" y="118117"/>
                  </a:lnTo>
                  <a:lnTo>
                    <a:pt x="2390" y="121923"/>
                  </a:lnTo>
                  <a:lnTo>
                    <a:pt x="438" y="127052"/>
                  </a:lnTo>
                  <a:lnTo>
                    <a:pt x="0" y="133063"/>
                  </a:lnTo>
                  <a:lnTo>
                    <a:pt x="4027" y="137934"/>
                  </a:lnTo>
                  <a:lnTo>
                    <a:pt x="20018" y="145649"/>
                  </a:lnTo>
                  <a:lnTo>
                    <a:pt x="36913" y="147351"/>
                  </a:lnTo>
                  <a:lnTo>
                    <a:pt x="45046" y="146595"/>
                  </a:lnTo>
                  <a:lnTo>
                    <a:pt x="58690" y="138846"/>
                  </a:lnTo>
                  <a:lnTo>
                    <a:pt x="69648" y="125901"/>
                  </a:lnTo>
                  <a:lnTo>
                    <a:pt x="86616" y="75358"/>
                  </a:lnTo>
                  <a:lnTo>
                    <a:pt x="90400" y="26289"/>
                  </a:lnTo>
                  <a:lnTo>
                    <a:pt x="87772" y="3898"/>
                  </a:lnTo>
                  <a:lnTo>
                    <a:pt x="85862" y="0"/>
                  </a:lnTo>
                  <a:lnTo>
                    <a:pt x="83726" y="857"/>
                  </a:lnTo>
                  <a:lnTo>
                    <a:pt x="81437" y="4883"/>
                  </a:lnTo>
                  <a:lnTo>
                    <a:pt x="82343" y="31182"/>
                  </a:lnTo>
                  <a:lnTo>
                    <a:pt x="92407" y="8289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0C220E0-8E4F-4A92-8287-50E53AF70C3E}"/>
                </a:ext>
              </a:extLst>
            </p:cNvPr>
            <p:cNvSpPr/>
            <p:nvPr/>
          </p:nvSpPr>
          <p:spPr>
            <a:xfrm>
              <a:off x="2263177" y="5002480"/>
              <a:ext cx="114443" cy="152497"/>
            </a:xfrm>
            <a:custGeom>
              <a:avLst/>
              <a:gdLst/>
              <a:ahLst/>
              <a:cxnLst/>
              <a:rect l="0" t="0" r="0" b="0"/>
              <a:pathLst>
                <a:path w="114443" h="152497">
                  <a:moveTo>
                    <a:pt x="6693" y="12572"/>
                  </a:moveTo>
                  <a:lnTo>
                    <a:pt x="2566" y="192"/>
                  </a:lnTo>
                  <a:lnTo>
                    <a:pt x="1351" y="0"/>
                  </a:lnTo>
                  <a:lnTo>
                    <a:pt x="0" y="9000"/>
                  </a:lnTo>
                  <a:lnTo>
                    <a:pt x="4006" y="22213"/>
                  </a:lnTo>
                  <a:lnTo>
                    <a:pt x="12409" y="35859"/>
                  </a:lnTo>
                  <a:lnTo>
                    <a:pt x="24780" y="47682"/>
                  </a:lnTo>
                  <a:lnTo>
                    <a:pt x="43523" y="54088"/>
                  </a:lnTo>
                  <a:lnTo>
                    <a:pt x="64520" y="56072"/>
                  </a:lnTo>
                  <a:lnTo>
                    <a:pt x="82490" y="54075"/>
                  </a:lnTo>
                  <a:lnTo>
                    <a:pt x="96811" y="48004"/>
                  </a:lnTo>
                  <a:lnTo>
                    <a:pt x="103048" y="43967"/>
                  </a:lnTo>
                  <a:lnTo>
                    <a:pt x="107206" y="44731"/>
                  </a:lnTo>
                  <a:lnTo>
                    <a:pt x="109978" y="48694"/>
                  </a:lnTo>
                  <a:lnTo>
                    <a:pt x="113880" y="70780"/>
                  </a:lnTo>
                  <a:lnTo>
                    <a:pt x="114442" y="122925"/>
                  </a:lnTo>
                  <a:lnTo>
                    <a:pt x="107749" y="15249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4AE1CE0-F4E6-428D-BD09-12E0FB52D66A}"/>
                </a:ext>
              </a:extLst>
            </p:cNvPr>
            <p:cNvSpPr/>
            <p:nvPr/>
          </p:nvSpPr>
          <p:spPr>
            <a:xfrm>
              <a:off x="2471982" y="5067419"/>
              <a:ext cx="51104" cy="79784"/>
            </a:xfrm>
            <a:custGeom>
              <a:avLst/>
              <a:gdLst/>
              <a:ahLst/>
              <a:cxnLst/>
              <a:rect l="0" t="0" r="0" b="0"/>
              <a:pathLst>
                <a:path w="51104" h="79784">
                  <a:moveTo>
                    <a:pt x="0" y="9821"/>
                  </a:moveTo>
                  <a:lnTo>
                    <a:pt x="8253" y="1568"/>
                  </a:lnTo>
                  <a:lnTo>
                    <a:pt x="13275" y="0"/>
                  </a:lnTo>
                  <a:lnTo>
                    <a:pt x="25766" y="562"/>
                  </a:lnTo>
                  <a:lnTo>
                    <a:pt x="37651" y="5994"/>
                  </a:lnTo>
                  <a:lnTo>
                    <a:pt x="43239" y="9861"/>
                  </a:lnTo>
                  <a:lnTo>
                    <a:pt x="46964" y="15894"/>
                  </a:lnTo>
                  <a:lnTo>
                    <a:pt x="51103" y="31810"/>
                  </a:lnTo>
                  <a:lnTo>
                    <a:pt x="49615" y="40028"/>
                  </a:lnTo>
                  <a:lnTo>
                    <a:pt x="41053" y="56068"/>
                  </a:lnTo>
                  <a:lnTo>
                    <a:pt x="28610" y="67228"/>
                  </a:lnTo>
                  <a:lnTo>
                    <a:pt x="7773" y="797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DC262D8-12F4-4E5E-AFB0-587EB94D7E74}"/>
                </a:ext>
              </a:extLst>
            </p:cNvPr>
            <p:cNvSpPr/>
            <p:nvPr/>
          </p:nvSpPr>
          <p:spPr>
            <a:xfrm>
              <a:off x="2720735" y="5038373"/>
              <a:ext cx="7774" cy="147698"/>
            </a:xfrm>
            <a:custGeom>
              <a:avLst/>
              <a:gdLst/>
              <a:ahLst/>
              <a:cxnLst/>
              <a:rect l="0" t="0" r="0" b="0"/>
              <a:pathLst>
                <a:path w="7774" h="147698">
                  <a:moveTo>
                    <a:pt x="0" y="0"/>
                  </a:moveTo>
                  <a:lnTo>
                    <a:pt x="4478" y="24824"/>
                  </a:lnTo>
                  <a:lnTo>
                    <a:pt x="1370" y="83277"/>
                  </a:lnTo>
                  <a:lnTo>
                    <a:pt x="6252" y="122144"/>
                  </a:lnTo>
                  <a:lnTo>
                    <a:pt x="7773" y="1476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C5CF13C-E87C-4B0F-A34D-3A8819F08631}"/>
                </a:ext>
              </a:extLst>
            </p:cNvPr>
            <p:cNvSpPr/>
            <p:nvPr/>
          </p:nvSpPr>
          <p:spPr>
            <a:xfrm>
              <a:off x="2708429" y="4959628"/>
              <a:ext cx="118929" cy="210896"/>
            </a:xfrm>
            <a:custGeom>
              <a:avLst/>
              <a:gdLst/>
              <a:ahLst/>
              <a:cxnLst/>
              <a:rect l="0" t="0" r="0" b="0"/>
              <a:pathLst>
                <a:path w="118929" h="210896">
                  <a:moveTo>
                    <a:pt x="12306" y="210895"/>
                  </a:moveTo>
                  <a:lnTo>
                    <a:pt x="0" y="147854"/>
                  </a:lnTo>
                  <a:lnTo>
                    <a:pt x="1525" y="94603"/>
                  </a:lnTo>
                  <a:lnTo>
                    <a:pt x="14895" y="46412"/>
                  </a:lnTo>
                  <a:lnTo>
                    <a:pt x="28620" y="20796"/>
                  </a:lnTo>
                  <a:lnTo>
                    <a:pt x="39422" y="8940"/>
                  </a:lnTo>
                  <a:lnTo>
                    <a:pt x="52860" y="791"/>
                  </a:lnTo>
                  <a:lnTo>
                    <a:pt x="60935" y="0"/>
                  </a:lnTo>
                  <a:lnTo>
                    <a:pt x="79120" y="3728"/>
                  </a:lnTo>
                  <a:lnTo>
                    <a:pt x="94112" y="15749"/>
                  </a:lnTo>
                  <a:lnTo>
                    <a:pt x="109961" y="39638"/>
                  </a:lnTo>
                  <a:lnTo>
                    <a:pt x="116169" y="56182"/>
                  </a:lnTo>
                  <a:lnTo>
                    <a:pt x="118928" y="75051"/>
                  </a:lnTo>
                  <a:lnTo>
                    <a:pt x="117072" y="83192"/>
                  </a:lnTo>
                  <a:lnTo>
                    <a:pt x="108101" y="96844"/>
                  </a:lnTo>
                  <a:lnTo>
                    <a:pt x="93173" y="106367"/>
                  </a:lnTo>
                  <a:lnTo>
                    <a:pt x="75022" y="112614"/>
                  </a:lnTo>
                  <a:lnTo>
                    <a:pt x="47971" y="115268"/>
                  </a:lnTo>
                  <a:lnTo>
                    <a:pt x="27853" y="1098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10AC2A7-9710-4B02-92B2-FAD061B2E123}"/>
                </a:ext>
              </a:extLst>
            </p:cNvPr>
            <p:cNvSpPr/>
            <p:nvPr/>
          </p:nvSpPr>
          <p:spPr>
            <a:xfrm>
              <a:off x="2876279" y="4960638"/>
              <a:ext cx="70063" cy="72373"/>
            </a:xfrm>
            <a:custGeom>
              <a:avLst/>
              <a:gdLst/>
              <a:ahLst/>
              <a:cxnLst/>
              <a:rect l="0" t="0" r="0" b="0"/>
              <a:pathLst>
                <a:path w="70063" h="72373">
                  <a:moveTo>
                    <a:pt x="31020" y="23320"/>
                  </a:moveTo>
                  <a:lnTo>
                    <a:pt x="43400" y="19193"/>
                  </a:lnTo>
                  <a:lnTo>
                    <a:pt x="43592" y="18842"/>
                  </a:lnTo>
                  <a:lnTo>
                    <a:pt x="14228" y="26686"/>
                  </a:lnTo>
                  <a:lnTo>
                    <a:pt x="8597" y="30747"/>
                  </a:lnTo>
                  <a:lnTo>
                    <a:pt x="37" y="42167"/>
                  </a:lnTo>
                  <a:lnTo>
                    <a:pt x="0" y="47977"/>
                  </a:lnTo>
                  <a:lnTo>
                    <a:pt x="2566" y="53578"/>
                  </a:lnTo>
                  <a:lnTo>
                    <a:pt x="12328" y="63543"/>
                  </a:lnTo>
                  <a:lnTo>
                    <a:pt x="25304" y="70852"/>
                  </a:lnTo>
                  <a:lnTo>
                    <a:pt x="39708" y="72372"/>
                  </a:lnTo>
                  <a:lnTo>
                    <a:pt x="47177" y="71568"/>
                  </a:lnTo>
                  <a:lnTo>
                    <a:pt x="60082" y="63766"/>
                  </a:lnTo>
                  <a:lnTo>
                    <a:pt x="65942" y="58058"/>
                  </a:lnTo>
                  <a:lnTo>
                    <a:pt x="68985" y="50797"/>
                  </a:lnTo>
                  <a:lnTo>
                    <a:pt x="70062" y="33516"/>
                  </a:lnTo>
                  <a:lnTo>
                    <a:pt x="65359" y="18926"/>
                  </a:lnTo>
                  <a:lnTo>
                    <a:pt x="5434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0B0E5FB-B572-4651-80D9-6B77E25AC7F2}"/>
                </a:ext>
              </a:extLst>
            </p:cNvPr>
            <p:cNvSpPr/>
            <p:nvPr/>
          </p:nvSpPr>
          <p:spPr>
            <a:xfrm>
              <a:off x="2976607" y="4968411"/>
              <a:ext cx="78978" cy="74285"/>
            </a:xfrm>
            <a:custGeom>
              <a:avLst/>
              <a:gdLst/>
              <a:ahLst/>
              <a:cxnLst/>
              <a:rect l="0" t="0" r="0" b="0"/>
              <a:pathLst>
                <a:path w="78978" h="74285">
                  <a:moveTo>
                    <a:pt x="39522" y="15547"/>
                  </a:moveTo>
                  <a:lnTo>
                    <a:pt x="60155" y="11420"/>
                  </a:lnTo>
                  <a:lnTo>
                    <a:pt x="62778" y="9341"/>
                  </a:lnTo>
                  <a:lnTo>
                    <a:pt x="61072" y="7091"/>
                  </a:lnTo>
                  <a:lnTo>
                    <a:pt x="56480" y="4727"/>
                  </a:lnTo>
                  <a:lnTo>
                    <a:pt x="50827" y="4879"/>
                  </a:lnTo>
                  <a:lnTo>
                    <a:pt x="37637" y="9655"/>
                  </a:lnTo>
                  <a:lnTo>
                    <a:pt x="15643" y="26181"/>
                  </a:lnTo>
                  <a:lnTo>
                    <a:pt x="968" y="47489"/>
                  </a:lnTo>
                  <a:lnTo>
                    <a:pt x="0" y="54116"/>
                  </a:lnTo>
                  <a:lnTo>
                    <a:pt x="3530" y="66086"/>
                  </a:lnTo>
                  <a:lnTo>
                    <a:pt x="8618" y="69969"/>
                  </a:lnTo>
                  <a:lnTo>
                    <a:pt x="23483" y="74284"/>
                  </a:lnTo>
                  <a:lnTo>
                    <a:pt x="47150" y="72586"/>
                  </a:lnTo>
                  <a:lnTo>
                    <a:pt x="60474" y="66522"/>
                  </a:lnTo>
                  <a:lnTo>
                    <a:pt x="66446" y="62486"/>
                  </a:lnTo>
                  <a:lnTo>
                    <a:pt x="75384" y="51092"/>
                  </a:lnTo>
                  <a:lnTo>
                    <a:pt x="78977" y="44426"/>
                  </a:lnTo>
                  <a:lnTo>
                    <a:pt x="78781" y="36527"/>
                  </a:lnTo>
                  <a:lnTo>
                    <a:pt x="6284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9D7E175-0966-4C14-8DF7-47E55753817F}"/>
                </a:ext>
              </a:extLst>
            </p:cNvPr>
            <p:cNvSpPr/>
            <p:nvPr/>
          </p:nvSpPr>
          <p:spPr>
            <a:xfrm>
              <a:off x="3109411" y="4976185"/>
              <a:ext cx="163245" cy="77495"/>
            </a:xfrm>
            <a:custGeom>
              <a:avLst/>
              <a:gdLst/>
              <a:ahLst/>
              <a:cxnLst/>
              <a:rect l="0" t="0" r="0" b="0"/>
              <a:pathLst>
                <a:path w="163245" h="77495">
                  <a:moveTo>
                    <a:pt x="0" y="7773"/>
                  </a:moveTo>
                  <a:lnTo>
                    <a:pt x="27671" y="1620"/>
                  </a:lnTo>
                  <a:lnTo>
                    <a:pt x="36586" y="1081"/>
                  </a:lnTo>
                  <a:lnTo>
                    <a:pt x="51097" y="5086"/>
                  </a:lnTo>
                  <a:lnTo>
                    <a:pt x="57385" y="8573"/>
                  </a:lnTo>
                  <a:lnTo>
                    <a:pt x="74489" y="29987"/>
                  </a:lnTo>
                  <a:lnTo>
                    <a:pt x="78308" y="48452"/>
                  </a:lnTo>
                  <a:lnTo>
                    <a:pt x="78117" y="58213"/>
                  </a:lnTo>
                  <a:lnTo>
                    <a:pt x="75398" y="65584"/>
                  </a:lnTo>
                  <a:lnTo>
                    <a:pt x="65468" y="76078"/>
                  </a:lnTo>
                  <a:lnTo>
                    <a:pt x="60056" y="77494"/>
                  </a:lnTo>
                  <a:lnTo>
                    <a:pt x="54721" y="76710"/>
                  </a:lnTo>
                  <a:lnTo>
                    <a:pt x="49436" y="74461"/>
                  </a:lnTo>
                  <a:lnTo>
                    <a:pt x="46777" y="69506"/>
                  </a:lnTo>
                  <a:lnTo>
                    <a:pt x="46126" y="54788"/>
                  </a:lnTo>
                  <a:lnTo>
                    <a:pt x="48888" y="47753"/>
                  </a:lnTo>
                  <a:lnTo>
                    <a:pt x="58868" y="35331"/>
                  </a:lnTo>
                  <a:lnTo>
                    <a:pt x="97937" y="14145"/>
                  </a:lnTo>
                  <a:lnTo>
                    <a:pt x="137516" y="3050"/>
                  </a:lnTo>
                  <a:lnTo>
                    <a:pt x="16324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8299057-8A37-4432-99B2-3D29230A8077}"/>
                </a:ext>
              </a:extLst>
            </p:cNvPr>
            <p:cNvSpPr/>
            <p:nvPr/>
          </p:nvSpPr>
          <p:spPr>
            <a:xfrm>
              <a:off x="3452677" y="4893785"/>
              <a:ext cx="130866" cy="212464"/>
            </a:xfrm>
            <a:custGeom>
              <a:avLst/>
              <a:gdLst/>
              <a:ahLst/>
              <a:cxnLst/>
              <a:rect l="0" t="0" r="0" b="0"/>
              <a:pathLst>
                <a:path w="130866" h="212464">
                  <a:moveTo>
                    <a:pt x="45410" y="97947"/>
                  </a:moveTo>
                  <a:lnTo>
                    <a:pt x="41283" y="81440"/>
                  </a:lnTo>
                  <a:lnTo>
                    <a:pt x="44386" y="76578"/>
                  </a:lnTo>
                  <a:lnTo>
                    <a:pt x="59351" y="71174"/>
                  </a:lnTo>
                  <a:lnTo>
                    <a:pt x="101555" y="60637"/>
                  </a:lnTo>
                  <a:lnTo>
                    <a:pt x="116717" y="52285"/>
                  </a:lnTo>
                  <a:lnTo>
                    <a:pt x="126910" y="40513"/>
                  </a:lnTo>
                  <a:lnTo>
                    <a:pt x="130838" y="33746"/>
                  </a:lnTo>
                  <a:lnTo>
                    <a:pt x="130865" y="27506"/>
                  </a:lnTo>
                  <a:lnTo>
                    <a:pt x="128292" y="21620"/>
                  </a:lnTo>
                  <a:lnTo>
                    <a:pt x="123985" y="15968"/>
                  </a:lnTo>
                  <a:lnTo>
                    <a:pt x="107684" y="7384"/>
                  </a:lnTo>
                  <a:lnTo>
                    <a:pt x="76530" y="0"/>
                  </a:lnTo>
                  <a:lnTo>
                    <a:pt x="56650" y="0"/>
                  </a:lnTo>
                  <a:lnTo>
                    <a:pt x="39177" y="5758"/>
                  </a:lnTo>
                  <a:lnTo>
                    <a:pt x="18899" y="18712"/>
                  </a:lnTo>
                  <a:lnTo>
                    <a:pt x="16508" y="24394"/>
                  </a:lnTo>
                  <a:lnTo>
                    <a:pt x="16641" y="30774"/>
                  </a:lnTo>
                  <a:lnTo>
                    <a:pt x="18457" y="37617"/>
                  </a:lnTo>
                  <a:lnTo>
                    <a:pt x="27385" y="49828"/>
                  </a:lnTo>
                  <a:lnTo>
                    <a:pt x="78278" y="105966"/>
                  </a:lnTo>
                  <a:lnTo>
                    <a:pt x="89097" y="121376"/>
                  </a:lnTo>
                  <a:lnTo>
                    <a:pt x="96646" y="152874"/>
                  </a:lnTo>
                  <a:lnTo>
                    <a:pt x="93806" y="170151"/>
                  </a:lnTo>
                  <a:lnTo>
                    <a:pt x="82495" y="189590"/>
                  </a:lnTo>
                  <a:lnTo>
                    <a:pt x="72257" y="200001"/>
                  </a:lnTo>
                  <a:lnTo>
                    <a:pt x="59069" y="207507"/>
                  </a:lnTo>
                  <a:lnTo>
                    <a:pt x="32951" y="212463"/>
                  </a:lnTo>
                  <a:lnTo>
                    <a:pt x="15689" y="209016"/>
                  </a:lnTo>
                  <a:lnTo>
                    <a:pt x="7458" y="205678"/>
                  </a:lnTo>
                  <a:lnTo>
                    <a:pt x="2834" y="199134"/>
                  </a:lnTo>
                  <a:lnTo>
                    <a:pt x="0" y="180347"/>
                  </a:lnTo>
                  <a:lnTo>
                    <a:pt x="4772" y="171019"/>
                  </a:lnTo>
                  <a:lnTo>
                    <a:pt x="33657" y="147236"/>
                  </a:lnTo>
                  <a:lnTo>
                    <a:pt x="89516" y="121726"/>
                  </a:lnTo>
                  <a:lnTo>
                    <a:pt x="107599" y="1134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BBA7800-CC55-407E-A11E-282DBF887AB6}"/>
                </a:ext>
              </a:extLst>
            </p:cNvPr>
            <p:cNvSpPr/>
            <p:nvPr/>
          </p:nvSpPr>
          <p:spPr>
            <a:xfrm>
              <a:off x="3645784" y="4945766"/>
              <a:ext cx="191192" cy="100513"/>
            </a:xfrm>
            <a:custGeom>
              <a:avLst/>
              <a:gdLst/>
              <a:ahLst/>
              <a:cxnLst/>
              <a:rect l="0" t="0" r="0" b="0"/>
              <a:pathLst>
                <a:path w="191192" h="100513">
                  <a:moveTo>
                    <a:pt x="0" y="22645"/>
                  </a:moveTo>
                  <a:lnTo>
                    <a:pt x="0" y="6138"/>
                  </a:lnTo>
                  <a:lnTo>
                    <a:pt x="4319" y="2140"/>
                  </a:lnTo>
                  <a:lnTo>
                    <a:pt x="20634" y="0"/>
                  </a:lnTo>
                  <a:lnTo>
                    <a:pt x="37674" y="6535"/>
                  </a:lnTo>
                  <a:lnTo>
                    <a:pt x="59532" y="24782"/>
                  </a:lnTo>
                  <a:lnTo>
                    <a:pt x="74645" y="46599"/>
                  </a:lnTo>
                  <a:lnTo>
                    <a:pt x="78267" y="54161"/>
                  </a:lnTo>
                  <a:lnTo>
                    <a:pt x="79987" y="69474"/>
                  </a:lnTo>
                  <a:lnTo>
                    <a:pt x="77009" y="84053"/>
                  </a:lnTo>
                  <a:lnTo>
                    <a:pt x="69927" y="96291"/>
                  </a:lnTo>
                  <a:lnTo>
                    <a:pt x="64756" y="99381"/>
                  </a:lnTo>
                  <a:lnTo>
                    <a:pt x="52102" y="100512"/>
                  </a:lnTo>
                  <a:lnTo>
                    <a:pt x="47690" y="97013"/>
                  </a:lnTo>
                  <a:lnTo>
                    <a:pt x="42789" y="83913"/>
                  </a:lnTo>
                  <a:lnTo>
                    <a:pt x="44073" y="77310"/>
                  </a:lnTo>
                  <a:lnTo>
                    <a:pt x="58261" y="58899"/>
                  </a:lnTo>
                  <a:lnTo>
                    <a:pt x="79739" y="39145"/>
                  </a:lnTo>
                  <a:lnTo>
                    <a:pt x="139510" y="9078"/>
                  </a:lnTo>
                  <a:lnTo>
                    <a:pt x="150105" y="4523"/>
                  </a:lnTo>
                  <a:lnTo>
                    <a:pt x="149302" y="4517"/>
                  </a:lnTo>
                  <a:lnTo>
                    <a:pt x="141500" y="7679"/>
                  </a:lnTo>
                  <a:lnTo>
                    <a:pt x="129396" y="14842"/>
                  </a:lnTo>
                  <a:lnTo>
                    <a:pt x="119986" y="26087"/>
                  </a:lnTo>
                  <a:lnTo>
                    <a:pt x="116267" y="32713"/>
                  </a:lnTo>
                  <a:lnTo>
                    <a:pt x="115515" y="38858"/>
                  </a:lnTo>
                  <a:lnTo>
                    <a:pt x="119287" y="50292"/>
                  </a:lnTo>
                  <a:lnTo>
                    <a:pt x="135248" y="66441"/>
                  </a:lnTo>
                  <a:lnTo>
                    <a:pt x="153681" y="72341"/>
                  </a:lnTo>
                  <a:lnTo>
                    <a:pt x="173677" y="73235"/>
                  </a:lnTo>
                  <a:lnTo>
                    <a:pt x="188323" y="67874"/>
                  </a:lnTo>
                  <a:lnTo>
                    <a:pt x="191191" y="62299"/>
                  </a:lnTo>
                  <a:lnTo>
                    <a:pt x="189773" y="46891"/>
                  </a:lnTo>
                  <a:lnTo>
                    <a:pt x="181081" y="33133"/>
                  </a:lnTo>
                  <a:lnTo>
                    <a:pt x="168581" y="22124"/>
                  </a:lnTo>
                  <a:lnTo>
                    <a:pt x="139924" y="709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29C5084-0E2A-45A1-AF0A-CDF853F81C8F}"/>
                </a:ext>
              </a:extLst>
            </p:cNvPr>
            <p:cNvSpPr/>
            <p:nvPr/>
          </p:nvSpPr>
          <p:spPr>
            <a:xfrm>
              <a:off x="3878990" y="4968411"/>
              <a:ext cx="163680" cy="79718"/>
            </a:xfrm>
            <a:custGeom>
              <a:avLst/>
              <a:gdLst/>
              <a:ahLst/>
              <a:cxnLst/>
              <a:rect l="0" t="0" r="0" b="0"/>
              <a:pathLst>
                <a:path w="163680" h="79718">
                  <a:moveTo>
                    <a:pt x="0" y="7774"/>
                  </a:moveTo>
                  <a:lnTo>
                    <a:pt x="14123" y="46688"/>
                  </a:lnTo>
                  <a:lnTo>
                    <a:pt x="22400" y="58467"/>
                  </a:lnTo>
                  <a:lnTo>
                    <a:pt x="27889" y="61435"/>
                  </a:lnTo>
                  <a:lnTo>
                    <a:pt x="40898" y="62429"/>
                  </a:lnTo>
                  <a:lnTo>
                    <a:pt x="62790" y="54006"/>
                  </a:lnTo>
                  <a:lnTo>
                    <a:pt x="73396" y="43005"/>
                  </a:lnTo>
                  <a:lnTo>
                    <a:pt x="78398" y="33796"/>
                  </a:lnTo>
                  <a:lnTo>
                    <a:pt x="77313" y="33760"/>
                  </a:lnTo>
                  <a:lnTo>
                    <a:pt x="74863" y="35463"/>
                  </a:lnTo>
                  <a:lnTo>
                    <a:pt x="74957" y="40052"/>
                  </a:lnTo>
                  <a:lnTo>
                    <a:pt x="79668" y="54365"/>
                  </a:lnTo>
                  <a:lnTo>
                    <a:pt x="85070" y="60428"/>
                  </a:lnTo>
                  <a:lnTo>
                    <a:pt x="116260" y="76364"/>
                  </a:lnTo>
                  <a:lnTo>
                    <a:pt x="124148" y="79412"/>
                  </a:lnTo>
                  <a:lnTo>
                    <a:pt x="131134" y="79717"/>
                  </a:lnTo>
                  <a:lnTo>
                    <a:pt x="143503" y="75449"/>
                  </a:lnTo>
                  <a:lnTo>
                    <a:pt x="160178" y="59207"/>
                  </a:lnTo>
                  <a:lnTo>
                    <a:pt x="162927" y="51564"/>
                  </a:lnTo>
                  <a:lnTo>
                    <a:pt x="163679" y="33858"/>
                  </a:lnTo>
                  <a:lnTo>
                    <a:pt x="15547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5A07C8D-D84B-4C73-A7E6-DFD1E193692D}"/>
                </a:ext>
              </a:extLst>
            </p:cNvPr>
            <p:cNvSpPr/>
            <p:nvPr/>
          </p:nvSpPr>
          <p:spPr>
            <a:xfrm>
              <a:off x="4119969" y="4929064"/>
              <a:ext cx="194340" cy="148177"/>
            </a:xfrm>
            <a:custGeom>
              <a:avLst/>
              <a:gdLst/>
              <a:ahLst/>
              <a:cxnLst/>
              <a:rect l="0" t="0" r="0" b="0"/>
              <a:pathLst>
                <a:path w="194340" h="148177">
                  <a:moveTo>
                    <a:pt x="0" y="8253"/>
                  </a:moveTo>
                  <a:lnTo>
                    <a:pt x="12381" y="0"/>
                  </a:lnTo>
                  <a:lnTo>
                    <a:pt x="16027" y="1887"/>
                  </a:lnTo>
                  <a:lnTo>
                    <a:pt x="20079" y="15500"/>
                  </a:lnTo>
                  <a:lnTo>
                    <a:pt x="18234" y="39191"/>
                  </a:lnTo>
                  <a:lnTo>
                    <a:pt x="4964" y="85974"/>
                  </a:lnTo>
                  <a:lnTo>
                    <a:pt x="5037" y="89434"/>
                  </a:lnTo>
                  <a:lnTo>
                    <a:pt x="6813" y="90013"/>
                  </a:lnTo>
                  <a:lnTo>
                    <a:pt x="13393" y="86049"/>
                  </a:lnTo>
                  <a:lnTo>
                    <a:pt x="33996" y="71733"/>
                  </a:lnTo>
                  <a:lnTo>
                    <a:pt x="93396" y="43556"/>
                  </a:lnTo>
                  <a:lnTo>
                    <a:pt x="115774" y="27830"/>
                  </a:lnTo>
                  <a:lnTo>
                    <a:pt x="128039" y="14362"/>
                  </a:lnTo>
                  <a:lnTo>
                    <a:pt x="129409" y="10598"/>
                  </a:lnTo>
                  <a:lnTo>
                    <a:pt x="127732" y="8952"/>
                  </a:lnTo>
                  <a:lnTo>
                    <a:pt x="124022" y="8720"/>
                  </a:lnTo>
                  <a:lnTo>
                    <a:pt x="120686" y="11155"/>
                  </a:lnTo>
                  <a:lnTo>
                    <a:pt x="111863" y="26963"/>
                  </a:lnTo>
                  <a:lnTo>
                    <a:pt x="87156" y="84552"/>
                  </a:lnTo>
                  <a:lnTo>
                    <a:pt x="82786" y="100897"/>
                  </a:lnTo>
                  <a:lnTo>
                    <a:pt x="83723" y="116799"/>
                  </a:lnTo>
                  <a:lnTo>
                    <a:pt x="86910" y="120348"/>
                  </a:lnTo>
                  <a:lnTo>
                    <a:pt x="91625" y="120987"/>
                  </a:lnTo>
                  <a:lnTo>
                    <a:pt x="97360" y="119686"/>
                  </a:lnTo>
                  <a:lnTo>
                    <a:pt x="124318" y="99842"/>
                  </a:lnTo>
                  <a:lnTo>
                    <a:pt x="156658" y="73150"/>
                  </a:lnTo>
                  <a:lnTo>
                    <a:pt x="162308" y="72247"/>
                  </a:lnTo>
                  <a:lnTo>
                    <a:pt x="166939" y="74236"/>
                  </a:lnTo>
                  <a:lnTo>
                    <a:pt x="170890" y="78154"/>
                  </a:lnTo>
                  <a:lnTo>
                    <a:pt x="183437" y="109265"/>
                  </a:lnTo>
                  <a:lnTo>
                    <a:pt x="194339" y="1481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052FE92-0E7D-412D-891D-32E3D063FA09}"/>
              </a:ext>
            </a:extLst>
          </p:cNvPr>
          <p:cNvGrpSpPr/>
          <p:nvPr/>
        </p:nvGrpSpPr>
        <p:grpSpPr>
          <a:xfrm>
            <a:off x="4943053" y="4009431"/>
            <a:ext cx="1555617" cy="352646"/>
            <a:chOff x="4943053" y="4009431"/>
            <a:chExt cx="1555617" cy="352646"/>
          </a:xfrm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8603970-00C8-4B2D-AE9E-82F50C785904}"/>
                </a:ext>
              </a:extLst>
            </p:cNvPr>
            <p:cNvSpPr/>
            <p:nvPr/>
          </p:nvSpPr>
          <p:spPr>
            <a:xfrm>
              <a:off x="4943053" y="4120489"/>
              <a:ext cx="47553" cy="41360"/>
            </a:xfrm>
            <a:custGeom>
              <a:avLst/>
              <a:gdLst/>
              <a:ahLst/>
              <a:cxnLst/>
              <a:rect l="0" t="0" r="0" b="0"/>
              <a:pathLst>
                <a:path w="47553" h="41360">
                  <a:moveTo>
                    <a:pt x="47552" y="16155"/>
                  </a:moveTo>
                  <a:lnTo>
                    <a:pt x="43425" y="3775"/>
                  </a:lnTo>
                  <a:lnTo>
                    <a:pt x="39618" y="992"/>
                  </a:lnTo>
                  <a:lnTo>
                    <a:pt x="34490" y="0"/>
                  </a:lnTo>
                  <a:lnTo>
                    <a:pt x="28479" y="203"/>
                  </a:lnTo>
                  <a:lnTo>
                    <a:pt x="17194" y="5034"/>
                  </a:lnTo>
                  <a:lnTo>
                    <a:pt x="11766" y="8741"/>
                  </a:lnTo>
                  <a:lnTo>
                    <a:pt x="3432" y="19769"/>
                  </a:lnTo>
                  <a:lnTo>
                    <a:pt x="0" y="26338"/>
                  </a:lnTo>
                  <a:lnTo>
                    <a:pt x="303" y="31581"/>
                  </a:lnTo>
                  <a:lnTo>
                    <a:pt x="3097" y="35939"/>
                  </a:lnTo>
                  <a:lnTo>
                    <a:pt x="7551" y="39709"/>
                  </a:lnTo>
                  <a:lnTo>
                    <a:pt x="13111" y="41359"/>
                  </a:lnTo>
                  <a:lnTo>
                    <a:pt x="26199" y="40888"/>
                  </a:lnTo>
                  <a:lnTo>
                    <a:pt x="29861" y="37826"/>
                  </a:lnTo>
                  <a:lnTo>
                    <a:pt x="31439" y="33194"/>
                  </a:lnTo>
                  <a:lnTo>
                    <a:pt x="31628" y="27514"/>
                  </a:lnTo>
                  <a:lnTo>
                    <a:pt x="30026" y="22864"/>
                  </a:lnTo>
                  <a:lnTo>
                    <a:pt x="16457" y="838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1F80AD7-F14C-42DD-B3E3-BDCA71047661}"/>
                </a:ext>
              </a:extLst>
            </p:cNvPr>
            <p:cNvSpPr/>
            <p:nvPr/>
          </p:nvSpPr>
          <p:spPr>
            <a:xfrm>
              <a:off x="5133962" y="4039774"/>
              <a:ext cx="69522" cy="176791"/>
            </a:xfrm>
            <a:custGeom>
              <a:avLst/>
              <a:gdLst/>
              <a:ahLst/>
              <a:cxnLst/>
              <a:rect l="0" t="0" r="0" b="0"/>
              <a:pathLst>
                <a:path w="69522" h="176791">
                  <a:moveTo>
                    <a:pt x="66528" y="73549"/>
                  </a:moveTo>
                  <a:lnTo>
                    <a:pt x="64225" y="12855"/>
                  </a:lnTo>
                  <a:lnTo>
                    <a:pt x="62401" y="4583"/>
                  </a:lnTo>
                  <a:lnTo>
                    <a:pt x="58594" y="797"/>
                  </a:lnTo>
                  <a:lnTo>
                    <a:pt x="53466" y="0"/>
                  </a:lnTo>
                  <a:lnTo>
                    <a:pt x="40857" y="3721"/>
                  </a:lnTo>
                  <a:lnTo>
                    <a:pt x="20054" y="16391"/>
                  </a:lnTo>
                  <a:lnTo>
                    <a:pt x="8156" y="29144"/>
                  </a:lnTo>
                  <a:lnTo>
                    <a:pt x="1717" y="45752"/>
                  </a:lnTo>
                  <a:lnTo>
                    <a:pt x="0" y="55018"/>
                  </a:lnTo>
                  <a:lnTo>
                    <a:pt x="1447" y="62922"/>
                  </a:lnTo>
                  <a:lnTo>
                    <a:pt x="9964" y="76312"/>
                  </a:lnTo>
                  <a:lnTo>
                    <a:pt x="63546" y="123647"/>
                  </a:lnTo>
                  <a:lnTo>
                    <a:pt x="69521" y="141017"/>
                  </a:lnTo>
                  <a:lnTo>
                    <a:pt x="68524" y="148758"/>
                  </a:lnTo>
                  <a:lnTo>
                    <a:pt x="60505" y="161966"/>
                  </a:lnTo>
                  <a:lnTo>
                    <a:pt x="48304" y="171291"/>
                  </a:lnTo>
                  <a:lnTo>
                    <a:pt x="41423" y="174987"/>
                  </a:lnTo>
                  <a:lnTo>
                    <a:pt x="26868" y="176790"/>
                  </a:lnTo>
                  <a:lnTo>
                    <a:pt x="4339" y="17460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131E005-EFAE-45E5-9345-98F97F05FD33}"/>
                </a:ext>
              </a:extLst>
            </p:cNvPr>
            <p:cNvSpPr/>
            <p:nvPr/>
          </p:nvSpPr>
          <p:spPr>
            <a:xfrm>
              <a:off x="5275179" y="4175511"/>
              <a:ext cx="83056" cy="186566"/>
            </a:xfrm>
            <a:custGeom>
              <a:avLst/>
              <a:gdLst/>
              <a:ahLst/>
              <a:cxnLst/>
              <a:rect l="0" t="0" r="0" b="0"/>
              <a:pathLst>
                <a:path w="83056" h="186566">
                  <a:moveTo>
                    <a:pt x="10820" y="0"/>
                  </a:moveTo>
                  <a:lnTo>
                    <a:pt x="0" y="36586"/>
                  </a:lnTo>
                  <a:lnTo>
                    <a:pt x="151" y="44256"/>
                  </a:lnTo>
                  <a:lnTo>
                    <a:pt x="4927" y="57386"/>
                  </a:lnTo>
                  <a:lnTo>
                    <a:pt x="10346" y="61578"/>
                  </a:lnTo>
                  <a:lnTo>
                    <a:pt x="25580" y="66236"/>
                  </a:lnTo>
                  <a:lnTo>
                    <a:pt x="41564" y="63700"/>
                  </a:lnTo>
                  <a:lnTo>
                    <a:pt x="62827" y="52559"/>
                  </a:lnTo>
                  <a:lnTo>
                    <a:pt x="68812" y="47996"/>
                  </a:lnTo>
                  <a:lnTo>
                    <a:pt x="73665" y="47544"/>
                  </a:lnTo>
                  <a:lnTo>
                    <a:pt x="77765" y="49834"/>
                  </a:lnTo>
                  <a:lnTo>
                    <a:pt x="81361" y="53952"/>
                  </a:lnTo>
                  <a:lnTo>
                    <a:pt x="83055" y="67741"/>
                  </a:lnTo>
                  <a:lnTo>
                    <a:pt x="74828" y="127167"/>
                  </a:lnTo>
                  <a:lnTo>
                    <a:pt x="73008" y="18656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F84324DF-7D10-4B2B-A571-27AE89B1B770}"/>
                </a:ext>
              </a:extLst>
            </p:cNvPr>
            <p:cNvSpPr/>
            <p:nvPr/>
          </p:nvSpPr>
          <p:spPr>
            <a:xfrm>
              <a:off x="5446855" y="4183285"/>
              <a:ext cx="173406" cy="37698"/>
            </a:xfrm>
            <a:custGeom>
              <a:avLst/>
              <a:gdLst/>
              <a:ahLst/>
              <a:cxnLst/>
              <a:rect l="0" t="0" r="0" b="0"/>
              <a:pathLst>
                <a:path w="173406" h="37698">
                  <a:moveTo>
                    <a:pt x="10161" y="15547"/>
                  </a:moveTo>
                  <a:lnTo>
                    <a:pt x="14288" y="3166"/>
                  </a:lnTo>
                  <a:lnTo>
                    <a:pt x="13776" y="1247"/>
                  </a:lnTo>
                  <a:lnTo>
                    <a:pt x="11707" y="1695"/>
                  </a:lnTo>
                  <a:lnTo>
                    <a:pt x="8601" y="3721"/>
                  </a:lnTo>
                  <a:lnTo>
                    <a:pt x="102" y="18953"/>
                  </a:lnTo>
                  <a:lnTo>
                    <a:pt x="0" y="24728"/>
                  </a:lnTo>
                  <a:lnTo>
                    <a:pt x="4493" y="35750"/>
                  </a:lnTo>
                  <a:lnTo>
                    <a:pt x="8110" y="37653"/>
                  </a:lnTo>
                  <a:lnTo>
                    <a:pt x="12249" y="37194"/>
                  </a:lnTo>
                  <a:lnTo>
                    <a:pt x="21453" y="32078"/>
                  </a:lnTo>
                  <a:lnTo>
                    <a:pt x="31303" y="24046"/>
                  </a:lnTo>
                  <a:lnTo>
                    <a:pt x="42433" y="5685"/>
                  </a:lnTo>
                  <a:lnTo>
                    <a:pt x="47223" y="2926"/>
                  </a:lnTo>
                  <a:lnTo>
                    <a:pt x="53007" y="2814"/>
                  </a:lnTo>
                  <a:lnTo>
                    <a:pt x="59455" y="4467"/>
                  </a:lnTo>
                  <a:lnTo>
                    <a:pt x="64617" y="8161"/>
                  </a:lnTo>
                  <a:lnTo>
                    <a:pt x="86163" y="35816"/>
                  </a:lnTo>
                  <a:lnTo>
                    <a:pt x="91060" y="37697"/>
                  </a:lnTo>
                  <a:lnTo>
                    <a:pt x="96052" y="37223"/>
                  </a:lnTo>
                  <a:lnTo>
                    <a:pt x="120601" y="24051"/>
                  </a:lnTo>
                  <a:lnTo>
                    <a:pt x="145061" y="6543"/>
                  </a:lnTo>
                  <a:lnTo>
                    <a:pt x="173405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0CD5062-6867-4833-90B1-DC37C5D0A44C}"/>
                </a:ext>
              </a:extLst>
            </p:cNvPr>
            <p:cNvSpPr/>
            <p:nvPr/>
          </p:nvSpPr>
          <p:spPr>
            <a:xfrm>
              <a:off x="5701935" y="4144174"/>
              <a:ext cx="107577" cy="199608"/>
            </a:xfrm>
            <a:custGeom>
              <a:avLst/>
              <a:gdLst/>
              <a:ahLst/>
              <a:cxnLst/>
              <a:rect l="0" t="0" r="0" b="0"/>
              <a:pathLst>
                <a:path w="107577" h="199608">
                  <a:moveTo>
                    <a:pt x="3834" y="70205"/>
                  </a:moveTo>
                  <a:lnTo>
                    <a:pt x="10528" y="117610"/>
                  </a:lnTo>
                  <a:lnTo>
                    <a:pt x="5313" y="179476"/>
                  </a:lnTo>
                  <a:lnTo>
                    <a:pt x="3628" y="198233"/>
                  </a:lnTo>
                  <a:lnTo>
                    <a:pt x="1969" y="199607"/>
                  </a:lnTo>
                  <a:lnTo>
                    <a:pt x="0" y="197932"/>
                  </a:lnTo>
                  <a:lnTo>
                    <a:pt x="1354" y="174940"/>
                  </a:lnTo>
                  <a:lnTo>
                    <a:pt x="11963" y="114420"/>
                  </a:lnTo>
                  <a:lnTo>
                    <a:pt x="27186" y="58294"/>
                  </a:lnTo>
                  <a:lnTo>
                    <a:pt x="33215" y="37273"/>
                  </a:lnTo>
                  <a:lnTo>
                    <a:pt x="51160" y="9701"/>
                  </a:lnTo>
                  <a:lnTo>
                    <a:pt x="56114" y="3957"/>
                  </a:lnTo>
                  <a:lnTo>
                    <a:pt x="62872" y="992"/>
                  </a:lnTo>
                  <a:lnTo>
                    <a:pt x="79593" y="0"/>
                  </a:lnTo>
                  <a:lnTo>
                    <a:pt x="86298" y="2672"/>
                  </a:lnTo>
                  <a:lnTo>
                    <a:pt x="96051" y="12551"/>
                  </a:lnTo>
                  <a:lnTo>
                    <a:pt x="106398" y="32681"/>
                  </a:lnTo>
                  <a:lnTo>
                    <a:pt x="107576" y="49785"/>
                  </a:lnTo>
                  <a:lnTo>
                    <a:pt x="101079" y="78838"/>
                  </a:lnTo>
                  <a:lnTo>
                    <a:pt x="88214" y="104721"/>
                  </a:lnTo>
                  <a:lnTo>
                    <a:pt x="78477" y="116640"/>
                  </a:lnTo>
                  <a:lnTo>
                    <a:pt x="58249" y="13239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5F73FE3-F84A-44DD-B4C7-433BCBCB5C89}"/>
                </a:ext>
              </a:extLst>
            </p:cNvPr>
            <p:cNvSpPr/>
            <p:nvPr/>
          </p:nvSpPr>
          <p:spPr>
            <a:xfrm>
              <a:off x="5869013" y="4009431"/>
              <a:ext cx="203344" cy="228394"/>
            </a:xfrm>
            <a:custGeom>
              <a:avLst/>
              <a:gdLst/>
              <a:ahLst/>
              <a:cxnLst/>
              <a:rect l="0" t="0" r="0" b="0"/>
              <a:pathLst>
                <a:path w="203344" h="228394">
                  <a:moveTo>
                    <a:pt x="0" y="26157"/>
                  </a:moveTo>
                  <a:lnTo>
                    <a:pt x="20633" y="5523"/>
                  </a:lnTo>
                  <a:lnTo>
                    <a:pt x="29303" y="1173"/>
                  </a:lnTo>
                  <a:lnTo>
                    <a:pt x="37673" y="0"/>
                  </a:lnTo>
                  <a:lnTo>
                    <a:pt x="45845" y="946"/>
                  </a:lnTo>
                  <a:lnTo>
                    <a:pt x="51293" y="5894"/>
                  </a:lnTo>
                  <a:lnTo>
                    <a:pt x="57346" y="22909"/>
                  </a:lnTo>
                  <a:lnTo>
                    <a:pt x="55026" y="80569"/>
                  </a:lnTo>
                  <a:lnTo>
                    <a:pt x="46250" y="142759"/>
                  </a:lnTo>
                  <a:lnTo>
                    <a:pt x="36199" y="196694"/>
                  </a:lnTo>
                  <a:lnTo>
                    <a:pt x="37089" y="202901"/>
                  </a:lnTo>
                  <a:lnTo>
                    <a:pt x="40273" y="205311"/>
                  </a:lnTo>
                  <a:lnTo>
                    <a:pt x="44987" y="205190"/>
                  </a:lnTo>
                  <a:lnTo>
                    <a:pt x="54832" y="200449"/>
                  </a:lnTo>
                  <a:lnTo>
                    <a:pt x="113699" y="145593"/>
                  </a:lnTo>
                  <a:lnTo>
                    <a:pt x="117258" y="146376"/>
                  </a:lnTo>
                  <a:lnTo>
                    <a:pt x="119631" y="151217"/>
                  </a:lnTo>
                  <a:lnTo>
                    <a:pt x="121404" y="166384"/>
                  </a:lnTo>
                  <a:lnTo>
                    <a:pt x="113280" y="204988"/>
                  </a:lnTo>
                  <a:lnTo>
                    <a:pt x="114387" y="211884"/>
                  </a:lnTo>
                  <a:lnTo>
                    <a:pt x="122528" y="224154"/>
                  </a:lnTo>
                  <a:lnTo>
                    <a:pt x="129190" y="227253"/>
                  </a:lnTo>
                  <a:lnTo>
                    <a:pt x="145806" y="228393"/>
                  </a:lnTo>
                  <a:lnTo>
                    <a:pt x="162404" y="221414"/>
                  </a:lnTo>
                  <a:lnTo>
                    <a:pt x="184013" y="202917"/>
                  </a:lnTo>
                  <a:lnTo>
                    <a:pt x="199053" y="181026"/>
                  </a:lnTo>
                  <a:lnTo>
                    <a:pt x="202664" y="173453"/>
                  </a:lnTo>
                  <a:lnTo>
                    <a:pt x="203343" y="165813"/>
                  </a:lnTo>
                  <a:lnTo>
                    <a:pt x="199493" y="150414"/>
                  </a:lnTo>
                  <a:lnTo>
                    <a:pt x="186565" y="12721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7146885-5BEC-4987-AE39-833697085A2E}"/>
                </a:ext>
              </a:extLst>
            </p:cNvPr>
            <p:cNvSpPr/>
            <p:nvPr/>
          </p:nvSpPr>
          <p:spPr>
            <a:xfrm>
              <a:off x="6118596" y="4154176"/>
              <a:ext cx="269016" cy="79231"/>
            </a:xfrm>
            <a:custGeom>
              <a:avLst/>
              <a:gdLst/>
              <a:ahLst/>
              <a:cxnLst/>
              <a:rect l="0" t="0" r="0" b="0"/>
              <a:pathLst>
                <a:path w="269016" h="79231">
                  <a:moveTo>
                    <a:pt x="30264" y="29109"/>
                  </a:moveTo>
                  <a:lnTo>
                    <a:pt x="22011" y="20856"/>
                  </a:lnTo>
                  <a:lnTo>
                    <a:pt x="17853" y="20152"/>
                  </a:lnTo>
                  <a:lnTo>
                    <a:pt x="13353" y="21410"/>
                  </a:lnTo>
                  <a:lnTo>
                    <a:pt x="8625" y="23976"/>
                  </a:lnTo>
                  <a:lnTo>
                    <a:pt x="5474" y="29142"/>
                  </a:lnTo>
                  <a:lnTo>
                    <a:pt x="1038" y="52919"/>
                  </a:lnTo>
                  <a:lnTo>
                    <a:pt x="0" y="71937"/>
                  </a:lnTo>
                  <a:lnTo>
                    <a:pt x="1451" y="74935"/>
                  </a:lnTo>
                  <a:lnTo>
                    <a:pt x="4145" y="73480"/>
                  </a:lnTo>
                  <a:lnTo>
                    <a:pt x="40823" y="14754"/>
                  </a:lnTo>
                  <a:lnTo>
                    <a:pt x="51080" y="2287"/>
                  </a:lnTo>
                  <a:lnTo>
                    <a:pt x="57098" y="0"/>
                  </a:lnTo>
                  <a:lnTo>
                    <a:pt x="63700" y="201"/>
                  </a:lnTo>
                  <a:lnTo>
                    <a:pt x="70692" y="2064"/>
                  </a:lnTo>
                  <a:lnTo>
                    <a:pt x="75355" y="6760"/>
                  </a:lnTo>
                  <a:lnTo>
                    <a:pt x="80535" y="21192"/>
                  </a:lnTo>
                  <a:lnTo>
                    <a:pt x="79324" y="44613"/>
                  </a:lnTo>
                  <a:lnTo>
                    <a:pt x="81109" y="48082"/>
                  </a:lnTo>
                  <a:lnTo>
                    <a:pt x="84890" y="48667"/>
                  </a:lnTo>
                  <a:lnTo>
                    <a:pt x="95138" y="44712"/>
                  </a:lnTo>
                  <a:lnTo>
                    <a:pt x="110619" y="31909"/>
                  </a:lnTo>
                  <a:lnTo>
                    <a:pt x="120968" y="19125"/>
                  </a:lnTo>
                  <a:lnTo>
                    <a:pt x="125282" y="18134"/>
                  </a:lnTo>
                  <a:lnTo>
                    <a:pt x="129022" y="20929"/>
                  </a:lnTo>
                  <a:lnTo>
                    <a:pt x="132379" y="26247"/>
                  </a:lnTo>
                  <a:lnTo>
                    <a:pt x="133806" y="39065"/>
                  </a:lnTo>
                  <a:lnTo>
                    <a:pt x="133288" y="53400"/>
                  </a:lnTo>
                  <a:lnTo>
                    <a:pt x="135938" y="68408"/>
                  </a:lnTo>
                  <a:lnTo>
                    <a:pt x="140444" y="73446"/>
                  </a:lnTo>
                  <a:lnTo>
                    <a:pt x="154665" y="79045"/>
                  </a:lnTo>
                  <a:lnTo>
                    <a:pt x="170198" y="79230"/>
                  </a:lnTo>
                  <a:lnTo>
                    <a:pt x="177968" y="78070"/>
                  </a:lnTo>
                  <a:lnTo>
                    <a:pt x="193511" y="69871"/>
                  </a:lnTo>
                  <a:lnTo>
                    <a:pt x="208193" y="56726"/>
                  </a:lnTo>
                  <a:lnTo>
                    <a:pt x="225306" y="29902"/>
                  </a:lnTo>
                  <a:lnTo>
                    <a:pt x="232976" y="10171"/>
                  </a:lnTo>
                  <a:lnTo>
                    <a:pt x="237958" y="5255"/>
                  </a:lnTo>
                  <a:lnTo>
                    <a:pt x="243871" y="3705"/>
                  </a:lnTo>
                  <a:lnTo>
                    <a:pt x="250404" y="4400"/>
                  </a:lnTo>
                  <a:lnTo>
                    <a:pt x="255623" y="7454"/>
                  </a:lnTo>
                  <a:lnTo>
                    <a:pt x="263725" y="17757"/>
                  </a:lnTo>
                  <a:lnTo>
                    <a:pt x="269015" y="42252"/>
                  </a:lnTo>
                  <a:lnTo>
                    <a:pt x="268030" y="49099"/>
                  </a:lnTo>
                  <a:lnTo>
                    <a:pt x="255696" y="6797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5357419-0E08-4476-BDC1-72AABBA10623}"/>
                </a:ext>
              </a:extLst>
            </p:cNvPr>
            <p:cNvSpPr/>
            <p:nvPr/>
          </p:nvSpPr>
          <p:spPr>
            <a:xfrm>
              <a:off x="6498669" y="4097776"/>
              <a:ext cx="1" cy="7774"/>
            </a:xfrm>
            <a:custGeom>
              <a:avLst/>
              <a:gdLst/>
              <a:ahLst/>
              <a:cxnLst/>
              <a:rect l="0" t="0" r="0" b="0"/>
              <a:pathLst>
                <a:path w="1" h="7774">
                  <a:moveTo>
                    <a:pt x="0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2285E09-BAE2-427C-9D22-E31EBF83717D}"/>
                </a:ext>
              </a:extLst>
            </p:cNvPr>
            <p:cNvSpPr/>
            <p:nvPr/>
          </p:nvSpPr>
          <p:spPr>
            <a:xfrm>
              <a:off x="6467575" y="4214379"/>
              <a:ext cx="31095" cy="15548"/>
            </a:xfrm>
            <a:custGeom>
              <a:avLst/>
              <a:gdLst/>
              <a:ahLst/>
              <a:cxnLst/>
              <a:rect l="0" t="0" r="0" b="0"/>
              <a:pathLst>
                <a:path w="31095" h="15548">
                  <a:moveTo>
                    <a:pt x="31094" y="0"/>
                  </a:moveTo>
                  <a:lnTo>
                    <a:pt x="22841" y="8254"/>
                  </a:lnTo>
                  <a:lnTo>
                    <a:pt x="14182" y="12305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4899144-83A3-456F-8FFC-06E8F9A39148}"/>
              </a:ext>
            </a:extLst>
          </p:cNvPr>
          <p:cNvGrpSpPr/>
          <p:nvPr/>
        </p:nvGrpSpPr>
        <p:grpSpPr>
          <a:xfrm>
            <a:off x="6708554" y="3975211"/>
            <a:ext cx="2697750" cy="310685"/>
            <a:chOff x="6708554" y="3975211"/>
            <a:chExt cx="2697750" cy="310685"/>
          </a:xfrm>
        </p:grpSpPr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598E37D-BF52-40AC-9CD2-5B9B88B5F3C5}"/>
                </a:ext>
              </a:extLst>
            </p:cNvPr>
            <p:cNvSpPr/>
            <p:nvPr/>
          </p:nvSpPr>
          <p:spPr>
            <a:xfrm>
              <a:off x="6708554" y="4058779"/>
              <a:ext cx="544148" cy="227117"/>
            </a:xfrm>
            <a:custGeom>
              <a:avLst/>
              <a:gdLst/>
              <a:ahLst/>
              <a:cxnLst/>
              <a:rect l="0" t="0" r="0" b="0"/>
              <a:pathLst>
                <a:path w="544148" h="227117">
                  <a:moveTo>
                    <a:pt x="0" y="217788"/>
                  </a:moveTo>
                  <a:lnTo>
                    <a:pt x="14140" y="205376"/>
                  </a:lnTo>
                  <a:lnTo>
                    <a:pt x="43805" y="183986"/>
                  </a:lnTo>
                  <a:lnTo>
                    <a:pt x="72179" y="151085"/>
                  </a:lnTo>
                  <a:lnTo>
                    <a:pt x="98416" y="94726"/>
                  </a:lnTo>
                  <a:lnTo>
                    <a:pt x="118735" y="31541"/>
                  </a:lnTo>
                  <a:lnTo>
                    <a:pt x="126832" y="2527"/>
                  </a:lnTo>
                  <a:lnTo>
                    <a:pt x="126878" y="0"/>
                  </a:lnTo>
                  <a:lnTo>
                    <a:pt x="122321" y="6406"/>
                  </a:lnTo>
                  <a:lnTo>
                    <a:pt x="118298" y="33563"/>
                  </a:lnTo>
                  <a:lnTo>
                    <a:pt x="121231" y="64834"/>
                  </a:lnTo>
                  <a:lnTo>
                    <a:pt x="131697" y="91854"/>
                  </a:lnTo>
                  <a:lnTo>
                    <a:pt x="149867" y="112144"/>
                  </a:lnTo>
                  <a:lnTo>
                    <a:pt x="156917" y="114538"/>
                  </a:lnTo>
                  <a:lnTo>
                    <a:pt x="171661" y="112590"/>
                  </a:lnTo>
                  <a:lnTo>
                    <a:pt x="190402" y="101781"/>
                  </a:lnTo>
                  <a:lnTo>
                    <a:pt x="206896" y="83512"/>
                  </a:lnTo>
                  <a:lnTo>
                    <a:pt x="218596" y="61687"/>
                  </a:lnTo>
                  <a:lnTo>
                    <a:pt x="219148" y="59306"/>
                  </a:lnTo>
                  <a:lnTo>
                    <a:pt x="217788" y="60310"/>
                  </a:lnTo>
                  <a:lnTo>
                    <a:pt x="203192" y="84666"/>
                  </a:lnTo>
                  <a:lnTo>
                    <a:pt x="190745" y="128952"/>
                  </a:lnTo>
                  <a:lnTo>
                    <a:pt x="189530" y="164787"/>
                  </a:lnTo>
                  <a:lnTo>
                    <a:pt x="195368" y="183867"/>
                  </a:lnTo>
                  <a:lnTo>
                    <a:pt x="206024" y="196378"/>
                  </a:lnTo>
                  <a:lnTo>
                    <a:pt x="233979" y="211448"/>
                  </a:lnTo>
                  <a:lnTo>
                    <a:pt x="251399" y="212667"/>
                  </a:lnTo>
                  <a:lnTo>
                    <a:pt x="286608" y="206412"/>
                  </a:lnTo>
                  <a:lnTo>
                    <a:pt x="314768" y="195223"/>
                  </a:lnTo>
                  <a:lnTo>
                    <a:pt x="330204" y="181272"/>
                  </a:lnTo>
                  <a:lnTo>
                    <a:pt x="350062" y="148291"/>
                  </a:lnTo>
                  <a:lnTo>
                    <a:pt x="349114" y="142090"/>
                  </a:lnTo>
                  <a:lnTo>
                    <a:pt x="345027" y="137092"/>
                  </a:lnTo>
                  <a:lnTo>
                    <a:pt x="338848" y="132897"/>
                  </a:lnTo>
                  <a:lnTo>
                    <a:pt x="333000" y="131827"/>
                  </a:lnTo>
                  <a:lnTo>
                    <a:pt x="327375" y="132842"/>
                  </a:lnTo>
                  <a:lnTo>
                    <a:pt x="321897" y="135245"/>
                  </a:lnTo>
                  <a:lnTo>
                    <a:pt x="305934" y="151008"/>
                  </a:lnTo>
                  <a:lnTo>
                    <a:pt x="300079" y="169394"/>
                  </a:lnTo>
                  <a:lnTo>
                    <a:pt x="299204" y="190234"/>
                  </a:lnTo>
                  <a:lnTo>
                    <a:pt x="304573" y="208133"/>
                  </a:lnTo>
                  <a:lnTo>
                    <a:pt x="315020" y="220119"/>
                  </a:lnTo>
                  <a:lnTo>
                    <a:pt x="321435" y="224524"/>
                  </a:lnTo>
                  <a:lnTo>
                    <a:pt x="335470" y="227116"/>
                  </a:lnTo>
                  <a:lnTo>
                    <a:pt x="365595" y="221742"/>
                  </a:lnTo>
                  <a:lnTo>
                    <a:pt x="378706" y="210332"/>
                  </a:lnTo>
                  <a:lnTo>
                    <a:pt x="417051" y="148925"/>
                  </a:lnTo>
                  <a:lnTo>
                    <a:pt x="428562" y="124832"/>
                  </a:lnTo>
                  <a:lnTo>
                    <a:pt x="430813" y="122996"/>
                  </a:lnTo>
                  <a:lnTo>
                    <a:pt x="432316" y="125226"/>
                  </a:lnTo>
                  <a:lnTo>
                    <a:pt x="433316" y="130169"/>
                  </a:lnTo>
                  <a:lnTo>
                    <a:pt x="428448" y="179898"/>
                  </a:lnTo>
                  <a:lnTo>
                    <a:pt x="430738" y="184754"/>
                  </a:lnTo>
                  <a:lnTo>
                    <a:pt x="434856" y="185401"/>
                  </a:lnTo>
                  <a:lnTo>
                    <a:pt x="446341" y="179209"/>
                  </a:lnTo>
                  <a:lnTo>
                    <a:pt x="472524" y="154122"/>
                  </a:lnTo>
                  <a:lnTo>
                    <a:pt x="517058" y="111918"/>
                  </a:lnTo>
                  <a:lnTo>
                    <a:pt x="537560" y="100238"/>
                  </a:lnTo>
                  <a:lnTo>
                    <a:pt x="541484" y="100554"/>
                  </a:lnTo>
                  <a:lnTo>
                    <a:pt x="543235" y="103356"/>
                  </a:lnTo>
                  <a:lnTo>
                    <a:pt x="544067" y="157838"/>
                  </a:lnTo>
                  <a:lnTo>
                    <a:pt x="544147" y="2100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4AF4A74-D2A4-4CE1-80D8-AD541D171AD5}"/>
                </a:ext>
              </a:extLst>
            </p:cNvPr>
            <p:cNvSpPr/>
            <p:nvPr/>
          </p:nvSpPr>
          <p:spPr>
            <a:xfrm>
              <a:off x="7345983" y="4063451"/>
              <a:ext cx="30014" cy="213117"/>
            </a:xfrm>
            <a:custGeom>
              <a:avLst/>
              <a:gdLst/>
              <a:ahLst/>
              <a:cxnLst/>
              <a:rect l="0" t="0" r="0" b="0"/>
              <a:pathLst>
                <a:path w="30014" h="213117">
                  <a:moveTo>
                    <a:pt x="23321" y="18778"/>
                  </a:moveTo>
                  <a:lnTo>
                    <a:pt x="23321" y="2271"/>
                  </a:lnTo>
                  <a:lnTo>
                    <a:pt x="24185" y="0"/>
                  </a:lnTo>
                  <a:lnTo>
                    <a:pt x="25624" y="1077"/>
                  </a:lnTo>
                  <a:lnTo>
                    <a:pt x="27448" y="4386"/>
                  </a:lnTo>
                  <a:lnTo>
                    <a:pt x="30013" y="29677"/>
                  </a:lnTo>
                  <a:lnTo>
                    <a:pt x="24675" y="79505"/>
                  </a:lnTo>
                  <a:lnTo>
                    <a:pt x="15303" y="141682"/>
                  </a:lnTo>
                  <a:lnTo>
                    <a:pt x="2282" y="198303"/>
                  </a:lnTo>
                  <a:lnTo>
                    <a:pt x="0" y="2131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19BFD103-F094-4FCC-9B91-476367A75556}"/>
                </a:ext>
              </a:extLst>
            </p:cNvPr>
            <p:cNvSpPr/>
            <p:nvPr/>
          </p:nvSpPr>
          <p:spPr>
            <a:xfrm>
              <a:off x="7345983" y="4061479"/>
              <a:ext cx="239481" cy="191769"/>
            </a:xfrm>
            <a:custGeom>
              <a:avLst/>
              <a:gdLst/>
              <a:ahLst/>
              <a:cxnLst/>
              <a:rect l="0" t="0" r="0" b="0"/>
              <a:pathLst>
                <a:path w="239481" h="191769">
                  <a:moveTo>
                    <a:pt x="0" y="191768"/>
                  </a:moveTo>
                  <a:lnTo>
                    <a:pt x="10760" y="160247"/>
                  </a:lnTo>
                  <a:lnTo>
                    <a:pt x="14947" y="152616"/>
                  </a:lnTo>
                  <a:lnTo>
                    <a:pt x="26509" y="141833"/>
                  </a:lnTo>
                  <a:lnTo>
                    <a:pt x="55045" y="127873"/>
                  </a:lnTo>
                  <a:lnTo>
                    <a:pt x="110278" y="122605"/>
                  </a:lnTo>
                  <a:lnTo>
                    <a:pt x="152686" y="117837"/>
                  </a:lnTo>
                  <a:lnTo>
                    <a:pt x="157069" y="114841"/>
                  </a:lnTo>
                  <a:lnTo>
                    <a:pt x="158263" y="111117"/>
                  </a:lnTo>
                  <a:lnTo>
                    <a:pt x="157332" y="106906"/>
                  </a:lnTo>
                  <a:lnTo>
                    <a:pt x="154121" y="104963"/>
                  </a:lnTo>
                  <a:lnTo>
                    <a:pt x="143643" y="105107"/>
                  </a:lnTo>
                  <a:lnTo>
                    <a:pt x="132652" y="110354"/>
                  </a:lnTo>
                  <a:lnTo>
                    <a:pt x="107393" y="131924"/>
                  </a:lnTo>
                  <a:lnTo>
                    <a:pt x="99554" y="148472"/>
                  </a:lnTo>
                  <a:lnTo>
                    <a:pt x="97463" y="157721"/>
                  </a:lnTo>
                  <a:lnTo>
                    <a:pt x="97798" y="165615"/>
                  </a:lnTo>
                  <a:lnTo>
                    <a:pt x="102775" y="178992"/>
                  </a:lnTo>
                  <a:lnTo>
                    <a:pt x="107384" y="182388"/>
                  </a:lnTo>
                  <a:lnTo>
                    <a:pt x="113049" y="183787"/>
                  </a:lnTo>
                  <a:lnTo>
                    <a:pt x="119416" y="183856"/>
                  </a:lnTo>
                  <a:lnTo>
                    <a:pt x="131097" y="179326"/>
                  </a:lnTo>
                  <a:lnTo>
                    <a:pt x="136631" y="175700"/>
                  </a:lnTo>
                  <a:lnTo>
                    <a:pt x="145081" y="164761"/>
                  </a:lnTo>
                  <a:lnTo>
                    <a:pt x="148545" y="158216"/>
                  </a:lnTo>
                  <a:lnTo>
                    <a:pt x="153445" y="154716"/>
                  </a:lnTo>
                  <a:lnTo>
                    <a:pt x="159302" y="153247"/>
                  </a:lnTo>
                  <a:lnTo>
                    <a:pt x="191448" y="148842"/>
                  </a:lnTo>
                  <a:lnTo>
                    <a:pt x="206297" y="139868"/>
                  </a:lnTo>
                  <a:lnTo>
                    <a:pt x="212676" y="133847"/>
                  </a:lnTo>
                  <a:lnTo>
                    <a:pt x="219763" y="117945"/>
                  </a:lnTo>
                  <a:lnTo>
                    <a:pt x="230892" y="64132"/>
                  </a:lnTo>
                  <a:lnTo>
                    <a:pt x="239480" y="10639"/>
                  </a:lnTo>
                  <a:lnTo>
                    <a:pt x="237389" y="4508"/>
                  </a:lnTo>
                  <a:lnTo>
                    <a:pt x="233403" y="1285"/>
                  </a:lnTo>
                  <a:lnTo>
                    <a:pt x="228155" y="0"/>
                  </a:lnTo>
                  <a:lnTo>
                    <a:pt x="222929" y="2598"/>
                  </a:lnTo>
                  <a:lnTo>
                    <a:pt x="212516" y="14697"/>
                  </a:lnTo>
                  <a:lnTo>
                    <a:pt x="206737" y="33895"/>
                  </a:lnTo>
                  <a:lnTo>
                    <a:pt x="203026" y="81408"/>
                  </a:lnTo>
                  <a:lnTo>
                    <a:pt x="217659" y="1373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C86F36FE-8A90-4F39-8C1C-C08C20B34E89}"/>
                </a:ext>
              </a:extLst>
            </p:cNvPr>
            <p:cNvSpPr/>
            <p:nvPr/>
          </p:nvSpPr>
          <p:spPr>
            <a:xfrm>
              <a:off x="7859036" y="4065949"/>
              <a:ext cx="209886" cy="143388"/>
            </a:xfrm>
            <a:custGeom>
              <a:avLst/>
              <a:gdLst/>
              <a:ahLst/>
              <a:cxnLst/>
              <a:rect l="0" t="0" r="0" b="0"/>
              <a:pathLst>
                <a:path w="209886" h="143388">
                  <a:moveTo>
                    <a:pt x="0" y="31827"/>
                  </a:moveTo>
                  <a:lnTo>
                    <a:pt x="4127" y="15320"/>
                  </a:lnTo>
                  <a:lnTo>
                    <a:pt x="7933" y="9594"/>
                  </a:lnTo>
                  <a:lnTo>
                    <a:pt x="19073" y="928"/>
                  </a:lnTo>
                  <a:lnTo>
                    <a:pt x="24808" y="0"/>
                  </a:lnTo>
                  <a:lnTo>
                    <a:pt x="30358" y="1107"/>
                  </a:lnTo>
                  <a:lnTo>
                    <a:pt x="35785" y="3574"/>
                  </a:lnTo>
                  <a:lnTo>
                    <a:pt x="51679" y="19425"/>
                  </a:lnTo>
                  <a:lnTo>
                    <a:pt x="63201" y="44659"/>
                  </a:lnTo>
                  <a:lnTo>
                    <a:pt x="67960" y="74017"/>
                  </a:lnTo>
                  <a:lnTo>
                    <a:pt x="65242" y="104596"/>
                  </a:lnTo>
                  <a:lnTo>
                    <a:pt x="54839" y="131411"/>
                  </a:lnTo>
                  <a:lnTo>
                    <a:pt x="48652" y="137084"/>
                  </a:lnTo>
                  <a:lnTo>
                    <a:pt x="32562" y="143387"/>
                  </a:lnTo>
                  <a:lnTo>
                    <a:pt x="26891" y="141614"/>
                  </a:lnTo>
                  <a:lnTo>
                    <a:pt x="23109" y="136976"/>
                  </a:lnTo>
                  <a:lnTo>
                    <a:pt x="20588" y="130429"/>
                  </a:lnTo>
                  <a:lnTo>
                    <a:pt x="20636" y="124337"/>
                  </a:lnTo>
                  <a:lnTo>
                    <a:pt x="25294" y="112962"/>
                  </a:lnTo>
                  <a:lnTo>
                    <a:pt x="37730" y="104451"/>
                  </a:lnTo>
                  <a:lnTo>
                    <a:pt x="96168" y="80323"/>
                  </a:lnTo>
                  <a:lnTo>
                    <a:pt x="151372" y="60414"/>
                  </a:lnTo>
                  <a:lnTo>
                    <a:pt x="197925" y="36882"/>
                  </a:lnTo>
                  <a:lnTo>
                    <a:pt x="202775" y="30878"/>
                  </a:lnTo>
                  <a:lnTo>
                    <a:pt x="204282" y="25149"/>
                  </a:lnTo>
                  <a:lnTo>
                    <a:pt x="203559" y="19601"/>
                  </a:lnTo>
                  <a:lnTo>
                    <a:pt x="200484" y="17630"/>
                  </a:lnTo>
                  <a:lnTo>
                    <a:pt x="195844" y="18044"/>
                  </a:lnTo>
                  <a:lnTo>
                    <a:pt x="190160" y="20047"/>
                  </a:lnTo>
                  <a:lnTo>
                    <a:pt x="179238" y="29183"/>
                  </a:lnTo>
                  <a:lnTo>
                    <a:pt x="169489" y="42744"/>
                  </a:lnTo>
                  <a:lnTo>
                    <a:pt x="160009" y="69803"/>
                  </a:lnTo>
                  <a:lnTo>
                    <a:pt x="157487" y="89588"/>
                  </a:lnTo>
                  <a:lnTo>
                    <a:pt x="160974" y="107595"/>
                  </a:lnTo>
                  <a:lnTo>
                    <a:pt x="164322" y="116024"/>
                  </a:lnTo>
                  <a:lnTo>
                    <a:pt x="177255" y="129997"/>
                  </a:lnTo>
                  <a:lnTo>
                    <a:pt x="191928" y="139374"/>
                  </a:lnTo>
                  <a:lnTo>
                    <a:pt x="197050" y="140664"/>
                  </a:lnTo>
                  <a:lnTo>
                    <a:pt x="209885" y="1406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1594B271-6FE3-4D88-BAC8-7A93C9DCE20B}"/>
                </a:ext>
              </a:extLst>
            </p:cNvPr>
            <p:cNvSpPr/>
            <p:nvPr/>
          </p:nvSpPr>
          <p:spPr>
            <a:xfrm>
              <a:off x="8162568" y="4004494"/>
              <a:ext cx="318351" cy="209886"/>
            </a:xfrm>
            <a:custGeom>
              <a:avLst/>
              <a:gdLst/>
              <a:ahLst/>
              <a:cxnLst/>
              <a:rect l="0" t="0" r="0" b="0"/>
              <a:pathLst>
                <a:path w="318351" h="209886">
                  <a:moveTo>
                    <a:pt x="30730" y="0"/>
                  </a:moveTo>
                  <a:lnTo>
                    <a:pt x="19181" y="19481"/>
                  </a:lnTo>
                  <a:lnTo>
                    <a:pt x="11281" y="47711"/>
                  </a:lnTo>
                  <a:lnTo>
                    <a:pt x="5871" y="102802"/>
                  </a:lnTo>
                  <a:lnTo>
                    <a:pt x="867" y="155336"/>
                  </a:lnTo>
                  <a:lnTo>
                    <a:pt x="0" y="188348"/>
                  </a:lnTo>
                  <a:lnTo>
                    <a:pt x="1607" y="193800"/>
                  </a:lnTo>
                  <a:lnTo>
                    <a:pt x="4404" y="195707"/>
                  </a:lnTo>
                  <a:lnTo>
                    <a:pt x="7997" y="195250"/>
                  </a:lnTo>
                  <a:lnTo>
                    <a:pt x="16596" y="187834"/>
                  </a:lnTo>
                  <a:lnTo>
                    <a:pt x="71457" y="139956"/>
                  </a:lnTo>
                  <a:lnTo>
                    <a:pt x="133729" y="101057"/>
                  </a:lnTo>
                  <a:lnTo>
                    <a:pt x="133081" y="100193"/>
                  </a:lnTo>
                  <a:lnTo>
                    <a:pt x="130058" y="100481"/>
                  </a:lnTo>
                  <a:lnTo>
                    <a:pt x="107452" y="113354"/>
                  </a:lnTo>
                  <a:lnTo>
                    <a:pt x="96212" y="122644"/>
                  </a:lnTo>
                  <a:lnTo>
                    <a:pt x="84296" y="145840"/>
                  </a:lnTo>
                  <a:lnTo>
                    <a:pt x="83715" y="154233"/>
                  </a:lnTo>
                  <a:lnTo>
                    <a:pt x="87676" y="170467"/>
                  </a:lnTo>
                  <a:lnTo>
                    <a:pt x="97498" y="181713"/>
                  </a:lnTo>
                  <a:lnTo>
                    <a:pt x="103744" y="185922"/>
                  </a:lnTo>
                  <a:lnTo>
                    <a:pt x="110501" y="187000"/>
                  </a:lnTo>
                  <a:lnTo>
                    <a:pt x="124917" y="183591"/>
                  </a:lnTo>
                  <a:lnTo>
                    <a:pt x="130661" y="177672"/>
                  </a:lnTo>
                  <a:lnTo>
                    <a:pt x="139348" y="159580"/>
                  </a:lnTo>
                  <a:lnTo>
                    <a:pt x="144967" y="125114"/>
                  </a:lnTo>
                  <a:lnTo>
                    <a:pt x="144892" y="119686"/>
                  </a:lnTo>
                  <a:lnTo>
                    <a:pt x="143978" y="118657"/>
                  </a:lnTo>
                  <a:lnTo>
                    <a:pt x="142506" y="120564"/>
                  </a:lnTo>
                  <a:lnTo>
                    <a:pt x="143172" y="129592"/>
                  </a:lnTo>
                  <a:lnTo>
                    <a:pt x="157727" y="177627"/>
                  </a:lnTo>
                  <a:lnTo>
                    <a:pt x="162036" y="185789"/>
                  </a:lnTo>
                  <a:lnTo>
                    <a:pt x="173732" y="197160"/>
                  </a:lnTo>
                  <a:lnTo>
                    <a:pt x="180479" y="201402"/>
                  </a:lnTo>
                  <a:lnTo>
                    <a:pt x="186706" y="202502"/>
                  </a:lnTo>
                  <a:lnTo>
                    <a:pt x="192583" y="201508"/>
                  </a:lnTo>
                  <a:lnTo>
                    <a:pt x="198229" y="199118"/>
                  </a:lnTo>
                  <a:lnTo>
                    <a:pt x="206806" y="187249"/>
                  </a:lnTo>
                  <a:lnTo>
                    <a:pt x="221256" y="146923"/>
                  </a:lnTo>
                  <a:lnTo>
                    <a:pt x="225667" y="119061"/>
                  </a:lnTo>
                  <a:lnTo>
                    <a:pt x="232820" y="102148"/>
                  </a:lnTo>
                  <a:lnTo>
                    <a:pt x="238009" y="98329"/>
                  </a:lnTo>
                  <a:lnTo>
                    <a:pt x="244060" y="97510"/>
                  </a:lnTo>
                  <a:lnTo>
                    <a:pt x="250686" y="98692"/>
                  </a:lnTo>
                  <a:lnTo>
                    <a:pt x="255966" y="102070"/>
                  </a:lnTo>
                  <a:lnTo>
                    <a:pt x="264136" y="112735"/>
                  </a:lnTo>
                  <a:lnTo>
                    <a:pt x="282172" y="176160"/>
                  </a:lnTo>
                  <a:lnTo>
                    <a:pt x="291907" y="187987"/>
                  </a:lnTo>
                  <a:lnTo>
                    <a:pt x="318350" y="2098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72F87CD-7BCB-46E8-B4AC-042FCAA4ED78}"/>
                </a:ext>
              </a:extLst>
            </p:cNvPr>
            <p:cNvSpPr/>
            <p:nvPr/>
          </p:nvSpPr>
          <p:spPr>
            <a:xfrm>
              <a:off x="8497476" y="4020854"/>
              <a:ext cx="88625" cy="202279"/>
            </a:xfrm>
            <a:custGeom>
              <a:avLst/>
              <a:gdLst/>
              <a:ahLst/>
              <a:cxnLst/>
              <a:rect l="0" t="0" r="0" b="0"/>
              <a:pathLst>
                <a:path w="88625" h="202279">
                  <a:moveTo>
                    <a:pt x="84498" y="177978"/>
                  </a:moveTo>
                  <a:lnTo>
                    <a:pt x="88624" y="165597"/>
                  </a:lnTo>
                  <a:lnTo>
                    <a:pt x="87249" y="160223"/>
                  </a:lnTo>
                  <a:lnTo>
                    <a:pt x="78812" y="149645"/>
                  </a:lnTo>
                  <a:lnTo>
                    <a:pt x="64120" y="143792"/>
                  </a:lnTo>
                  <a:lnTo>
                    <a:pt x="46938" y="142055"/>
                  </a:lnTo>
                  <a:lnTo>
                    <a:pt x="30664" y="144162"/>
                  </a:lnTo>
                  <a:lnTo>
                    <a:pt x="14795" y="152584"/>
                  </a:lnTo>
                  <a:lnTo>
                    <a:pt x="6935" y="158458"/>
                  </a:lnTo>
                  <a:lnTo>
                    <a:pt x="2559" y="165828"/>
                  </a:lnTo>
                  <a:lnTo>
                    <a:pt x="0" y="183230"/>
                  </a:lnTo>
                  <a:lnTo>
                    <a:pt x="2254" y="190117"/>
                  </a:lnTo>
                  <a:lnTo>
                    <a:pt x="6348" y="195571"/>
                  </a:lnTo>
                  <a:lnTo>
                    <a:pt x="11669" y="200071"/>
                  </a:lnTo>
                  <a:lnTo>
                    <a:pt x="18671" y="202208"/>
                  </a:lnTo>
                  <a:lnTo>
                    <a:pt x="35664" y="202278"/>
                  </a:lnTo>
                  <a:lnTo>
                    <a:pt x="52430" y="194824"/>
                  </a:lnTo>
                  <a:lnTo>
                    <a:pt x="66790" y="182874"/>
                  </a:lnTo>
                  <a:lnTo>
                    <a:pt x="76053" y="168925"/>
                  </a:lnTo>
                  <a:lnTo>
                    <a:pt x="82830" y="114034"/>
                  </a:lnTo>
                  <a:lnTo>
                    <a:pt x="84004" y="64405"/>
                  </a:lnTo>
                  <a:lnTo>
                    <a:pt x="80307" y="2998"/>
                  </a:lnTo>
                  <a:lnTo>
                    <a:pt x="78249" y="0"/>
                  </a:lnTo>
                  <a:lnTo>
                    <a:pt x="76013" y="1457"/>
                  </a:lnTo>
                  <a:lnTo>
                    <a:pt x="73660" y="5882"/>
                  </a:lnTo>
                  <a:lnTo>
                    <a:pt x="70745" y="51085"/>
                  </a:lnTo>
                  <a:lnTo>
                    <a:pt x="75288" y="101217"/>
                  </a:lnTo>
                  <a:lnTo>
                    <a:pt x="76725" y="1157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F504CBB-1365-40AA-9853-10BBB603E422}"/>
                </a:ext>
              </a:extLst>
            </p:cNvPr>
            <p:cNvSpPr/>
            <p:nvPr/>
          </p:nvSpPr>
          <p:spPr>
            <a:xfrm>
              <a:off x="8642647" y="4130030"/>
              <a:ext cx="87025" cy="87555"/>
            </a:xfrm>
            <a:custGeom>
              <a:avLst/>
              <a:gdLst/>
              <a:ahLst/>
              <a:cxnLst/>
              <a:rect l="0" t="0" r="0" b="0"/>
              <a:pathLst>
                <a:path w="87025" h="87555">
                  <a:moveTo>
                    <a:pt x="71477" y="68802"/>
                  </a:moveTo>
                  <a:lnTo>
                    <a:pt x="75605" y="56421"/>
                  </a:lnTo>
                  <a:lnTo>
                    <a:pt x="74043" y="32216"/>
                  </a:lnTo>
                  <a:lnTo>
                    <a:pt x="63984" y="7290"/>
                  </a:lnTo>
                  <a:lnTo>
                    <a:pt x="58708" y="2746"/>
                  </a:lnTo>
                  <a:lnTo>
                    <a:pt x="52601" y="580"/>
                  </a:lnTo>
                  <a:lnTo>
                    <a:pt x="45937" y="0"/>
                  </a:lnTo>
                  <a:lnTo>
                    <a:pt x="39766" y="2205"/>
                  </a:lnTo>
                  <a:lnTo>
                    <a:pt x="28304" y="11564"/>
                  </a:lnTo>
                  <a:lnTo>
                    <a:pt x="7735" y="38686"/>
                  </a:lnTo>
                  <a:lnTo>
                    <a:pt x="537" y="53689"/>
                  </a:lnTo>
                  <a:lnTo>
                    <a:pt x="0" y="61318"/>
                  </a:lnTo>
                  <a:lnTo>
                    <a:pt x="4009" y="76704"/>
                  </a:lnTo>
                  <a:lnTo>
                    <a:pt x="9224" y="81844"/>
                  </a:lnTo>
                  <a:lnTo>
                    <a:pt x="24231" y="87554"/>
                  </a:lnTo>
                  <a:lnTo>
                    <a:pt x="31343" y="86486"/>
                  </a:lnTo>
                  <a:lnTo>
                    <a:pt x="43851" y="78388"/>
                  </a:lnTo>
                  <a:lnTo>
                    <a:pt x="60604" y="59262"/>
                  </a:lnTo>
                  <a:lnTo>
                    <a:pt x="65956" y="56396"/>
                  </a:lnTo>
                  <a:lnTo>
                    <a:pt x="71251" y="56212"/>
                  </a:lnTo>
                  <a:lnTo>
                    <a:pt x="80014" y="59752"/>
                  </a:lnTo>
                  <a:lnTo>
                    <a:pt x="82350" y="61905"/>
                  </a:lnTo>
                  <a:lnTo>
                    <a:pt x="87024" y="688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9386ABC-5712-4BCD-BACA-37F88AEC8693}"/>
                </a:ext>
              </a:extLst>
            </p:cNvPr>
            <p:cNvSpPr/>
            <p:nvPr/>
          </p:nvSpPr>
          <p:spPr>
            <a:xfrm>
              <a:off x="8815180" y="3975211"/>
              <a:ext cx="132151" cy="215848"/>
            </a:xfrm>
            <a:custGeom>
              <a:avLst/>
              <a:gdLst/>
              <a:ahLst/>
              <a:cxnLst/>
              <a:rect l="0" t="0" r="0" b="0"/>
              <a:pathLst>
                <a:path w="132151" h="215848">
                  <a:moveTo>
                    <a:pt x="0" y="91471"/>
                  </a:moveTo>
                  <a:lnTo>
                    <a:pt x="14946" y="30679"/>
                  </a:lnTo>
                  <a:lnTo>
                    <a:pt x="24966" y="906"/>
                  </a:lnTo>
                  <a:lnTo>
                    <a:pt x="27008" y="0"/>
                  </a:lnTo>
                  <a:lnTo>
                    <a:pt x="29279" y="12813"/>
                  </a:lnTo>
                  <a:lnTo>
                    <a:pt x="28552" y="70940"/>
                  </a:lnTo>
                  <a:lnTo>
                    <a:pt x="24010" y="131889"/>
                  </a:lnTo>
                  <a:lnTo>
                    <a:pt x="19767" y="192980"/>
                  </a:lnTo>
                  <a:lnTo>
                    <a:pt x="21815" y="192828"/>
                  </a:lnTo>
                  <a:lnTo>
                    <a:pt x="71373" y="152361"/>
                  </a:lnTo>
                  <a:lnTo>
                    <a:pt x="89880" y="145021"/>
                  </a:lnTo>
                  <a:lnTo>
                    <a:pt x="97923" y="144446"/>
                  </a:lnTo>
                  <a:lnTo>
                    <a:pt x="111468" y="148412"/>
                  </a:lnTo>
                  <a:lnTo>
                    <a:pt x="115770" y="154480"/>
                  </a:lnTo>
                  <a:lnTo>
                    <a:pt x="132150" y="2158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06E8850-F3FE-49A3-A792-96F89FD6A9D4}"/>
                </a:ext>
              </a:extLst>
            </p:cNvPr>
            <p:cNvSpPr/>
            <p:nvPr/>
          </p:nvSpPr>
          <p:spPr>
            <a:xfrm>
              <a:off x="8986197" y="4012267"/>
              <a:ext cx="4480" cy="54416"/>
            </a:xfrm>
            <a:custGeom>
              <a:avLst/>
              <a:gdLst/>
              <a:ahLst/>
              <a:cxnLst/>
              <a:rect l="0" t="0" r="0" b="0"/>
              <a:pathLst>
                <a:path w="4480" h="54416">
                  <a:moveTo>
                    <a:pt x="0" y="54415"/>
                  </a:moveTo>
                  <a:lnTo>
                    <a:pt x="4479" y="25112"/>
                  </a:lnTo>
                  <a:lnTo>
                    <a:pt x="1140" y="179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94FEB19-3A0A-483E-A41E-BC39D8D200A7}"/>
                </a:ext>
              </a:extLst>
            </p:cNvPr>
            <p:cNvSpPr/>
            <p:nvPr/>
          </p:nvSpPr>
          <p:spPr>
            <a:xfrm>
              <a:off x="9022724" y="4074455"/>
              <a:ext cx="75987" cy="112805"/>
            </a:xfrm>
            <a:custGeom>
              <a:avLst/>
              <a:gdLst/>
              <a:ahLst/>
              <a:cxnLst/>
              <a:rect l="0" t="0" r="0" b="0"/>
              <a:pathLst>
                <a:path w="75987" h="112805">
                  <a:moveTo>
                    <a:pt x="41209" y="15547"/>
                  </a:moveTo>
                  <a:lnTo>
                    <a:pt x="15554" y="42929"/>
                  </a:lnTo>
                  <a:lnTo>
                    <a:pt x="125" y="82397"/>
                  </a:lnTo>
                  <a:lnTo>
                    <a:pt x="0" y="90344"/>
                  </a:lnTo>
                  <a:lnTo>
                    <a:pt x="4468" y="103781"/>
                  </a:lnTo>
                  <a:lnTo>
                    <a:pt x="9805" y="108055"/>
                  </a:lnTo>
                  <a:lnTo>
                    <a:pt x="24949" y="112804"/>
                  </a:lnTo>
                  <a:lnTo>
                    <a:pt x="32960" y="111479"/>
                  </a:lnTo>
                  <a:lnTo>
                    <a:pt x="48771" y="103098"/>
                  </a:lnTo>
                  <a:lnTo>
                    <a:pt x="68113" y="79684"/>
                  </a:lnTo>
                  <a:lnTo>
                    <a:pt x="74759" y="58448"/>
                  </a:lnTo>
                  <a:lnTo>
                    <a:pt x="75986" y="37206"/>
                  </a:lnTo>
                  <a:lnTo>
                    <a:pt x="70773" y="22007"/>
                  </a:lnTo>
                  <a:lnTo>
                    <a:pt x="62698" y="11796"/>
                  </a:lnTo>
                  <a:lnTo>
                    <a:pt x="4898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343A095-AD27-40A3-9EC5-0157D7C04B63}"/>
                </a:ext>
              </a:extLst>
            </p:cNvPr>
            <p:cNvSpPr/>
            <p:nvPr/>
          </p:nvSpPr>
          <p:spPr>
            <a:xfrm>
              <a:off x="9157215" y="4109196"/>
              <a:ext cx="91924" cy="70284"/>
            </a:xfrm>
            <a:custGeom>
              <a:avLst/>
              <a:gdLst/>
              <a:ahLst/>
              <a:cxnLst/>
              <a:rect l="0" t="0" r="0" b="0"/>
              <a:pathLst>
                <a:path w="91924" h="70284">
                  <a:moveTo>
                    <a:pt x="0" y="4127"/>
                  </a:moveTo>
                  <a:lnTo>
                    <a:pt x="16506" y="0"/>
                  </a:lnTo>
                  <a:lnTo>
                    <a:pt x="21370" y="3103"/>
                  </a:lnTo>
                  <a:lnTo>
                    <a:pt x="26772" y="18068"/>
                  </a:lnTo>
                  <a:lnTo>
                    <a:pt x="24567" y="34507"/>
                  </a:lnTo>
                  <a:lnTo>
                    <a:pt x="7778" y="69676"/>
                  </a:lnTo>
                  <a:lnTo>
                    <a:pt x="8641" y="70283"/>
                  </a:lnTo>
                  <a:lnTo>
                    <a:pt x="10943" y="68961"/>
                  </a:lnTo>
                  <a:lnTo>
                    <a:pt x="62793" y="15692"/>
                  </a:lnTo>
                  <a:lnTo>
                    <a:pt x="70365" y="12701"/>
                  </a:lnTo>
                  <a:lnTo>
                    <a:pt x="85687" y="11681"/>
                  </a:lnTo>
                  <a:lnTo>
                    <a:pt x="89947" y="14345"/>
                  </a:lnTo>
                  <a:lnTo>
                    <a:pt x="91923" y="18713"/>
                  </a:lnTo>
                  <a:lnTo>
                    <a:pt x="91814" y="29611"/>
                  </a:lnTo>
                  <a:lnTo>
                    <a:pt x="85509" y="507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11096CC-3353-426D-9F87-AB50D11C9D4E}"/>
                </a:ext>
              </a:extLst>
            </p:cNvPr>
            <p:cNvSpPr/>
            <p:nvPr/>
          </p:nvSpPr>
          <p:spPr>
            <a:xfrm>
              <a:off x="9359327" y="4204558"/>
              <a:ext cx="46977" cy="79784"/>
            </a:xfrm>
            <a:custGeom>
              <a:avLst/>
              <a:gdLst/>
              <a:ahLst/>
              <a:cxnLst/>
              <a:rect l="0" t="0" r="0" b="0"/>
              <a:pathLst>
                <a:path w="46977" h="79784">
                  <a:moveTo>
                    <a:pt x="0" y="9821"/>
                  </a:moveTo>
                  <a:lnTo>
                    <a:pt x="8254" y="1567"/>
                  </a:lnTo>
                  <a:lnTo>
                    <a:pt x="13276" y="0"/>
                  </a:lnTo>
                  <a:lnTo>
                    <a:pt x="25765" y="562"/>
                  </a:lnTo>
                  <a:lnTo>
                    <a:pt x="37651" y="5993"/>
                  </a:lnTo>
                  <a:lnTo>
                    <a:pt x="43239" y="9860"/>
                  </a:lnTo>
                  <a:lnTo>
                    <a:pt x="46100" y="15893"/>
                  </a:lnTo>
                  <a:lnTo>
                    <a:pt x="46976" y="31810"/>
                  </a:lnTo>
                  <a:lnTo>
                    <a:pt x="37577" y="48096"/>
                  </a:lnTo>
                  <a:lnTo>
                    <a:pt x="0" y="797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02047F6-4B69-4A65-AD12-C056A9463F81}"/>
              </a:ext>
            </a:extLst>
          </p:cNvPr>
          <p:cNvGrpSpPr/>
          <p:nvPr/>
        </p:nvGrpSpPr>
        <p:grpSpPr>
          <a:xfrm>
            <a:off x="5391841" y="4400177"/>
            <a:ext cx="1099055" cy="226200"/>
            <a:chOff x="5391841" y="4400177"/>
            <a:chExt cx="1099055" cy="226200"/>
          </a:xfrm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4DD6FB3-9B87-4422-8768-BF1A36D5FC31}"/>
                </a:ext>
              </a:extLst>
            </p:cNvPr>
            <p:cNvSpPr/>
            <p:nvPr/>
          </p:nvSpPr>
          <p:spPr>
            <a:xfrm>
              <a:off x="5391841" y="4400177"/>
              <a:ext cx="186783" cy="198790"/>
            </a:xfrm>
            <a:custGeom>
              <a:avLst/>
              <a:gdLst/>
              <a:ahLst/>
              <a:cxnLst/>
              <a:rect l="0" t="0" r="0" b="0"/>
              <a:pathLst>
                <a:path w="186783" h="198790">
                  <a:moveTo>
                    <a:pt x="104043" y="70728"/>
                  </a:moveTo>
                  <a:lnTo>
                    <a:pt x="99916" y="58349"/>
                  </a:lnTo>
                  <a:lnTo>
                    <a:pt x="90981" y="49967"/>
                  </a:lnTo>
                  <a:lnTo>
                    <a:pt x="84970" y="46523"/>
                  </a:lnTo>
                  <a:lnTo>
                    <a:pt x="79235" y="45954"/>
                  </a:lnTo>
                  <a:lnTo>
                    <a:pt x="68257" y="49929"/>
                  </a:lnTo>
                  <a:lnTo>
                    <a:pt x="44111" y="66005"/>
                  </a:lnTo>
                  <a:lnTo>
                    <a:pt x="15076" y="99559"/>
                  </a:lnTo>
                  <a:lnTo>
                    <a:pt x="4041" y="122985"/>
                  </a:lnTo>
                  <a:lnTo>
                    <a:pt x="0" y="144913"/>
                  </a:lnTo>
                  <a:lnTo>
                    <a:pt x="1084" y="166176"/>
                  </a:lnTo>
                  <a:lnTo>
                    <a:pt x="5173" y="174955"/>
                  </a:lnTo>
                  <a:lnTo>
                    <a:pt x="18930" y="189317"/>
                  </a:lnTo>
                  <a:lnTo>
                    <a:pt x="41167" y="196851"/>
                  </a:lnTo>
                  <a:lnTo>
                    <a:pt x="75912" y="198789"/>
                  </a:lnTo>
                  <a:lnTo>
                    <a:pt x="110866" y="191706"/>
                  </a:lnTo>
                  <a:lnTo>
                    <a:pt x="151681" y="166076"/>
                  </a:lnTo>
                  <a:lnTo>
                    <a:pt x="162068" y="153700"/>
                  </a:lnTo>
                  <a:lnTo>
                    <a:pt x="183117" y="114444"/>
                  </a:lnTo>
                  <a:lnTo>
                    <a:pt x="186782" y="77923"/>
                  </a:lnTo>
                  <a:lnTo>
                    <a:pt x="184578" y="58379"/>
                  </a:lnTo>
                  <a:lnTo>
                    <a:pt x="178416" y="43359"/>
                  </a:lnTo>
                  <a:lnTo>
                    <a:pt x="160384" y="19641"/>
                  </a:lnTo>
                  <a:lnTo>
                    <a:pt x="137051" y="3576"/>
                  </a:lnTo>
                  <a:lnTo>
                    <a:pt x="115834" y="0"/>
                  </a:lnTo>
                  <a:lnTo>
                    <a:pt x="80722" y="7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617C008-3B96-44F2-97D7-75E6A728C6C7}"/>
                </a:ext>
              </a:extLst>
            </p:cNvPr>
            <p:cNvSpPr/>
            <p:nvPr/>
          </p:nvSpPr>
          <p:spPr>
            <a:xfrm>
              <a:off x="5627388" y="4501606"/>
              <a:ext cx="93929" cy="124771"/>
            </a:xfrm>
            <a:custGeom>
              <a:avLst/>
              <a:gdLst/>
              <a:ahLst/>
              <a:cxnLst/>
              <a:rect l="0" t="0" r="0" b="0"/>
              <a:pathLst>
                <a:path w="93929" h="124771">
                  <a:moveTo>
                    <a:pt x="62834" y="54808"/>
                  </a:moveTo>
                  <a:lnTo>
                    <a:pt x="54581" y="46555"/>
                  </a:lnTo>
                  <a:lnTo>
                    <a:pt x="54741" y="43260"/>
                  </a:lnTo>
                  <a:lnTo>
                    <a:pt x="57438" y="40200"/>
                  </a:lnTo>
                  <a:lnTo>
                    <a:pt x="61828" y="37296"/>
                  </a:lnTo>
                  <a:lnTo>
                    <a:pt x="64754" y="31905"/>
                  </a:lnTo>
                  <a:lnTo>
                    <a:pt x="68006" y="16702"/>
                  </a:lnTo>
                  <a:lnTo>
                    <a:pt x="65418" y="10402"/>
                  </a:lnTo>
                  <a:lnTo>
                    <a:pt x="53330" y="1099"/>
                  </a:lnTo>
                  <a:lnTo>
                    <a:pt x="46133" y="0"/>
                  </a:lnTo>
                  <a:lnTo>
                    <a:pt x="31227" y="3386"/>
                  </a:lnTo>
                  <a:lnTo>
                    <a:pt x="18268" y="12951"/>
                  </a:lnTo>
                  <a:lnTo>
                    <a:pt x="7614" y="25841"/>
                  </a:lnTo>
                  <a:lnTo>
                    <a:pt x="0" y="40206"/>
                  </a:lnTo>
                  <a:lnTo>
                    <a:pt x="646" y="57531"/>
                  </a:lnTo>
                  <a:lnTo>
                    <a:pt x="7556" y="75884"/>
                  </a:lnTo>
                  <a:lnTo>
                    <a:pt x="19264" y="92678"/>
                  </a:lnTo>
                  <a:lnTo>
                    <a:pt x="33105" y="104173"/>
                  </a:lnTo>
                  <a:lnTo>
                    <a:pt x="60071" y="115500"/>
                  </a:lnTo>
                  <a:lnTo>
                    <a:pt x="93928" y="1247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FE496CCA-503A-431F-B678-D7C2804DD7BE}"/>
                </a:ext>
              </a:extLst>
            </p:cNvPr>
            <p:cNvSpPr/>
            <p:nvPr/>
          </p:nvSpPr>
          <p:spPr>
            <a:xfrm>
              <a:off x="5773457" y="4410266"/>
              <a:ext cx="237104" cy="208562"/>
            </a:xfrm>
            <a:custGeom>
              <a:avLst/>
              <a:gdLst/>
              <a:ahLst/>
              <a:cxnLst/>
              <a:rect l="0" t="0" r="0" b="0"/>
              <a:pathLst>
                <a:path w="237104" h="208562">
                  <a:moveTo>
                    <a:pt x="64462" y="177242"/>
                  </a:moveTo>
                  <a:lnTo>
                    <a:pt x="76010" y="163966"/>
                  </a:lnTo>
                  <a:lnTo>
                    <a:pt x="81974" y="151476"/>
                  </a:lnTo>
                  <a:lnTo>
                    <a:pt x="82183" y="145382"/>
                  </a:lnTo>
                  <a:lnTo>
                    <a:pt x="77808" y="134003"/>
                  </a:lnTo>
                  <a:lnTo>
                    <a:pt x="72496" y="130278"/>
                  </a:lnTo>
                  <a:lnTo>
                    <a:pt x="57380" y="126139"/>
                  </a:lnTo>
                  <a:lnTo>
                    <a:pt x="33573" y="127935"/>
                  </a:lnTo>
                  <a:lnTo>
                    <a:pt x="20215" y="136326"/>
                  </a:lnTo>
                  <a:lnTo>
                    <a:pt x="9383" y="148693"/>
                  </a:lnTo>
                  <a:lnTo>
                    <a:pt x="1692" y="162826"/>
                  </a:lnTo>
                  <a:lnTo>
                    <a:pt x="0" y="177744"/>
                  </a:lnTo>
                  <a:lnTo>
                    <a:pt x="758" y="185350"/>
                  </a:lnTo>
                  <a:lnTo>
                    <a:pt x="4718" y="192148"/>
                  </a:lnTo>
                  <a:lnTo>
                    <a:pt x="18332" y="204309"/>
                  </a:lnTo>
                  <a:lnTo>
                    <a:pt x="35898" y="208561"/>
                  </a:lnTo>
                  <a:lnTo>
                    <a:pt x="45420" y="208486"/>
                  </a:lnTo>
                  <a:lnTo>
                    <a:pt x="53494" y="204981"/>
                  </a:lnTo>
                  <a:lnTo>
                    <a:pt x="67073" y="191874"/>
                  </a:lnTo>
                  <a:lnTo>
                    <a:pt x="80303" y="169197"/>
                  </a:lnTo>
                  <a:lnTo>
                    <a:pt x="86305" y="118839"/>
                  </a:lnTo>
                  <a:lnTo>
                    <a:pt x="85188" y="56173"/>
                  </a:lnTo>
                  <a:lnTo>
                    <a:pt x="79827" y="774"/>
                  </a:lnTo>
                  <a:lnTo>
                    <a:pt x="78160" y="0"/>
                  </a:lnTo>
                  <a:lnTo>
                    <a:pt x="76186" y="2074"/>
                  </a:lnTo>
                  <a:lnTo>
                    <a:pt x="76294" y="11290"/>
                  </a:lnTo>
                  <a:lnTo>
                    <a:pt x="88139" y="71769"/>
                  </a:lnTo>
                  <a:lnTo>
                    <a:pt x="106991" y="124293"/>
                  </a:lnTo>
                  <a:lnTo>
                    <a:pt x="122649" y="146103"/>
                  </a:lnTo>
                  <a:lnTo>
                    <a:pt x="144179" y="162642"/>
                  </a:lnTo>
                  <a:lnTo>
                    <a:pt x="162368" y="170178"/>
                  </a:lnTo>
                  <a:lnTo>
                    <a:pt x="181969" y="171799"/>
                  </a:lnTo>
                  <a:lnTo>
                    <a:pt x="201333" y="168777"/>
                  </a:lnTo>
                  <a:lnTo>
                    <a:pt x="218576" y="161675"/>
                  </a:lnTo>
                  <a:lnTo>
                    <a:pt x="230270" y="148155"/>
                  </a:lnTo>
                  <a:lnTo>
                    <a:pt x="234598" y="139712"/>
                  </a:lnTo>
                  <a:lnTo>
                    <a:pt x="237103" y="123422"/>
                  </a:lnTo>
                  <a:lnTo>
                    <a:pt x="236562" y="115450"/>
                  </a:lnTo>
                  <a:lnTo>
                    <a:pt x="233610" y="110999"/>
                  </a:lnTo>
                  <a:lnTo>
                    <a:pt x="229051" y="108896"/>
                  </a:lnTo>
                  <a:lnTo>
                    <a:pt x="223421" y="108358"/>
                  </a:lnTo>
                  <a:lnTo>
                    <a:pt x="217939" y="111453"/>
                  </a:lnTo>
                  <a:lnTo>
                    <a:pt x="207243" y="124107"/>
                  </a:lnTo>
                  <a:lnTo>
                    <a:pt x="204563" y="131454"/>
                  </a:lnTo>
                  <a:lnTo>
                    <a:pt x="203888" y="146527"/>
                  </a:lnTo>
                  <a:lnTo>
                    <a:pt x="206645" y="153310"/>
                  </a:lnTo>
                  <a:lnTo>
                    <a:pt x="227706" y="1772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C8475CA-BD57-4335-B185-0123C26017C3}"/>
                </a:ext>
              </a:extLst>
            </p:cNvPr>
            <p:cNvSpPr/>
            <p:nvPr/>
          </p:nvSpPr>
          <p:spPr>
            <a:xfrm>
              <a:off x="6103500" y="4478632"/>
              <a:ext cx="387396" cy="124424"/>
            </a:xfrm>
            <a:custGeom>
              <a:avLst/>
              <a:gdLst/>
              <a:ahLst/>
              <a:cxnLst/>
              <a:rect l="0" t="0" r="0" b="0"/>
              <a:pathLst>
                <a:path w="387396" h="124424">
                  <a:moveTo>
                    <a:pt x="29813" y="15594"/>
                  </a:moveTo>
                  <a:lnTo>
                    <a:pt x="13306" y="19721"/>
                  </a:lnTo>
                  <a:lnTo>
                    <a:pt x="8444" y="24391"/>
                  </a:lnTo>
                  <a:lnTo>
                    <a:pt x="3042" y="38793"/>
                  </a:lnTo>
                  <a:lnTo>
                    <a:pt x="0" y="66326"/>
                  </a:lnTo>
                  <a:lnTo>
                    <a:pt x="1301" y="70145"/>
                  </a:lnTo>
                  <a:lnTo>
                    <a:pt x="3895" y="70100"/>
                  </a:lnTo>
                  <a:lnTo>
                    <a:pt x="7352" y="67478"/>
                  </a:lnTo>
                  <a:lnTo>
                    <a:pt x="50632" y="4226"/>
                  </a:lnTo>
                  <a:lnTo>
                    <a:pt x="55785" y="1969"/>
                  </a:lnTo>
                  <a:lnTo>
                    <a:pt x="60947" y="2192"/>
                  </a:lnTo>
                  <a:lnTo>
                    <a:pt x="66116" y="4068"/>
                  </a:lnTo>
                  <a:lnTo>
                    <a:pt x="69562" y="9637"/>
                  </a:lnTo>
                  <a:lnTo>
                    <a:pt x="75093" y="47303"/>
                  </a:lnTo>
                  <a:lnTo>
                    <a:pt x="75546" y="57462"/>
                  </a:lnTo>
                  <a:lnTo>
                    <a:pt x="79304" y="63372"/>
                  </a:lnTo>
                  <a:lnTo>
                    <a:pt x="85264" y="66448"/>
                  </a:lnTo>
                  <a:lnTo>
                    <a:pt x="92692" y="67635"/>
                  </a:lnTo>
                  <a:lnTo>
                    <a:pt x="107855" y="64347"/>
                  </a:lnTo>
                  <a:lnTo>
                    <a:pt x="161981" y="37527"/>
                  </a:lnTo>
                  <a:lnTo>
                    <a:pt x="168884" y="37126"/>
                  </a:lnTo>
                  <a:lnTo>
                    <a:pt x="181162" y="41286"/>
                  </a:lnTo>
                  <a:lnTo>
                    <a:pt x="240874" y="90547"/>
                  </a:lnTo>
                  <a:lnTo>
                    <a:pt x="258071" y="96411"/>
                  </a:lnTo>
                  <a:lnTo>
                    <a:pt x="267494" y="97975"/>
                  </a:lnTo>
                  <a:lnTo>
                    <a:pt x="282570" y="95106"/>
                  </a:lnTo>
                  <a:lnTo>
                    <a:pt x="289009" y="91922"/>
                  </a:lnTo>
                  <a:lnTo>
                    <a:pt x="298466" y="81476"/>
                  </a:lnTo>
                  <a:lnTo>
                    <a:pt x="304685" y="67332"/>
                  </a:lnTo>
                  <a:lnTo>
                    <a:pt x="307322" y="40808"/>
                  </a:lnTo>
                  <a:lnTo>
                    <a:pt x="304878" y="24209"/>
                  </a:lnTo>
                  <a:lnTo>
                    <a:pt x="296306" y="10498"/>
                  </a:lnTo>
                  <a:lnTo>
                    <a:pt x="290393" y="4423"/>
                  </a:lnTo>
                  <a:lnTo>
                    <a:pt x="283859" y="1237"/>
                  </a:lnTo>
                  <a:lnTo>
                    <a:pt x="269690" y="0"/>
                  </a:lnTo>
                  <a:lnTo>
                    <a:pt x="252452" y="9239"/>
                  </a:lnTo>
                  <a:lnTo>
                    <a:pt x="235866" y="23997"/>
                  </a:lnTo>
                  <a:lnTo>
                    <a:pt x="225615" y="39195"/>
                  </a:lnTo>
                  <a:lnTo>
                    <a:pt x="222786" y="54586"/>
                  </a:lnTo>
                  <a:lnTo>
                    <a:pt x="223241" y="62318"/>
                  </a:lnTo>
                  <a:lnTo>
                    <a:pt x="230657" y="75516"/>
                  </a:lnTo>
                  <a:lnTo>
                    <a:pt x="236261" y="81454"/>
                  </a:lnTo>
                  <a:lnTo>
                    <a:pt x="251703" y="88051"/>
                  </a:lnTo>
                  <a:lnTo>
                    <a:pt x="270081" y="90120"/>
                  </a:lnTo>
                  <a:lnTo>
                    <a:pt x="325212" y="80728"/>
                  </a:lnTo>
                  <a:lnTo>
                    <a:pt x="344500" y="79091"/>
                  </a:lnTo>
                  <a:lnTo>
                    <a:pt x="359981" y="82971"/>
                  </a:lnTo>
                  <a:lnTo>
                    <a:pt x="366528" y="86423"/>
                  </a:lnTo>
                  <a:lnTo>
                    <a:pt x="376106" y="99473"/>
                  </a:lnTo>
                  <a:lnTo>
                    <a:pt x="387395" y="1244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9230A4AC-925D-4C10-8599-F60850438B2C}"/>
              </a:ext>
            </a:extLst>
          </p:cNvPr>
          <p:cNvSpPr/>
          <p:nvPr/>
        </p:nvSpPr>
        <p:spPr>
          <a:xfrm>
            <a:off x="6638592" y="4552287"/>
            <a:ext cx="50213" cy="112958"/>
          </a:xfrm>
          <a:custGeom>
            <a:avLst/>
            <a:gdLst/>
            <a:ahLst/>
            <a:cxnLst/>
            <a:rect l="0" t="0" r="0" b="0"/>
            <a:pathLst>
              <a:path w="50213" h="112958">
                <a:moveTo>
                  <a:pt x="7774" y="4127"/>
                </a:moveTo>
                <a:lnTo>
                  <a:pt x="20153" y="0"/>
                </a:lnTo>
                <a:lnTo>
                  <a:pt x="33142" y="2581"/>
                </a:lnTo>
                <a:lnTo>
                  <a:pt x="40233" y="5687"/>
                </a:lnTo>
                <a:lnTo>
                  <a:pt x="44960" y="11213"/>
                </a:lnTo>
                <a:lnTo>
                  <a:pt x="50212" y="26566"/>
                </a:lnTo>
                <a:lnTo>
                  <a:pt x="47941" y="42603"/>
                </a:lnTo>
                <a:lnTo>
                  <a:pt x="32406" y="74012"/>
                </a:lnTo>
                <a:lnTo>
                  <a:pt x="0" y="112957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EE40CE2-F817-461A-8BA9-1C9ECF1FA8F0}"/>
              </a:ext>
            </a:extLst>
          </p:cNvPr>
          <p:cNvGrpSpPr/>
          <p:nvPr/>
        </p:nvGrpSpPr>
        <p:grpSpPr>
          <a:xfrm>
            <a:off x="7079971" y="4375255"/>
            <a:ext cx="2676532" cy="399230"/>
            <a:chOff x="7079971" y="4375255"/>
            <a:chExt cx="2676532" cy="399230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39A5514-A294-4429-8E73-8592D0911EBC}"/>
                </a:ext>
              </a:extLst>
            </p:cNvPr>
            <p:cNvSpPr/>
            <p:nvPr/>
          </p:nvSpPr>
          <p:spPr>
            <a:xfrm>
              <a:off x="7079971" y="4422627"/>
              <a:ext cx="304881" cy="180863"/>
            </a:xfrm>
            <a:custGeom>
              <a:avLst/>
              <a:gdLst/>
              <a:ahLst/>
              <a:cxnLst/>
              <a:rect l="0" t="0" r="0" b="0"/>
              <a:pathLst>
                <a:path w="304881" h="180863">
                  <a:moveTo>
                    <a:pt x="79448" y="94920"/>
                  </a:moveTo>
                  <a:lnTo>
                    <a:pt x="67067" y="86667"/>
                  </a:lnTo>
                  <a:lnTo>
                    <a:pt x="51777" y="84918"/>
                  </a:lnTo>
                  <a:lnTo>
                    <a:pt x="34328" y="87883"/>
                  </a:lnTo>
                  <a:lnTo>
                    <a:pt x="17936" y="94959"/>
                  </a:lnTo>
                  <a:lnTo>
                    <a:pt x="6620" y="106166"/>
                  </a:lnTo>
                  <a:lnTo>
                    <a:pt x="2393" y="112781"/>
                  </a:lnTo>
                  <a:lnTo>
                    <a:pt x="0" y="127043"/>
                  </a:lnTo>
                  <a:lnTo>
                    <a:pt x="570" y="134473"/>
                  </a:lnTo>
                  <a:lnTo>
                    <a:pt x="8115" y="147336"/>
                  </a:lnTo>
                  <a:lnTo>
                    <a:pt x="20106" y="157947"/>
                  </a:lnTo>
                  <a:lnTo>
                    <a:pt x="34072" y="165542"/>
                  </a:lnTo>
                  <a:lnTo>
                    <a:pt x="53522" y="167191"/>
                  </a:lnTo>
                  <a:lnTo>
                    <a:pt x="64755" y="166421"/>
                  </a:lnTo>
                  <a:lnTo>
                    <a:pt x="81842" y="158655"/>
                  </a:lnTo>
                  <a:lnTo>
                    <a:pt x="95195" y="145703"/>
                  </a:lnTo>
                  <a:lnTo>
                    <a:pt x="119055" y="103409"/>
                  </a:lnTo>
                  <a:lnTo>
                    <a:pt x="133620" y="49311"/>
                  </a:lnTo>
                  <a:lnTo>
                    <a:pt x="140053" y="7023"/>
                  </a:lnTo>
                  <a:lnTo>
                    <a:pt x="138853" y="1773"/>
                  </a:lnTo>
                  <a:lnTo>
                    <a:pt x="136327" y="0"/>
                  </a:lnTo>
                  <a:lnTo>
                    <a:pt x="132914" y="546"/>
                  </a:lnTo>
                  <a:lnTo>
                    <a:pt x="129776" y="4364"/>
                  </a:lnTo>
                  <a:lnTo>
                    <a:pt x="118531" y="37621"/>
                  </a:lnTo>
                  <a:lnTo>
                    <a:pt x="112119" y="85521"/>
                  </a:lnTo>
                  <a:lnTo>
                    <a:pt x="119262" y="119582"/>
                  </a:lnTo>
                  <a:lnTo>
                    <a:pt x="136447" y="147429"/>
                  </a:lnTo>
                  <a:lnTo>
                    <a:pt x="157948" y="167964"/>
                  </a:lnTo>
                  <a:lnTo>
                    <a:pt x="188984" y="180862"/>
                  </a:lnTo>
                  <a:lnTo>
                    <a:pt x="208457" y="180333"/>
                  </a:lnTo>
                  <a:lnTo>
                    <a:pt x="224885" y="174340"/>
                  </a:lnTo>
                  <a:lnTo>
                    <a:pt x="243846" y="160390"/>
                  </a:lnTo>
                  <a:lnTo>
                    <a:pt x="259541" y="139366"/>
                  </a:lnTo>
                  <a:lnTo>
                    <a:pt x="269180" y="111640"/>
                  </a:lnTo>
                  <a:lnTo>
                    <a:pt x="271738" y="91698"/>
                  </a:lnTo>
                  <a:lnTo>
                    <a:pt x="269830" y="86726"/>
                  </a:lnTo>
                  <a:lnTo>
                    <a:pt x="265966" y="85138"/>
                  </a:lnTo>
                  <a:lnTo>
                    <a:pt x="260799" y="85808"/>
                  </a:lnTo>
                  <a:lnTo>
                    <a:pt x="257355" y="90572"/>
                  </a:lnTo>
                  <a:lnTo>
                    <a:pt x="253528" y="107383"/>
                  </a:lnTo>
                  <a:lnTo>
                    <a:pt x="256432" y="124643"/>
                  </a:lnTo>
                  <a:lnTo>
                    <a:pt x="264345" y="140951"/>
                  </a:lnTo>
                  <a:lnTo>
                    <a:pt x="282505" y="162973"/>
                  </a:lnTo>
                  <a:lnTo>
                    <a:pt x="304880" y="18042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099EA98E-5619-4C2E-8EF3-9A6EEDFEFB98}"/>
                </a:ext>
              </a:extLst>
            </p:cNvPr>
            <p:cNvSpPr/>
            <p:nvPr/>
          </p:nvSpPr>
          <p:spPr>
            <a:xfrm>
              <a:off x="7445734" y="4484123"/>
              <a:ext cx="80022" cy="80066"/>
            </a:xfrm>
            <a:custGeom>
              <a:avLst/>
              <a:gdLst/>
              <a:ahLst/>
              <a:cxnLst/>
              <a:rect l="0" t="0" r="0" b="0"/>
              <a:pathLst>
                <a:path w="80022" h="80066">
                  <a:moveTo>
                    <a:pt x="63494" y="41197"/>
                  </a:moveTo>
                  <a:lnTo>
                    <a:pt x="31973" y="43500"/>
                  </a:lnTo>
                  <a:lnTo>
                    <a:pt x="24342" y="45324"/>
                  </a:lnTo>
                  <a:lnTo>
                    <a:pt x="20982" y="48267"/>
                  </a:lnTo>
                  <a:lnTo>
                    <a:pt x="20468" y="51957"/>
                  </a:lnTo>
                  <a:lnTo>
                    <a:pt x="21854" y="56144"/>
                  </a:lnTo>
                  <a:lnTo>
                    <a:pt x="30304" y="63099"/>
                  </a:lnTo>
                  <a:lnTo>
                    <a:pt x="36185" y="66163"/>
                  </a:lnTo>
                  <a:lnTo>
                    <a:pt x="51932" y="67264"/>
                  </a:lnTo>
                  <a:lnTo>
                    <a:pt x="60968" y="66348"/>
                  </a:lnTo>
                  <a:lnTo>
                    <a:pt x="67856" y="63147"/>
                  </a:lnTo>
                  <a:lnTo>
                    <a:pt x="77812" y="52680"/>
                  </a:lnTo>
                  <a:lnTo>
                    <a:pt x="79949" y="46261"/>
                  </a:lnTo>
                  <a:lnTo>
                    <a:pt x="80021" y="32220"/>
                  </a:lnTo>
                  <a:lnTo>
                    <a:pt x="74870" y="19645"/>
                  </a:lnTo>
                  <a:lnTo>
                    <a:pt x="71078" y="13873"/>
                  </a:lnTo>
                  <a:lnTo>
                    <a:pt x="59954" y="5157"/>
                  </a:lnTo>
                  <a:lnTo>
                    <a:pt x="53361" y="1623"/>
                  </a:lnTo>
                  <a:lnTo>
                    <a:pt x="39125" y="0"/>
                  </a:lnTo>
                  <a:lnTo>
                    <a:pt x="25024" y="3022"/>
                  </a:lnTo>
                  <a:lnTo>
                    <a:pt x="12999" y="10122"/>
                  </a:lnTo>
                  <a:lnTo>
                    <a:pt x="4199" y="23644"/>
                  </a:lnTo>
                  <a:lnTo>
                    <a:pt x="643" y="32086"/>
                  </a:lnTo>
                  <a:lnTo>
                    <a:pt x="0" y="40305"/>
                  </a:lnTo>
                  <a:lnTo>
                    <a:pt x="3892" y="56348"/>
                  </a:lnTo>
                  <a:lnTo>
                    <a:pt x="16852" y="800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E291779-6442-49FD-95E7-256CD21BA637}"/>
                </a:ext>
              </a:extLst>
            </p:cNvPr>
            <p:cNvSpPr/>
            <p:nvPr/>
          </p:nvSpPr>
          <p:spPr>
            <a:xfrm>
              <a:off x="7476229" y="4466534"/>
              <a:ext cx="237469" cy="253409"/>
            </a:xfrm>
            <a:custGeom>
              <a:avLst/>
              <a:gdLst/>
              <a:ahLst/>
              <a:cxnLst/>
              <a:rect l="0" t="0" r="0" b="0"/>
              <a:pathLst>
                <a:path w="237469" h="253409">
                  <a:moveTo>
                    <a:pt x="48546" y="159842"/>
                  </a:moveTo>
                  <a:lnTo>
                    <a:pt x="60850" y="199818"/>
                  </a:lnTo>
                  <a:lnTo>
                    <a:pt x="60923" y="219068"/>
                  </a:lnTo>
                  <a:lnTo>
                    <a:pt x="55199" y="236261"/>
                  </a:lnTo>
                  <a:lnTo>
                    <a:pt x="44593" y="247933"/>
                  </a:lnTo>
                  <a:lnTo>
                    <a:pt x="38137" y="252255"/>
                  </a:lnTo>
                  <a:lnTo>
                    <a:pt x="31241" y="253408"/>
                  </a:lnTo>
                  <a:lnTo>
                    <a:pt x="16670" y="250084"/>
                  </a:lnTo>
                  <a:lnTo>
                    <a:pt x="10885" y="245915"/>
                  </a:lnTo>
                  <a:lnTo>
                    <a:pt x="2153" y="234373"/>
                  </a:lnTo>
                  <a:lnTo>
                    <a:pt x="0" y="218303"/>
                  </a:lnTo>
                  <a:lnTo>
                    <a:pt x="2786" y="200508"/>
                  </a:lnTo>
                  <a:lnTo>
                    <a:pt x="15794" y="174194"/>
                  </a:lnTo>
                  <a:lnTo>
                    <a:pt x="40760" y="142405"/>
                  </a:lnTo>
                  <a:lnTo>
                    <a:pt x="100595" y="102716"/>
                  </a:lnTo>
                  <a:lnTo>
                    <a:pt x="150165" y="63890"/>
                  </a:lnTo>
                  <a:lnTo>
                    <a:pt x="166276" y="41584"/>
                  </a:lnTo>
                  <a:lnTo>
                    <a:pt x="173710" y="23214"/>
                  </a:lnTo>
                  <a:lnTo>
                    <a:pt x="174311" y="15205"/>
                  </a:lnTo>
                  <a:lnTo>
                    <a:pt x="170359" y="0"/>
                  </a:lnTo>
                  <a:lnTo>
                    <a:pt x="223785" y="55199"/>
                  </a:lnTo>
                  <a:lnTo>
                    <a:pt x="235881" y="75574"/>
                  </a:lnTo>
                  <a:lnTo>
                    <a:pt x="237468" y="90431"/>
                  </a:lnTo>
                  <a:lnTo>
                    <a:pt x="236682" y="98021"/>
                  </a:lnTo>
                  <a:lnTo>
                    <a:pt x="232703" y="104809"/>
                  </a:lnTo>
                  <a:lnTo>
                    <a:pt x="219069" y="116956"/>
                  </a:lnTo>
                  <a:lnTo>
                    <a:pt x="212324" y="119159"/>
                  </a:lnTo>
                  <a:lnTo>
                    <a:pt x="206100" y="118901"/>
                  </a:lnTo>
                  <a:lnTo>
                    <a:pt x="196305" y="114870"/>
                  </a:lnTo>
                  <a:lnTo>
                    <a:pt x="188469" y="1054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84AFDF1-2ABC-45A8-89F7-FBA0C654DCD5}"/>
                </a:ext>
              </a:extLst>
            </p:cNvPr>
            <p:cNvSpPr/>
            <p:nvPr/>
          </p:nvSpPr>
          <p:spPr>
            <a:xfrm>
              <a:off x="7762206" y="4503620"/>
              <a:ext cx="104605" cy="83889"/>
            </a:xfrm>
            <a:custGeom>
              <a:avLst/>
              <a:gdLst/>
              <a:ahLst/>
              <a:cxnLst/>
              <a:rect l="0" t="0" r="0" b="0"/>
              <a:pathLst>
                <a:path w="104605" h="83889">
                  <a:moveTo>
                    <a:pt x="104604" y="6153"/>
                  </a:moveTo>
                  <a:lnTo>
                    <a:pt x="76933" y="0"/>
                  </a:lnTo>
                  <a:lnTo>
                    <a:pt x="57756" y="828"/>
                  </a:lnTo>
                  <a:lnTo>
                    <a:pt x="25271" y="11005"/>
                  </a:lnTo>
                  <a:lnTo>
                    <a:pt x="10036" y="20114"/>
                  </a:lnTo>
                  <a:lnTo>
                    <a:pt x="5282" y="26688"/>
                  </a:lnTo>
                  <a:lnTo>
                    <a:pt x="0" y="43207"/>
                  </a:lnTo>
                  <a:lnTo>
                    <a:pt x="2260" y="59762"/>
                  </a:lnTo>
                  <a:lnTo>
                    <a:pt x="5280" y="67804"/>
                  </a:lnTo>
                  <a:lnTo>
                    <a:pt x="9885" y="72301"/>
                  </a:lnTo>
                  <a:lnTo>
                    <a:pt x="15546" y="74437"/>
                  </a:lnTo>
                  <a:lnTo>
                    <a:pt x="21911" y="74996"/>
                  </a:lnTo>
                  <a:lnTo>
                    <a:pt x="27019" y="72778"/>
                  </a:lnTo>
                  <a:lnTo>
                    <a:pt x="48471" y="43558"/>
                  </a:lnTo>
                  <a:lnTo>
                    <a:pt x="52498" y="42318"/>
                  </a:lnTo>
                  <a:lnTo>
                    <a:pt x="56047" y="44947"/>
                  </a:lnTo>
                  <a:lnTo>
                    <a:pt x="81283" y="838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E7B962C-ED96-44B1-A0BD-C5FDDFB6FA67}"/>
                </a:ext>
              </a:extLst>
            </p:cNvPr>
            <p:cNvSpPr/>
            <p:nvPr/>
          </p:nvSpPr>
          <p:spPr>
            <a:xfrm>
              <a:off x="7889983" y="4386766"/>
              <a:ext cx="85657" cy="185406"/>
            </a:xfrm>
            <a:custGeom>
              <a:avLst/>
              <a:gdLst/>
              <a:ahLst/>
              <a:cxnLst/>
              <a:rect l="0" t="0" r="0" b="0"/>
              <a:pathLst>
                <a:path w="85657" h="185406">
                  <a:moveTo>
                    <a:pt x="85656" y="146327"/>
                  </a:moveTo>
                  <a:lnTo>
                    <a:pt x="81529" y="133947"/>
                  </a:lnTo>
                  <a:lnTo>
                    <a:pt x="72594" y="125566"/>
                  </a:lnTo>
                  <a:lnTo>
                    <a:pt x="66583" y="122122"/>
                  </a:lnTo>
                  <a:lnTo>
                    <a:pt x="52995" y="120598"/>
                  </a:lnTo>
                  <a:lnTo>
                    <a:pt x="23159" y="126658"/>
                  </a:lnTo>
                  <a:lnTo>
                    <a:pt x="10087" y="135858"/>
                  </a:lnTo>
                  <a:lnTo>
                    <a:pt x="4182" y="141939"/>
                  </a:lnTo>
                  <a:lnTo>
                    <a:pt x="1110" y="148584"/>
                  </a:lnTo>
                  <a:lnTo>
                    <a:pt x="0" y="162878"/>
                  </a:lnTo>
                  <a:lnTo>
                    <a:pt x="4689" y="175564"/>
                  </a:lnTo>
                  <a:lnTo>
                    <a:pt x="8357" y="181366"/>
                  </a:lnTo>
                  <a:lnTo>
                    <a:pt x="15121" y="184370"/>
                  </a:lnTo>
                  <a:lnTo>
                    <a:pt x="34153" y="185405"/>
                  </a:lnTo>
                  <a:lnTo>
                    <a:pt x="50098" y="180681"/>
                  </a:lnTo>
                  <a:lnTo>
                    <a:pt x="56768" y="177003"/>
                  </a:lnTo>
                  <a:lnTo>
                    <a:pt x="66483" y="163704"/>
                  </a:lnTo>
                  <a:lnTo>
                    <a:pt x="72816" y="145413"/>
                  </a:lnTo>
                  <a:lnTo>
                    <a:pt x="74578" y="96179"/>
                  </a:lnTo>
                  <a:lnTo>
                    <a:pt x="66865" y="40932"/>
                  </a:lnTo>
                  <a:lnTo>
                    <a:pt x="59551" y="5598"/>
                  </a:lnTo>
                  <a:lnTo>
                    <a:pt x="57025" y="684"/>
                  </a:lnTo>
                  <a:lnTo>
                    <a:pt x="54476" y="0"/>
                  </a:lnTo>
                  <a:lnTo>
                    <a:pt x="51914" y="2134"/>
                  </a:lnTo>
                  <a:lnTo>
                    <a:pt x="49066" y="13720"/>
                  </a:lnTo>
                  <a:lnTo>
                    <a:pt x="47952" y="65397"/>
                  </a:lnTo>
                  <a:lnTo>
                    <a:pt x="53521" y="128451"/>
                  </a:lnTo>
                  <a:lnTo>
                    <a:pt x="54562" y="15410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AC20B61-AA22-4A98-BFDA-8AA4C3EFC5D7}"/>
                </a:ext>
              </a:extLst>
            </p:cNvPr>
            <p:cNvSpPr/>
            <p:nvPr/>
          </p:nvSpPr>
          <p:spPr>
            <a:xfrm>
              <a:off x="8036798" y="4530685"/>
              <a:ext cx="94313" cy="87919"/>
            </a:xfrm>
            <a:custGeom>
              <a:avLst/>
              <a:gdLst/>
              <a:ahLst/>
              <a:cxnLst/>
              <a:rect l="0" t="0" r="0" b="0"/>
              <a:pathLst>
                <a:path w="94313" h="87919">
                  <a:moveTo>
                    <a:pt x="47671" y="25729"/>
                  </a:moveTo>
                  <a:lnTo>
                    <a:pt x="51797" y="13349"/>
                  </a:lnTo>
                  <a:lnTo>
                    <a:pt x="50422" y="8838"/>
                  </a:lnTo>
                  <a:lnTo>
                    <a:pt x="46914" y="4968"/>
                  </a:lnTo>
                  <a:lnTo>
                    <a:pt x="41984" y="1523"/>
                  </a:lnTo>
                  <a:lnTo>
                    <a:pt x="27293" y="0"/>
                  </a:lnTo>
                  <a:lnTo>
                    <a:pt x="18538" y="803"/>
                  </a:lnTo>
                  <a:lnTo>
                    <a:pt x="11839" y="3929"/>
                  </a:lnTo>
                  <a:lnTo>
                    <a:pt x="2090" y="14313"/>
                  </a:lnTo>
                  <a:lnTo>
                    <a:pt x="10" y="20709"/>
                  </a:lnTo>
                  <a:lnTo>
                    <a:pt x="0" y="34727"/>
                  </a:lnTo>
                  <a:lnTo>
                    <a:pt x="2934" y="40365"/>
                  </a:lnTo>
                  <a:lnTo>
                    <a:pt x="13104" y="48933"/>
                  </a:lnTo>
                  <a:lnTo>
                    <a:pt x="19444" y="50699"/>
                  </a:lnTo>
                  <a:lnTo>
                    <a:pt x="40745" y="49059"/>
                  </a:lnTo>
                  <a:lnTo>
                    <a:pt x="62605" y="42239"/>
                  </a:lnTo>
                  <a:lnTo>
                    <a:pt x="74750" y="34218"/>
                  </a:lnTo>
                  <a:lnTo>
                    <a:pt x="79542" y="33979"/>
                  </a:lnTo>
                  <a:lnTo>
                    <a:pt x="83602" y="36412"/>
                  </a:lnTo>
                  <a:lnTo>
                    <a:pt x="87172" y="40625"/>
                  </a:lnTo>
                  <a:lnTo>
                    <a:pt x="88688" y="46024"/>
                  </a:lnTo>
                  <a:lnTo>
                    <a:pt x="89522" y="71005"/>
                  </a:lnTo>
                  <a:lnTo>
                    <a:pt x="94312" y="879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EB4D926-0912-47BD-8861-3DC88A988409}"/>
                </a:ext>
              </a:extLst>
            </p:cNvPr>
            <p:cNvSpPr/>
            <p:nvPr/>
          </p:nvSpPr>
          <p:spPr>
            <a:xfrm>
              <a:off x="8239939" y="4375255"/>
              <a:ext cx="171018" cy="112883"/>
            </a:xfrm>
            <a:custGeom>
              <a:avLst/>
              <a:gdLst/>
              <a:ahLst/>
              <a:cxnLst/>
              <a:rect l="0" t="0" r="0" b="0"/>
              <a:pathLst>
                <a:path w="171018" h="112883">
                  <a:moveTo>
                    <a:pt x="0" y="17915"/>
                  </a:moveTo>
                  <a:lnTo>
                    <a:pt x="4127" y="1408"/>
                  </a:lnTo>
                  <a:lnTo>
                    <a:pt x="5342" y="0"/>
                  </a:lnTo>
                  <a:lnTo>
                    <a:pt x="11580" y="27253"/>
                  </a:lnTo>
                  <a:lnTo>
                    <a:pt x="8507" y="83286"/>
                  </a:lnTo>
                  <a:lnTo>
                    <a:pt x="3864" y="109838"/>
                  </a:lnTo>
                  <a:lnTo>
                    <a:pt x="4303" y="112882"/>
                  </a:lnTo>
                  <a:lnTo>
                    <a:pt x="6324" y="112321"/>
                  </a:lnTo>
                  <a:lnTo>
                    <a:pt x="21978" y="92801"/>
                  </a:lnTo>
                  <a:lnTo>
                    <a:pt x="42957" y="52558"/>
                  </a:lnTo>
                  <a:lnTo>
                    <a:pt x="49367" y="46193"/>
                  </a:lnTo>
                  <a:lnTo>
                    <a:pt x="56232" y="43676"/>
                  </a:lnTo>
                  <a:lnTo>
                    <a:pt x="63400" y="43726"/>
                  </a:lnTo>
                  <a:lnTo>
                    <a:pt x="70769" y="45487"/>
                  </a:lnTo>
                  <a:lnTo>
                    <a:pt x="76546" y="49252"/>
                  </a:lnTo>
                  <a:lnTo>
                    <a:pt x="99161" y="77033"/>
                  </a:lnTo>
                  <a:lnTo>
                    <a:pt x="104975" y="78920"/>
                  </a:lnTo>
                  <a:lnTo>
                    <a:pt x="118344" y="76410"/>
                  </a:lnTo>
                  <a:lnTo>
                    <a:pt x="130621" y="67234"/>
                  </a:lnTo>
                  <a:lnTo>
                    <a:pt x="171017" y="101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ACC1931-6966-49BA-AA79-8E7E4904298D}"/>
                </a:ext>
              </a:extLst>
            </p:cNvPr>
            <p:cNvSpPr/>
            <p:nvPr/>
          </p:nvSpPr>
          <p:spPr>
            <a:xfrm>
              <a:off x="8366000" y="4391204"/>
              <a:ext cx="185064" cy="383281"/>
            </a:xfrm>
            <a:custGeom>
              <a:avLst/>
              <a:gdLst/>
              <a:ahLst/>
              <a:cxnLst/>
              <a:rect l="0" t="0" r="0" b="0"/>
              <a:pathLst>
                <a:path w="185064" h="383281">
                  <a:moveTo>
                    <a:pt x="122692" y="188531"/>
                  </a:moveTo>
                  <a:lnTo>
                    <a:pt x="126818" y="176151"/>
                  </a:lnTo>
                  <a:lnTo>
                    <a:pt x="124238" y="163163"/>
                  </a:lnTo>
                  <a:lnTo>
                    <a:pt x="121132" y="156072"/>
                  </a:lnTo>
                  <a:lnTo>
                    <a:pt x="116469" y="152208"/>
                  </a:lnTo>
                  <a:lnTo>
                    <a:pt x="110769" y="150496"/>
                  </a:lnTo>
                  <a:lnTo>
                    <a:pt x="104379" y="150219"/>
                  </a:lnTo>
                  <a:lnTo>
                    <a:pt x="92672" y="154517"/>
                  </a:lnTo>
                  <a:lnTo>
                    <a:pt x="87131" y="158081"/>
                  </a:lnTo>
                  <a:lnTo>
                    <a:pt x="78672" y="168952"/>
                  </a:lnTo>
                  <a:lnTo>
                    <a:pt x="75207" y="175478"/>
                  </a:lnTo>
                  <a:lnTo>
                    <a:pt x="74625" y="181556"/>
                  </a:lnTo>
                  <a:lnTo>
                    <a:pt x="78584" y="192917"/>
                  </a:lnTo>
                  <a:lnTo>
                    <a:pt x="82921" y="194909"/>
                  </a:lnTo>
                  <a:lnTo>
                    <a:pt x="88405" y="194511"/>
                  </a:lnTo>
                  <a:lnTo>
                    <a:pt x="94651" y="192518"/>
                  </a:lnTo>
                  <a:lnTo>
                    <a:pt x="98816" y="187734"/>
                  </a:lnTo>
                  <a:lnTo>
                    <a:pt x="103443" y="173205"/>
                  </a:lnTo>
                  <a:lnTo>
                    <a:pt x="106658" y="117233"/>
                  </a:lnTo>
                  <a:lnTo>
                    <a:pt x="112424" y="64298"/>
                  </a:lnTo>
                  <a:lnTo>
                    <a:pt x="115906" y="31568"/>
                  </a:lnTo>
                  <a:lnTo>
                    <a:pt x="122844" y="16274"/>
                  </a:lnTo>
                  <a:lnTo>
                    <a:pt x="133987" y="6021"/>
                  </a:lnTo>
                  <a:lnTo>
                    <a:pt x="140588" y="2079"/>
                  </a:lnTo>
                  <a:lnTo>
                    <a:pt x="154830" y="0"/>
                  </a:lnTo>
                  <a:lnTo>
                    <a:pt x="162255" y="655"/>
                  </a:lnTo>
                  <a:lnTo>
                    <a:pt x="175113" y="5990"/>
                  </a:lnTo>
                  <a:lnTo>
                    <a:pt x="180960" y="9831"/>
                  </a:lnTo>
                  <a:lnTo>
                    <a:pt x="183994" y="16710"/>
                  </a:lnTo>
                  <a:lnTo>
                    <a:pt x="185063" y="35870"/>
                  </a:lnTo>
                  <a:lnTo>
                    <a:pt x="172554" y="70937"/>
                  </a:lnTo>
                  <a:lnTo>
                    <a:pt x="152437" y="100425"/>
                  </a:lnTo>
                  <a:lnTo>
                    <a:pt x="96283" y="156156"/>
                  </a:lnTo>
                  <a:lnTo>
                    <a:pt x="41584" y="219095"/>
                  </a:lnTo>
                  <a:lnTo>
                    <a:pt x="12965" y="266220"/>
                  </a:lnTo>
                  <a:lnTo>
                    <a:pt x="2105" y="299079"/>
                  </a:lnTo>
                  <a:lnTo>
                    <a:pt x="0" y="321156"/>
                  </a:lnTo>
                  <a:lnTo>
                    <a:pt x="3671" y="340758"/>
                  </a:lnTo>
                  <a:lnTo>
                    <a:pt x="7067" y="349612"/>
                  </a:lnTo>
                  <a:lnTo>
                    <a:pt x="20056" y="364058"/>
                  </a:lnTo>
                  <a:lnTo>
                    <a:pt x="37344" y="375372"/>
                  </a:lnTo>
                  <a:lnTo>
                    <a:pt x="56545" y="383280"/>
                  </a:lnTo>
                  <a:lnTo>
                    <a:pt x="76595" y="382764"/>
                  </a:lnTo>
                  <a:lnTo>
                    <a:pt x="95294" y="376776"/>
                  </a:lnTo>
                  <a:lnTo>
                    <a:pt x="121374" y="358856"/>
                  </a:lnTo>
                  <a:lnTo>
                    <a:pt x="126996" y="353905"/>
                  </a:lnTo>
                  <a:lnTo>
                    <a:pt x="143162" y="326302"/>
                  </a:lnTo>
                  <a:lnTo>
                    <a:pt x="150638" y="282519"/>
                  </a:lnTo>
                  <a:lnTo>
                    <a:pt x="146094" y="226834"/>
                  </a:lnTo>
                  <a:lnTo>
                    <a:pt x="130465" y="1807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B4BD63C-F43B-43C4-A4E0-E93907D2C4E6}"/>
                </a:ext>
              </a:extLst>
            </p:cNvPr>
            <p:cNvSpPr/>
            <p:nvPr/>
          </p:nvSpPr>
          <p:spPr>
            <a:xfrm>
              <a:off x="8752992" y="4485132"/>
              <a:ext cx="209886" cy="83818"/>
            </a:xfrm>
            <a:custGeom>
              <a:avLst/>
              <a:gdLst/>
              <a:ahLst/>
              <a:cxnLst/>
              <a:rect l="0" t="0" r="0" b="0"/>
              <a:pathLst>
                <a:path w="209886" h="83818">
                  <a:moveTo>
                    <a:pt x="0" y="47961"/>
                  </a:moveTo>
                  <a:lnTo>
                    <a:pt x="16507" y="35581"/>
                  </a:lnTo>
                  <a:lnTo>
                    <a:pt x="19642" y="34525"/>
                  </a:lnTo>
                  <a:lnTo>
                    <a:pt x="20004" y="36413"/>
                  </a:lnTo>
                  <a:lnTo>
                    <a:pt x="12301" y="62187"/>
                  </a:lnTo>
                  <a:lnTo>
                    <a:pt x="12519" y="69537"/>
                  </a:lnTo>
                  <a:lnTo>
                    <a:pt x="17368" y="82311"/>
                  </a:lnTo>
                  <a:lnTo>
                    <a:pt x="20216" y="83817"/>
                  </a:lnTo>
                  <a:lnTo>
                    <a:pt x="22978" y="82230"/>
                  </a:lnTo>
                  <a:lnTo>
                    <a:pt x="44990" y="46875"/>
                  </a:lnTo>
                  <a:lnTo>
                    <a:pt x="52817" y="31931"/>
                  </a:lnTo>
                  <a:lnTo>
                    <a:pt x="64933" y="16653"/>
                  </a:lnTo>
                  <a:lnTo>
                    <a:pt x="70928" y="13270"/>
                  </a:lnTo>
                  <a:lnTo>
                    <a:pt x="76652" y="12741"/>
                  </a:lnTo>
                  <a:lnTo>
                    <a:pt x="82195" y="14117"/>
                  </a:lnTo>
                  <a:lnTo>
                    <a:pt x="86755" y="17625"/>
                  </a:lnTo>
                  <a:lnTo>
                    <a:pt x="94125" y="28432"/>
                  </a:lnTo>
                  <a:lnTo>
                    <a:pt x="99026" y="31487"/>
                  </a:lnTo>
                  <a:lnTo>
                    <a:pt x="111382" y="32578"/>
                  </a:lnTo>
                  <a:lnTo>
                    <a:pt x="123207" y="27881"/>
                  </a:lnTo>
                  <a:lnTo>
                    <a:pt x="171404" y="0"/>
                  </a:lnTo>
                  <a:lnTo>
                    <a:pt x="177322" y="440"/>
                  </a:lnTo>
                  <a:lnTo>
                    <a:pt x="182130" y="3324"/>
                  </a:lnTo>
                  <a:lnTo>
                    <a:pt x="189776" y="13440"/>
                  </a:lnTo>
                  <a:lnTo>
                    <a:pt x="209885" y="635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711CA47-9BA0-4B41-9857-58A27B8CCD38}"/>
                </a:ext>
              </a:extLst>
            </p:cNvPr>
            <p:cNvSpPr/>
            <p:nvPr/>
          </p:nvSpPr>
          <p:spPr>
            <a:xfrm>
              <a:off x="8986197" y="4498934"/>
              <a:ext cx="251294" cy="119670"/>
            </a:xfrm>
            <a:custGeom>
              <a:avLst/>
              <a:gdLst/>
              <a:ahLst/>
              <a:cxnLst/>
              <a:rect l="0" t="0" r="0" b="0"/>
              <a:pathLst>
                <a:path w="251294" h="119670">
                  <a:moveTo>
                    <a:pt x="0" y="34159"/>
                  </a:moveTo>
                  <a:lnTo>
                    <a:pt x="21640" y="5827"/>
                  </a:lnTo>
                  <a:lnTo>
                    <a:pt x="24792" y="5770"/>
                  </a:lnTo>
                  <a:lnTo>
                    <a:pt x="26893" y="9187"/>
                  </a:lnTo>
                  <a:lnTo>
                    <a:pt x="35332" y="54094"/>
                  </a:lnTo>
                  <a:lnTo>
                    <a:pt x="39102" y="60405"/>
                  </a:lnTo>
                  <a:lnTo>
                    <a:pt x="44206" y="63748"/>
                  </a:lnTo>
                  <a:lnTo>
                    <a:pt x="56788" y="65160"/>
                  </a:lnTo>
                  <a:lnTo>
                    <a:pt x="68714" y="60606"/>
                  </a:lnTo>
                  <a:lnTo>
                    <a:pt x="79772" y="51960"/>
                  </a:lnTo>
                  <a:lnTo>
                    <a:pt x="106166" y="22012"/>
                  </a:lnTo>
                  <a:lnTo>
                    <a:pt x="110509" y="21742"/>
                  </a:lnTo>
                  <a:lnTo>
                    <a:pt x="114268" y="25018"/>
                  </a:lnTo>
                  <a:lnTo>
                    <a:pt x="130633" y="46845"/>
                  </a:lnTo>
                  <a:lnTo>
                    <a:pt x="137185" y="49526"/>
                  </a:lnTo>
                  <a:lnTo>
                    <a:pt x="153678" y="50202"/>
                  </a:lnTo>
                  <a:lnTo>
                    <a:pt x="167919" y="45320"/>
                  </a:lnTo>
                  <a:lnTo>
                    <a:pt x="180005" y="36529"/>
                  </a:lnTo>
                  <a:lnTo>
                    <a:pt x="195658" y="17011"/>
                  </a:lnTo>
                  <a:lnTo>
                    <a:pt x="202986" y="2354"/>
                  </a:lnTo>
                  <a:lnTo>
                    <a:pt x="206150" y="0"/>
                  </a:lnTo>
                  <a:lnTo>
                    <a:pt x="209122" y="1022"/>
                  </a:lnTo>
                  <a:lnTo>
                    <a:pt x="246632" y="44385"/>
                  </a:lnTo>
                  <a:lnTo>
                    <a:pt x="249931" y="51341"/>
                  </a:lnTo>
                  <a:lnTo>
                    <a:pt x="251293" y="65980"/>
                  </a:lnTo>
                  <a:lnTo>
                    <a:pt x="248155" y="80260"/>
                  </a:lnTo>
                  <a:lnTo>
                    <a:pt x="241002" y="92365"/>
                  </a:lnTo>
                  <a:lnTo>
                    <a:pt x="209886" y="11966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AA7F425-E3A4-4DA0-B2CF-71BE10234F38}"/>
                </a:ext>
              </a:extLst>
            </p:cNvPr>
            <p:cNvSpPr/>
            <p:nvPr/>
          </p:nvSpPr>
          <p:spPr>
            <a:xfrm>
              <a:off x="9295426" y="4541947"/>
              <a:ext cx="79449" cy="99977"/>
            </a:xfrm>
            <a:custGeom>
              <a:avLst/>
              <a:gdLst/>
              <a:ahLst/>
              <a:cxnLst/>
              <a:rect l="0" t="0" r="0" b="0"/>
              <a:pathLst>
                <a:path w="79449" h="99977">
                  <a:moveTo>
                    <a:pt x="79448" y="6694"/>
                  </a:moveTo>
                  <a:lnTo>
                    <a:pt x="51777" y="540"/>
                  </a:lnTo>
                  <a:lnTo>
                    <a:pt x="42863" y="0"/>
                  </a:lnTo>
                  <a:lnTo>
                    <a:pt x="34329" y="3095"/>
                  </a:lnTo>
                  <a:lnTo>
                    <a:pt x="17936" y="15747"/>
                  </a:lnTo>
                  <a:lnTo>
                    <a:pt x="2393" y="38167"/>
                  </a:lnTo>
                  <a:lnTo>
                    <a:pt x="0" y="53504"/>
                  </a:lnTo>
                  <a:lnTo>
                    <a:pt x="571" y="61220"/>
                  </a:lnTo>
                  <a:lnTo>
                    <a:pt x="8115" y="76706"/>
                  </a:lnTo>
                  <a:lnTo>
                    <a:pt x="13754" y="84462"/>
                  </a:lnTo>
                  <a:lnTo>
                    <a:pt x="26930" y="93081"/>
                  </a:lnTo>
                  <a:lnTo>
                    <a:pt x="48354" y="999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E95C821-6FD1-460F-AFF8-6DB2C608971E}"/>
                </a:ext>
              </a:extLst>
            </p:cNvPr>
            <p:cNvSpPr/>
            <p:nvPr/>
          </p:nvSpPr>
          <p:spPr>
            <a:xfrm>
              <a:off x="9452609" y="4421033"/>
              <a:ext cx="15548" cy="119835"/>
            </a:xfrm>
            <a:custGeom>
              <a:avLst/>
              <a:gdLst/>
              <a:ahLst/>
              <a:cxnLst/>
              <a:rect l="0" t="0" r="0" b="0"/>
              <a:pathLst>
                <a:path w="15548" h="119835">
                  <a:moveTo>
                    <a:pt x="0" y="18778"/>
                  </a:moveTo>
                  <a:lnTo>
                    <a:pt x="0" y="2271"/>
                  </a:lnTo>
                  <a:lnTo>
                    <a:pt x="864" y="0"/>
                  </a:lnTo>
                  <a:lnTo>
                    <a:pt x="2303" y="1077"/>
                  </a:lnTo>
                  <a:lnTo>
                    <a:pt x="4127" y="4386"/>
                  </a:lnTo>
                  <a:lnTo>
                    <a:pt x="7454" y="64522"/>
                  </a:lnTo>
                  <a:lnTo>
                    <a:pt x="15547" y="11983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370A821C-B1CA-4834-812E-5CD372EEDF35}"/>
                </a:ext>
              </a:extLst>
            </p:cNvPr>
            <p:cNvSpPr/>
            <p:nvPr/>
          </p:nvSpPr>
          <p:spPr>
            <a:xfrm>
              <a:off x="9516969" y="4440477"/>
              <a:ext cx="239534" cy="105096"/>
            </a:xfrm>
            <a:custGeom>
              <a:avLst/>
              <a:gdLst/>
              <a:ahLst/>
              <a:cxnLst/>
              <a:rect l="0" t="0" r="0" b="0"/>
              <a:pathLst>
                <a:path w="239534" h="105096">
                  <a:moveTo>
                    <a:pt x="83337" y="61523"/>
                  </a:moveTo>
                  <a:lnTo>
                    <a:pt x="70957" y="57396"/>
                  </a:lnTo>
                  <a:lnTo>
                    <a:pt x="69038" y="57908"/>
                  </a:lnTo>
                  <a:lnTo>
                    <a:pt x="69486" y="59976"/>
                  </a:lnTo>
                  <a:lnTo>
                    <a:pt x="71512" y="63082"/>
                  </a:lnTo>
                  <a:lnTo>
                    <a:pt x="76317" y="64290"/>
                  </a:lnTo>
                  <a:lnTo>
                    <a:pt x="90869" y="63328"/>
                  </a:lnTo>
                  <a:lnTo>
                    <a:pt x="96996" y="60135"/>
                  </a:lnTo>
                  <a:lnTo>
                    <a:pt x="106106" y="49678"/>
                  </a:lnTo>
                  <a:lnTo>
                    <a:pt x="107154" y="44125"/>
                  </a:lnTo>
                  <a:lnTo>
                    <a:pt x="106124" y="38696"/>
                  </a:lnTo>
                  <a:lnTo>
                    <a:pt x="103711" y="33349"/>
                  </a:lnTo>
                  <a:lnTo>
                    <a:pt x="97784" y="29784"/>
                  </a:lnTo>
                  <a:lnTo>
                    <a:pt x="79681" y="25823"/>
                  </a:lnTo>
                  <a:lnTo>
                    <a:pt x="49336" y="27720"/>
                  </a:lnTo>
                  <a:lnTo>
                    <a:pt x="22591" y="37879"/>
                  </a:lnTo>
                  <a:lnTo>
                    <a:pt x="8546" y="51590"/>
                  </a:lnTo>
                  <a:lnTo>
                    <a:pt x="2382" y="60084"/>
                  </a:lnTo>
                  <a:lnTo>
                    <a:pt x="0" y="67473"/>
                  </a:lnTo>
                  <a:lnTo>
                    <a:pt x="139" y="74127"/>
                  </a:lnTo>
                  <a:lnTo>
                    <a:pt x="1960" y="80290"/>
                  </a:lnTo>
                  <a:lnTo>
                    <a:pt x="5765" y="85263"/>
                  </a:lnTo>
                  <a:lnTo>
                    <a:pt x="16903" y="93091"/>
                  </a:lnTo>
                  <a:lnTo>
                    <a:pt x="51373" y="104290"/>
                  </a:lnTo>
                  <a:lnTo>
                    <a:pt x="93753" y="105095"/>
                  </a:lnTo>
                  <a:lnTo>
                    <a:pt x="115606" y="100754"/>
                  </a:lnTo>
                  <a:lnTo>
                    <a:pt x="157752" y="74899"/>
                  </a:lnTo>
                  <a:lnTo>
                    <a:pt x="196602" y="30238"/>
                  </a:lnTo>
                  <a:lnTo>
                    <a:pt x="202775" y="12493"/>
                  </a:lnTo>
                  <a:lnTo>
                    <a:pt x="204421" y="2925"/>
                  </a:lnTo>
                  <a:lnTo>
                    <a:pt x="206382" y="0"/>
                  </a:lnTo>
                  <a:lnTo>
                    <a:pt x="208554" y="1505"/>
                  </a:lnTo>
                  <a:lnTo>
                    <a:pt x="218040" y="15525"/>
                  </a:lnTo>
                  <a:lnTo>
                    <a:pt x="236721" y="35738"/>
                  </a:lnTo>
                  <a:lnTo>
                    <a:pt x="239144" y="41742"/>
                  </a:lnTo>
                  <a:lnTo>
                    <a:pt x="239533" y="55322"/>
                  </a:lnTo>
                  <a:lnTo>
                    <a:pt x="234523" y="67692"/>
                  </a:lnTo>
                  <a:lnTo>
                    <a:pt x="230769" y="73409"/>
                  </a:lnTo>
                  <a:lnTo>
                    <a:pt x="221991" y="79761"/>
                  </a:lnTo>
                  <a:lnTo>
                    <a:pt x="207713" y="8484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41355A6-B953-4908-86F2-726BCB4DE8C0}"/>
              </a:ext>
            </a:extLst>
          </p:cNvPr>
          <p:cNvGrpSpPr/>
          <p:nvPr/>
        </p:nvGrpSpPr>
        <p:grpSpPr>
          <a:xfrm>
            <a:off x="5233120" y="4682584"/>
            <a:ext cx="2709515" cy="382748"/>
            <a:chOff x="5233120" y="4682584"/>
            <a:chExt cx="2709515" cy="382748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998BD4B-E290-4F8D-909E-78F7052B69D7}"/>
                </a:ext>
              </a:extLst>
            </p:cNvPr>
            <p:cNvSpPr/>
            <p:nvPr/>
          </p:nvSpPr>
          <p:spPr>
            <a:xfrm>
              <a:off x="5233120" y="4693700"/>
              <a:ext cx="161709" cy="235205"/>
            </a:xfrm>
            <a:custGeom>
              <a:avLst/>
              <a:gdLst/>
              <a:ahLst/>
              <a:cxnLst/>
              <a:rect l="0" t="0" r="0" b="0"/>
              <a:pathLst>
                <a:path w="161709" h="235205">
                  <a:moveTo>
                    <a:pt x="29558" y="33732"/>
                  </a:moveTo>
                  <a:lnTo>
                    <a:pt x="47071" y="1273"/>
                  </a:lnTo>
                  <a:lnTo>
                    <a:pt x="47279" y="0"/>
                  </a:lnTo>
                  <a:lnTo>
                    <a:pt x="24398" y="57354"/>
                  </a:lnTo>
                  <a:lnTo>
                    <a:pt x="6239" y="113788"/>
                  </a:lnTo>
                  <a:lnTo>
                    <a:pt x="0" y="161638"/>
                  </a:lnTo>
                  <a:lnTo>
                    <a:pt x="3046" y="193415"/>
                  </a:lnTo>
                  <a:lnTo>
                    <a:pt x="11728" y="210941"/>
                  </a:lnTo>
                  <a:lnTo>
                    <a:pt x="17672" y="219242"/>
                  </a:lnTo>
                  <a:lnTo>
                    <a:pt x="35792" y="230768"/>
                  </a:lnTo>
                  <a:lnTo>
                    <a:pt x="46670" y="235051"/>
                  </a:lnTo>
                  <a:lnTo>
                    <a:pt x="70273" y="235204"/>
                  </a:lnTo>
                  <a:lnTo>
                    <a:pt x="120173" y="221939"/>
                  </a:lnTo>
                  <a:lnTo>
                    <a:pt x="161708" y="1892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277FB1-2850-4E93-AA75-8FAB5A23DC7E}"/>
                </a:ext>
              </a:extLst>
            </p:cNvPr>
            <p:cNvSpPr/>
            <p:nvPr/>
          </p:nvSpPr>
          <p:spPr>
            <a:xfrm>
              <a:off x="5238174" y="4781846"/>
              <a:ext cx="110014" cy="54416"/>
            </a:xfrm>
            <a:custGeom>
              <a:avLst/>
              <a:gdLst/>
              <a:ahLst/>
              <a:cxnLst/>
              <a:rect l="0" t="0" r="0" b="0"/>
              <a:pathLst>
                <a:path w="110014" h="54416">
                  <a:moveTo>
                    <a:pt x="8957" y="54415"/>
                  </a:moveTo>
                  <a:lnTo>
                    <a:pt x="704" y="46162"/>
                  </a:lnTo>
                  <a:lnTo>
                    <a:pt x="0" y="42003"/>
                  </a:lnTo>
                  <a:lnTo>
                    <a:pt x="1258" y="37504"/>
                  </a:lnTo>
                  <a:lnTo>
                    <a:pt x="3824" y="32776"/>
                  </a:lnTo>
                  <a:lnTo>
                    <a:pt x="15889" y="25220"/>
                  </a:lnTo>
                  <a:lnTo>
                    <a:pt x="70208" y="7941"/>
                  </a:lnTo>
                  <a:lnTo>
                    <a:pt x="11001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AE1DD55-6EE6-458B-BA84-2CCCB8973790}"/>
                </a:ext>
              </a:extLst>
            </p:cNvPr>
            <p:cNvSpPr/>
            <p:nvPr/>
          </p:nvSpPr>
          <p:spPr>
            <a:xfrm>
              <a:off x="5419263" y="4719658"/>
              <a:ext cx="216545" cy="186566"/>
            </a:xfrm>
            <a:custGeom>
              <a:avLst/>
              <a:gdLst/>
              <a:ahLst/>
              <a:cxnLst/>
              <a:rect l="0" t="0" r="0" b="0"/>
              <a:pathLst>
                <a:path w="216545" h="186566">
                  <a:moveTo>
                    <a:pt x="37753" y="0"/>
                  </a:moveTo>
                  <a:lnTo>
                    <a:pt x="21246" y="4127"/>
                  </a:lnTo>
                  <a:lnTo>
                    <a:pt x="16384" y="8798"/>
                  </a:lnTo>
                  <a:lnTo>
                    <a:pt x="10981" y="23200"/>
                  </a:lnTo>
                  <a:lnTo>
                    <a:pt x="7039" y="80771"/>
                  </a:lnTo>
                  <a:lnTo>
                    <a:pt x="0" y="142554"/>
                  </a:lnTo>
                  <a:lnTo>
                    <a:pt x="1356" y="147723"/>
                  </a:lnTo>
                  <a:lnTo>
                    <a:pt x="3987" y="149442"/>
                  </a:lnTo>
                  <a:lnTo>
                    <a:pt x="7469" y="148860"/>
                  </a:lnTo>
                  <a:lnTo>
                    <a:pt x="15944" y="141305"/>
                  </a:lnTo>
                  <a:lnTo>
                    <a:pt x="50797" y="103728"/>
                  </a:lnTo>
                  <a:lnTo>
                    <a:pt x="55950" y="101973"/>
                  </a:lnTo>
                  <a:lnTo>
                    <a:pt x="61113" y="102531"/>
                  </a:lnTo>
                  <a:lnTo>
                    <a:pt x="66282" y="104630"/>
                  </a:lnTo>
                  <a:lnTo>
                    <a:pt x="74329" y="116176"/>
                  </a:lnTo>
                  <a:lnTo>
                    <a:pt x="90660" y="151740"/>
                  </a:lnTo>
                  <a:lnTo>
                    <a:pt x="97208" y="158166"/>
                  </a:lnTo>
                  <a:lnTo>
                    <a:pt x="113698" y="165305"/>
                  </a:lnTo>
                  <a:lnTo>
                    <a:pt x="122068" y="164619"/>
                  </a:lnTo>
                  <a:lnTo>
                    <a:pt x="138279" y="156946"/>
                  </a:lnTo>
                  <a:lnTo>
                    <a:pt x="157846" y="142184"/>
                  </a:lnTo>
                  <a:lnTo>
                    <a:pt x="172000" y="120696"/>
                  </a:lnTo>
                  <a:lnTo>
                    <a:pt x="172165" y="121923"/>
                  </a:lnTo>
                  <a:lnTo>
                    <a:pt x="171411" y="125332"/>
                  </a:lnTo>
                  <a:lnTo>
                    <a:pt x="174477" y="146637"/>
                  </a:lnTo>
                  <a:lnTo>
                    <a:pt x="180861" y="160470"/>
                  </a:lnTo>
                  <a:lnTo>
                    <a:pt x="184982" y="166577"/>
                  </a:lnTo>
                  <a:lnTo>
                    <a:pt x="196470" y="175666"/>
                  </a:lnTo>
                  <a:lnTo>
                    <a:pt x="216544" y="1865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8CA8D8C6-DAA6-47A6-A36B-B8C4DE2E6631}"/>
                </a:ext>
              </a:extLst>
            </p:cNvPr>
            <p:cNvSpPr/>
            <p:nvPr/>
          </p:nvSpPr>
          <p:spPr>
            <a:xfrm>
              <a:off x="5672927" y="4774073"/>
              <a:ext cx="17296" cy="46642"/>
            </a:xfrm>
            <a:custGeom>
              <a:avLst/>
              <a:gdLst/>
              <a:ahLst/>
              <a:cxnLst/>
              <a:rect l="0" t="0" r="0" b="0"/>
              <a:pathLst>
                <a:path w="17296" h="46642">
                  <a:moveTo>
                    <a:pt x="17295" y="46641"/>
                  </a:moveTo>
                  <a:lnTo>
                    <a:pt x="0" y="6303"/>
                  </a:lnTo>
                  <a:lnTo>
                    <a:pt x="174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5D8CA04-EDCB-4CA7-9D0F-3BD96FAA828C}"/>
                </a:ext>
              </a:extLst>
            </p:cNvPr>
            <p:cNvSpPr/>
            <p:nvPr/>
          </p:nvSpPr>
          <p:spPr>
            <a:xfrm>
              <a:off x="5721316" y="4812940"/>
              <a:ext cx="116604" cy="65920"/>
            </a:xfrm>
            <a:custGeom>
              <a:avLst/>
              <a:gdLst/>
              <a:ahLst/>
              <a:cxnLst/>
              <a:rect l="0" t="0" r="0" b="0"/>
              <a:pathLst>
                <a:path w="116604" h="65920">
                  <a:moveTo>
                    <a:pt x="0" y="0"/>
                  </a:moveTo>
                  <a:lnTo>
                    <a:pt x="6153" y="27672"/>
                  </a:lnTo>
                  <a:lnTo>
                    <a:pt x="8781" y="45120"/>
                  </a:lnTo>
                  <a:lnTo>
                    <a:pt x="15707" y="61512"/>
                  </a:lnTo>
                  <a:lnTo>
                    <a:pt x="20836" y="65193"/>
                  </a:lnTo>
                  <a:lnTo>
                    <a:pt x="26846" y="65919"/>
                  </a:lnTo>
                  <a:lnTo>
                    <a:pt x="33445" y="64675"/>
                  </a:lnTo>
                  <a:lnTo>
                    <a:pt x="38707" y="61255"/>
                  </a:lnTo>
                  <a:lnTo>
                    <a:pt x="75391" y="7434"/>
                  </a:lnTo>
                  <a:lnTo>
                    <a:pt x="80491" y="4957"/>
                  </a:lnTo>
                  <a:lnTo>
                    <a:pt x="85618" y="5896"/>
                  </a:lnTo>
                  <a:lnTo>
                    <a:pt x="95922" y="13849"/>
                  </a:lnTo>
                  <a:lnTo>
                    <a:pt x="116603" y="388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4454C78-980F-45ED-B7DF-A87CCFA52ECA}"/>
                </a:ext>
              </a:extLst>
            </p:cNvPr>
            <p:cNvSpPr/>
            <p:nvPr/>
          </p:nvSpPr>
          <p:spPr>
            <a:xfrm>
              <a:off x="5906041" y="4800759"/>
              <a:ext cx="320556" cy="89918"/>
            </a:xfrm>
            <a:custGeom>
              <a:avLst/>
              <a:gdLst/>
              <a:ahLst/>
              <a:cxnLst/>
              <a:rect l="0" t="0" r="0" b="0"/>
              <a:pathLst>
                <a:path w="320556" h="89918">
                  <a:moveTo>
                    <a:pt x="56254" y="4408"/>
                  </a:moveTo>
                  <a:lnTo>
                    <a:pt x="11151" y="26448"/>
                  </a:lnTo>
                  <a:lnTo>
                    <a:pt x="2235" y="38388"/>
                  </a:lnTo>
                  <a:lnTo>
                    <a:pt x="0" y="52332"/>
                  </a:lnTo>
                  <a:lnTo>
                    <a:pt x="613" y="59678"/>
                  </a:lnTo>
                  <a:lnTo>
                    <a:pt x="3613" y="63711"/>
                  </a:lnTo>
                  <a:lnTo>
                    <a:pt x="8205" y="65537"/>
                  </a:lnTo>
                  <a:lnTo>
                    <a:pt x="13857" y="65890"/>
                  </a:lnTo>
                  <a:lnTo>
                    <a:pt x="24743" y="61676"/>
                  </a:lnTo>
                  <a:lnTo>
                    <a:pt x="45807" y="44896"/>
                  </a:lnTo>
                  <a:lnTo>
                    <a:pt x="81103" y="7994"/>
                  </a:lnTo>
                  <a:lnTo>
                    <a:pt x="98105" y="1684"/>
                  </a:lnTo>
                  <a:lnTo>
                    <a:pt x="107475" y="0"/>
                  </a:lnTo>
                  <a:lnTo>
                    <a:pt x="115449" y="1470"/>
                  </a:lnTo>
                  <a:lnTo>
                    <a:pt x="128917" y="10012"/>
                  </a:lnTo>
                  <a:lnTo>
                    <a:pt x="166402" y="47414"/>
                  </a:lnTo>
                  <a:lnTo>
                    <a:pt x="183520" y="53752"/>
                  </a:lnTo>
                  <a:lnTo>
                    <a:pt x="192922" y="55443"/>
                  </a:lnTo>
                  <a:lnTo>
                    <a:pt x="212581" y="52714"/>
                  </a:lnTo>
                  <a:lnTo>
                    <a:pt x="222660" y="49567"/>
                  </a:lnTo>
                  <a:lnTo>
                    <a:pt x="240769" y="36859"/>
                  </a:lnTo>
                  <a:lnTo>
                    <a:pt x="269382" y="8803"/>
                  </a:lnTo>
                  <a:lnTo>
                    <a:pt x="274347" y="7337"/>
                  </a:lnTo>
                  <a:lnTo>
                    <a:pt x="278521" y="8952"/>
                  </a:lnTo>
                  <a:lnTo>
                    <a:pt x="282167" y="12620"/>
                  </a:lnTo>
                  <a:lnTo>
                    <a:pt x="294226" y="43330"/>
                  </a:lnTo>
                  <a:lnTo>
                    <a:pt x="303156" y="69972"/>
                  </a:lnTo>
                  <a:lnTo>
                    <a:pt x="320555" y="899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B7978041-927E-4484-A438-F340218ED7F7}"/>
                </a:ext>
              </a:extLst>
            </p:cNvPr>
            <p:cNvSpPr/>
            <p:nvPr/>
          </p:nvSpPr>
          <p:spPr>
            <a:xfrm>
              <a:off x="6202091" y="4742979"/>
              <a:ext cx="16732" cy="31095"/>
            </a:xfrm>
            <a:custGeom>
              <a:avLst/>
              <a:gdLst/>
              <a:ahLst/>
              <a:cxnLst/>
              <a:rect l="0" t="0" r="0" b="0"/>
              <a:pathLst>
                <a:path w="16732" h="31095">
                  <a:moveTo>
                    <a:pt x="8957" y="31094"/>
                  </a:moveTo>
                  <a:lnTo>
                    <a:pt x="704" y="22840"/>
                  </a:lnTo>
                  <a:lnTo>
                    <a:pt x="0" y="18682"/>
                  </a:lnTo>
                  <a:lnTo>
                    <a:pt x="1258" y="14182"/>
                  </a:lnTo>
                  <a:lnTo>
                    <a:pt x="6399" y="6303"/>
                  </a:lnTo>
                  <a:lnTo>
                    <a:pt x="1673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F9B5A47-3E3B-49F6-9811-44F6BF93B451}"/>
                </a:ext>
              </a:extLst>
            </p:cNvPr>
            <p:cNvSpPr/>
            <p:nvPr/>
          </p:nvSpPr>
          <p:spPr>
            <a:xfrm>
              <a:off x="6281010" y="4704605"/>
              <a:ext cx="295395" cy="300196"/>
            </a:xfrm>
            <a:custGeom>
              <a:avLst/>
              <a:gdLst/>
              <a:ahLst/>
              <a:cxnLst/>
              <a:rect l="0" t="0" r="0" b="0"/>
              <a:pathLst>
                <a:path w="295395" h="300196">
                  <a:moveTo>
                    <a:pt x="0" y="69468"/>
                  </a:moveTo>
                  <a:lnTo>
                    <a:pt x="12380" y="65341"/>
                  </a:lnTo>
                  <a:lnTo>
                    <a:pt x="14299" y="66717"/>
                  </a:lnTo>
                  <a:lnTo>
                    <a:pt x="13851" y="70225"/>
                  </a:lnTo>
                  <a:lnTo>
                    <a:pt x="11825" y="75155"/>
                  </a:lnTo>
                  <a:lnTo>
                    <a:pt x="13101" y="98600"/>
                  </a:lnTo>
                  <a:lnTo>
                    <a:pt x="19066" y="112934"/>
                  </a:lnTo>
                  <a:lnTo>
                    <a:pt x="23076" y="119175"/>
                  </a:lnTo>
                  <a:lnTo>
                    <a:pt x="27476" y="121608"/>
                  </a:lnTo>
                  <a:lnTo>
                    <a:pt x="32137" y="121503"/>
                  </a:lnTo>
                  <a:lnTo>
                    <a:pt x="36972" y="119705"/>
                  </a:lnTo>
                  <a:lnTo>
                    <a:pt x="84142" y="75519"/>
                  </a:lnTo>
                  <a:lnTo>
                    <a:pt x="92371" y="74365"/>
                  </a:lnTo>
                  <a:lnTo>
                    <a:pt x="100449" y="75324"/>
                  </a:lnTo>
                  <a:lnTo>
                    <a:pt x="106697" y="78554"/>
                  </a:lnTo>
                  <a:lnTo>
                    <a:pt x="115943" y="89053"/>
                  </a:lnTo>
                  <a:lnTo>
                    <a:pt x="130644" y="115179"/>
                  </a:lnTo>
                  <a:lnTo>
                    <a:pt x="142710" y="123757"/>
                  </a:lnTo>
                  <a:lnTo>
                    <a:pt x="159012" y="125842"/>
                  </a:lnTo>
                  <a:lnTo>
                    <a:pt x="168196" y="125189"/>
                  </a:lnTo>
                  <a:lnTo>
                    <a:pt x="183007" y="117554"/>
                  </a:lnTo>
                  <a:lnTo>
                    <a:pt x="195349" y="103795"/>
                  </a:lnTo>
                  <a:lnTo>
                    <a:pt x="210281" y="72633"/>
                  </a:lnTo>
                  <a:lnTo>
                    <a:pt x="214609" y="41135"/>
                  </a:lnTo>
                  <a:lnTo>
                    <a:pt x="212560" y="20311"/>
                  </a:lnTo>
                  <a:lnTo>
                    <a:pt x="209078" y="12512"/>
                  </a:lnTo>
                  <a:lnTo>
                    <a:pt x="198298" y="1544"/>
                  </a:lnTo>
                  <a:lnTo>
                    <a:pt x="192660" y="0"/>
                  </a:lnTo>
                  <a:lnTo>
                    <a:pt x="187173" y="699"/>
                  </a:lnTo>
                  <a:lnTo>
                    <a:pt x="181788" y="2893"/>
                  </a:lnTo>
                  <a:lnTo>
                    <a:pt x="173502" y="12240"/>
                  </a:lnTo>
                  <a:lnTo>
                    <a:pt x="170083" y="18360"/>
                  </a:lnTo>
                  <a:lnTo>
                    <a:pt x="165270" y="47606"/>
                  </a:lnTo>
                  <a:lnTo>
                    <a:pt x="171054" y="68965"/>
                  </a:lnTo>
                  <a:lnTo>
                    <a:pt x="199812" y="129309"/>
                  </a:lnTo>
                  <a:lnTo>
                    <a:pt x="205408" y="147887"/>
                  </a:lnTo>
                  <a:lnTo>
                    <a:pt x="207695" y="180899"/>
                  </a:lnTo>
                  <a:lnTo>
                    <a:pt x="196509" y="237600"/>
                  </a:lnTo>
                  <a:lnTo>
                    <a:pt x="184178" y="271010"/>
                  </a:lnTo>
                  <a:lnTo>
                    <a:pt x="179792" y="278973"/>
                  </a:lnTo>
                  <a:lnTo>
                    <a:pt x="168008" y="290125"/>
                  </a:lnTo>
                  <a:lnTo>
                    <a:pt x="153270" y="297096"/>
                  </a:lnTo>
                  <a:lnTo>
                    <a:pt x="135203" y="300195"/>
                  </a:lnTo>
                  <a:lnTo>
                    <a:pt x="129003" y="296703"/>
                  </a:lnTo>
                  <a:lnTo>
                    <a:pt x="124870" y="290056"/>
                  </a:lnTo>
                  <a:lnTo>
                    <a:pt x="122114" y="281306"/>
                  </a:lnTo>
                  <a:lnTo>
                    <a:pt x="123659" y="262371"/>
                  </a:lnTo>
                  <a:lnTo>
                    <a:pt x="130104" y="244166"/>
                  </a:lnTo>
                  <a:lnTo>
                    <a:pt x="144308" y="224206"/>
                  </a:lnTo>
                  <a:lnTo>
                    <a:pt x="179369" y="196680"/>
                  </a:lnTo>
                  <a:lnTo>
                    <a:pt x="238869" y="169489"/>
                  </a:lnTo>
                  <a:lnTo>
                    <a:pt x="295394" y="1627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E6A9087-186C-4B60-BA86-E63B2E933514}"/>
                </a:ext>
              </a:extLst>
            </p:cNvPr>
            <p:cNvSpPr/>
            <p:nvPr/>
          </p:nvSpPr>
          <p:spPr>
            <a:xfrm>
              <a:off x="6723238" y="4682584"/>
              <a:ext cx="181455" cy="382748"/>
            </a:xfrm>
            <a:custGeom>
              <a:avLst/>
              <a:gdLst/>
              <a:ahLst/>
              <a:cxnLst/>
              <a:rect l="0" t="0" r="0" b="0"/>
              <a:pathLst>
                <a:path w="181455" h="382748">
                  <a:moveTo>
                    <a:pt x="16410" y="145903"/>
                  </a:moveTo>
                  <a:lnTo>
                    <a:pt x="54461" y="100784"/>
                  </a:lnTo>
                  <a:lnTo>
                    <a:pt x="62976" y="84391"/>
                  </a:lnTo>
                  <a:lnTo>
                    <a:pt x="63001" y="79847"/>
                  </a:lnTo>
                  <a:lnTo>
                    <a:pt x="60427" y="77682"/>
                  </a:lnTo>
                  <a:lnTo>
                    <a:pt x="50657" y="77579"/>
                  </a:lnTo>
                  <a:lnTo>
                    <a:pt x="37676" y="80412"/>
                  </a:lnTo>
                  <a:lnTo>
                    <a:pt x="25574" y="89157"/>
                  </a:lnTo>
                  <a:lnTo>
                    <a:pt x="19928" y="95117"/>
                  </a:lnTo>
                  <a:lnTo>
                    <a:pt x="13655" y="110951"/>
                  </a:lnTo>
                  <a:lnTo>
                    <a:pt x="11982" y="120011"/>
                  </a:lnTo>
                  <a:lnTo>
                    <a:pt x="14321" y="126051"/>
                  </a:lnTo>
                  <a:lnTo>
                    <a:pt x="19336" y="130077"/>
                  </a:lnTo>
                  <a:lnTo>
                    <a:pt x="26134" y="132762"/>
                  </a:lnTo>
                  <a:lnTo>
                    <a:pt x="40598" y="133441"/>
                  </a:lnTo>
                  <a:lnTo>
                    <a:pt x="48083" y="132413"/>
                  </a:lnTo>
                  <a:lnTo>
                    <a:pt x="61005" y="124361"/>
                  </a:lnTo>
                  <a:lnTo>
                    <a:pt x="77992" y="102956"/>
                  </a:lnTo>
                  <a:lnTo>
                    <a:pt x="86966" y="84493"/>
                  </a:lnTo>
                  <a:lnTo>
                    <a:pt x="94378" y="24822"/>
                  </a:lnTo>
                  <a:lnTo>
                    <a:pt x="97992" y="7445"/>
                  </a:lnTo>
                  <a:lnTo>
                    <a:pt x="102756" y="2638"/>
                  </a:lnTo>
                  <a:lnTo>
                    <a:pt x="109387" y="297"/>
                  </a:lnTo>
                  <a:lnTo>
                    <a:pt x="125104" y="0"/>
                  </a:lnTo>
                  <a:lnTo>
                    <a:pt x="148520" y="5552"/>
                  </a:lnTo>
                  <a:lnTo>
                    <a:pt x="164090" y="13275"/>
                  </a:lnTo>
                  <a:lnTo>
                    <a:pt x="175040" y="27073"/>
                  </a:lnTo>
                  <a:lnTo>
                    <a:pt x="179169" y="35589"/>
                  </a:lnTo>
                  <a:lnTo>
                    <a:pt x="181454" y="56567"/>
                  </a:lnTo>
                  <a:lnTo>
                    <a:pt x="177863" y="80287"/>
                  </a:lnTo>
                  <a:lnTo>
                    <a:pt x="149839" y="135310"/>
                  </a:lnTo>
                  <a:lnTo>
                    <a:pt x="103110" y="196876"/>
                  </a:lnTo>
                  <a:lnTo>
                    <a:pt x="53726" y="254532"/>
                  </a:lnTo>
                  <a:lnTo>
                    <a:pt x="19260" y="295204"/>
                  </a:lnTo>
                  <a:lnTo>
                    <a:pt x="214" y="338022"/>
                  </a:lnTo>
                  <a:lnTo>
                    <a:pt x="0" y="354802"/>
                  </a:lnTo>
                  <a:lnTo>
                    <a:pt x="3743" y="362041"/>
                  </a:lnTo>
                  <a:lnTo>
                    <a:pt x="17114" y="374690"/>
                  </a:lnTo>
                  <a:lnTo>
                    <a:pt x="36877" y="381464"/>
                  </a:lnTo>
                  <a:lnTo>
                    <a:pt x="59191" y="382747"/>
                  </a:lnTo>
                  <a:lnTo>
                    <a:pt x="107989" y="369053"/>
                  </a:lnTo>
                  <a:lnTo>
                    <a:pt x="124483" y="356789"/>
                  </a:lnTo>
                  <a:lnTo>
                    <a:pt x="146033" y="330461"/>
                  </a:lnTo>
                  <a:lnTo>
                    <a:pt x="156075" y="309983"/>
                  </a:lnTo>
                  <a:lnTo>
                    <a:pt x="160537" y="286486"/>
                  </a:lnTo>
                  <a:lnTo>
                    <a:pt x="157914" y="266255"/>
                  </a:lnTo>
                  <a:lnTo>
                    <a:pt x="153582" y="249489"/>
                  </a:lnTo>
                  <a:lnTo>
                    <a:pt x="156334" y="2236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942DC485-C8B4-49BB-A865-EC1266AFA274}"/>
                </a:ext>
              </a:extLst>
            </p:cNvPr>
            <p:cNvSpPr/>
            <p:nvPr/>
          </p:nvSpPr>
          <p:spPr>
            <a:xfrm>
              <a:off x="7097230" y="4731411"/>
              <a:ext cx="77737" cy="135945"/>
            </a:xfrm>
            <a:custGeom>
              <a:avLst/>
              <a:gdLst/>
              <a:ahLst/>
              <a:cxnLst/>
              <a:rect l="0" t="0" r="0" b="0"/>
              <a:pathLst>
                <a:path w="77737" h="135945">
                  <a:moveTo>
                    <a:pt x="0" y="42662"/>
                  </a:moveTo>
                  <a:lnTo>
                    <a:pt x="36547" y="1990"/>
                  </a:lnTo>
                  <a:lnTo>
                    <a:pt x="40775" y="0"/>
                  </a:lnTo>
                  <a:lnTo>
                    <a:pt x="44458" y="1264"/>
                  </a:lnTo>
                  <a:lnTo>
                    <a:pt x="47777" y="4699"/>
                  </a:lnTo>
                  <a:lnTo>
                    <a:pt x="64652" y="65063"/>
                  </a:lnTo>
                  <a:lnTo>
                    <a:pt x="75415" y="123027"/>
                  </a:lnTo>
                  <a:lnTo>
                    <a:pt x="77736" y="1359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82D11EB0-0184-4071-8DFE-C61A2F742049}"/>
                </a:ext>
              </a:extLst>
            </p:cNvPr>
            <p:cNvSpPr/>
            <p:nvPr/>
          </p:nvSpPr>
          <p:spPr>
            <a:xfrm>
              <a:off x="7237154" y="4839427"/>
              <a:ext cx="23322" cy="51250"/>
            </a:xfrm>
            <a:custGeom>
              <a:avLst/>
              <a:gdLst/>
              <a:ahLst/>
              <a:cxnLst/>
              <a:rect l="0" t="0" r="0" b="0"/>
              <a:pathLst>
                <a:path w="23322" h="51250">
                  <a:moveTo>
                    <a:pt x="0" y="12381"/>
                  </a:moveTo>
                  <a:lnTo>
                    <a:pt x="8253" y="0"/>
                  </a:lnTo>
                  <a:lnTo>
                    <a:pt x="11548" y="673"/>
                  </a:lnTo>
                  <a:lnTo>
                    <a:pt x="17512" y="12936"/>
                  </a:lnTo>
                  <a:lnTo>
                    <a:pt x="23321" y="5124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0D79EAA-627A-4E89-96F5-3D93F689C9EF}"/>
                </a:ext>
              </a:extLst>
            </p:cNvPr>
            <p:cNvSpPr/>
            <p:nvPr/>
          </p:nvSpPr>
          <p:spPr>
            <a:xfrm>
              <a:off x="7252701" y="4758526"/>
              <a:ext cx="23322" cy="62189"/>
            </a:xfrm>
            <a:custGeom>
              <a:avLst/>
              <a:gdLst/>
              <a:ahLst/>
              <a:cxnLst/>
              <a:rect l="0" t="0" r="0" b="0"/>
              <a:pathLst>
                <a:path w="23322" h="62189">
                  <a:moveTo>
                    <a:pt x="0" y="62188"/>
                  </a:moveTo>
                  <a:lnTo>
                    <a:pt x="4478" y="27543"/>
                  </a:lnTo>
                  <a:lnTo>
                    <a:pt x="2566" y="9650"/>
                  </a:lnTo>
                  <a:lnTo>
                    <a:pt x="4302" y="4706"/>
                  </a:lnTo>
                  <a:lnTo>
                    <a:pt x="8050" y="2273"/>
                  </a:lnTo>
                  <a:lnTo>
                    <a:pt x="2332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ACCA3A50-66B5-41CC-83C7-A100A9646CDF}"/>
                </a:ext>
              </a:extLst>
            </p:cNvPr>
            <p:cNvSpPr/>
            <p:nvPr/>
          </p:nvSpPr>
          <p:spPr>
            <a:xfrm>
              <a:off x="7314889" y="4820714"/>
              <a:ext cx="233207" cy="124377"/>
            </a:xfrm>
            <a:custGeom>
              <a:avLst/>
              <a:gdLst/>
              <a:ahLst/>
              <a:cxnLst/>
              <a:rect l="0" t="0" r="0" b="0"/>
              <a:pathLst>
                <a:path w="233207" h="124377">
                  <a:moveTo>
                    <a:pt x="0" y="0"/>
                  </a:moveTo>
                  <a:lnTo>
                    <a:pt x="5343" y="20345"/>
                  </a:lnTo>
                  <a:lnTo>
                    <a:pt x="6694" y="40712"/>
                  </a:lnTo>
                  <a:lnTo>
                    <a:pt x="9645" y="46144"/>
                  </a:lnTo>
                  <a:lnTo>
                    <a:pt x="14203" y="48037"/>
                  </a:lnTo>
                  <a:lnTo>
                    <a:pt x="19833" y="47571"/>
                  </a:lnTo>
                  <a:lnTo>
                    <a:pt x="30697" y="42448"/>
                  </a:lnTo>
                  <a:lnTo>
                    <a:pt x="51745" y="25084"/>
                  </a:lnTo>
                  <a:lnTo>
                    <a:pt x="57818" y="22769"/>
                  </a:lnTo>
                  <a:lnTo>
                    <a:pt x="71474" y="22500"/>
                  </a:lnTo>
                  <a:lnTo>
                    <a:pt x="83878" y="29866"/>
                  </a:lnTo>
                  <a:lnTo>
                    <a:pt x="94285" y="41777"/>
                  </a:lnTo>
                  <a:lnTo>
                    <a:pt x="110871" y="78118"/>
                  </a:lnTo>
                  <a:lnTo>
                    <a:pt x="114509" y="81445"/>
                  </a:lnTo>
                  <a:lnTo>
                    <a:pt x="118663" y="81936"/>
                  </a:lnTo>
                  <a:lnTo>
                    <a:pt x="123159" y="80536"/>
                  </a:lnTo>
                  <a:lnTo>
                    <a:pt x="132760" y="72070"/>
                  </a:lnTo>
                  <a:lnTo>
                    <a:pt x="143650" y="61398"/>
                  </a:lnTo>
                  <a:lnTo>
                    <a:pt x="157126" y="53776"/>
                  </a:lnTo>
                  <a:lnTo>
                    <a:pt x="164347" y="53125"/>
                  </a:lnTo>
                  <a:lnTo>
                    <a:pt x="179282" y="57008"/>
                  </a:lnTo>
                  <a:lnTo>
                    <a:pt x="192253" y="66796"/>
                  </a:lnTo>
                  <a:lnTo>
                    <a:pt x="222946" y="106931"/>
                  </a:lnTo>
                  <a:lnTo>
                    <a:pt x="233206" y="1243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32EFFFFB-3E10-44BD-BDDE-5F137D8B1E09}"/>
                </a:ext>
              </a:extLst>
            </p:cNvPr>
            <p:cNvSpPr/>
            <p:nvPr/>
          </p:nvSpPr>
          <p:spPr>
            <a:xfrm>
              <a:off x="7674961" y="4699442"/>
              <a:ext cx="83496" cy="188693"/>
            </a:xfrm>
            <a:custGeom>
              <a:avLst/>
              <a:gdLst/>
              <a:ahLst/>
              <a:cxnLst/>
              <a:rect l="0" t="0" r="0" b="0"/>
              <a:pathLst>
                <a:path w="83496" h="188693">
                  <a:moveTo>
                    <a:pt x="13057" y="90178"/>
                  </a:moveTo>
                  <a:lnTo>
                    <a:pt x="74743" y="28492"/>
                  </a:lnTo>
                  <a:lnTo>
                    <a:pt x="80092" y="23143"/>
                  </a:lnTo>
                  <a:lnTo>
                    <a:pt x="82796" y="16985"/>
                  </a:lnTo>
                  <a:lnTo>
                    <a:pt x="83495" y="3233"/>
                  </a:lnTo>
                  <a:lnTo>
                    <a:pt x="79882" y="257"/>
                  </a:lnTo>
                  <a:lnTo>
                    <a:pt x="74018" y="0"/>
                  </a:lnTo>
                  <a:lnTo>
                    <a:pt x="66653" y="1557"/>
                  </a:lnTo>
                  <a:lnTo>
                    <a:pt x="51561" y="12499"/>
                  </a:lnTo>
                  <a:lnTo>
                    <a:pt x="20759" y="51801"/>
                  </a:lnTo>
                  <a:lnTo>
                    <a:pt x="5742" y="92627"/>
                  </a:lnTo>
                  <a:lnTo>
                    <a:pt x="0" y="144917"/>
                  </a:lnTo>
                  <a:lnTo>
                    <a:pt x="2360" y="164602"/>
                  </a:lnTo>
                  <a:lnTo>
                    <a:pt x="8592" y="179685"/>
                  </a:lnTo>
                  <a:lnTo>
                    <a:pt x="12671" y="186126"/>
                  </a:lnTo>
                  <a:lnTo>
                    <a:pt x="17983" y="188692"/>
                  </a:lnTo>
                  <a:lnTo>
                    <a:pt x="24114" y="188676"/>
                  </a:lnTo>
                  <a:lnTo>
                    <a:pt x="30793" y="186937"/>
                  </a:lnTo>
                  <a:lnTo>
                    <a:pt x="35247" y="182323"/>
                  </a:lnTo>
                  <a:lnTo>
                    <a:pt x="40194" y="167984"/>
                  </a:lnTo>
                  <a:lnTo>
                    <a:pt x="39786" y="161050"/>
                  </a:lnTo>
                  <a:lnTo>
                    <a:pt x="34726" y="148741"/>
                  </a:lnTo>
                  <a:lnTo>
                    <a:pt x="22165" y="132098"/>
                  </a:lnTo>
                  <a:lnTo>
                    <a:pt x="14801" y="126084"/>
                  </a:lnTo>
                  <a:lnTo>
                    <a:pt x="5284" y="12127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8AD1A161-6381-423B-A099-5CE7D8E77033}"/>
                </a:ext>
              </a:extLst>
            </p:cNvPr>
            <p:cNvSpPr/>
            <p:nvPr/>
          </p:nvSpPr>
          <p:spPr>
            <a:xfrm>
              <a:off x="7841505" y="4755480"/>
              <a:ext cx="101130" cy="212932"/>
            </a:xfrm>
            <a:custGeom>
              <a:avLst/>
              <a:gdLst/>
              <a:ahLst/>
              <a:cxnLst/>
              <a:rect l="0" t="0" r="0" b="0"/>
              <a:pathLst>
                <a:path w="101130" h="212932">
                  <a:moveTo>
                    <a:pt x="87493" y="10819"/>
                  </a:moveTo>
                  <a:lnTo>
                    <a:pt x="99873" y="6693"/>
                  </a:lnTo>
                  <a:lnTo>
                    <a:pt x="100065" y="4614"/>
                  </a:lnTo>
                  <a:lnTo>
                    <a:pt x="91065" y="0"/>
                  </a:lnTo>
                  <a:lnTo>
                    <a:pt x="66574" y="799"/>
                  </a:lnTo>
                  <a:lnTo>
                    <a:pt x="13316" y="19662"/>
                  </a:lnTo>
                  <a:lnTo>
                    <a:pt x="4356" y="24488"/>
                  </a:lnTo>
                  <a:lnTo>
                    <a:pt x="111" y="32024"/>
                  </a:lnTo>
                  <a:lnTo>
                    <a:pt x="0" y="51914"/>
                  </a:lnTo>
                  <a:lnTo>
                    <a:pt x="5709" y="68240"/>
                  </a:lnTo>
                  <a:lnTo>
                    <a:pt x="15732" y="82117"/>
                  </a:lnTo>
                  <a:lnTo>
                    <a:pt x="71764" y="129121"/>
                  </a:lnTo>
                  <a:lnTo>
                    <a:pt x="98877" y="158852"/>
                  </a:lnTo>
                  <a:lnTo>
                    <a:pt x="101129" y="165650"/>
                  </a:lnTo>
                  <a:lnTo>
                    <a:pt x="100902" y="171909"/>
                  </a:lnTo>
                  <a:lnTo>
                    <a:pt x="99023" y="177810"/>
                  </a:lnTo>
                  <a:lnTo>
                    <a:pt x="95180" y="182607"/>
                  </a:lnTo>
                  <a:lnTo>
                    <a:pt x="77390" y="193485"/>
                  </a:lnTo>
                  <a:lnTo>
                    <a:pt x="17531" y="21293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2DF8AB8-DF45-4EFA-9CDF-4E884D11605A}"/>
              </a:ext>
            </a:extLst>
          </p:cNvPr>
          <p:cNvGrpSpPr/>
          <p:nvPr/>
        </p:nvGrpSpPr>
        <p:grpSpPr>
          <a:xfrm>
            <a:off x="194338" y="5302673"/>
            <a:ext cx="4306535" cy="956179"/>
            <a:chOff x="194338" y="5302673"/>
            <a:chExt cx="4306535" cy="956179"/>
          </a:xfrm>
        </p:grpSpPr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D01F1569-07DD-4B11-94BF-2AE1A1915A19}"/>
                </a:ext>
              </a:extLst>
            </p:cNvPr>
            <p:cNvSpPr/>
            <p:nvPr/>
          </p:nvSpPr>
          <p:spPr>
            <a:xfrm>
              <a:off x="194338" y="5504785"/>
              <a:ext cx="69562" cy="44646"/>
            </a:xfrm>
            <a:custGeom>
              <a:avLst/>
              <a:gdLst/>
              <a:ahLst/>
              <a:cxnLst/>
              <a:rect l="0" t="0" r="0" b="0"/>
              <a:pathLst>
                <a:path w="69562" h="44646">
                  <a:moveTo>
                    <a:pt x="54415" y="0"/>
                  </a:moveTo>
                  <a:lnTo>
                    <a:pt x="58542" y="12380"/>
                  </a:lnTo>
                  <a:lnTo>
                    <a:pt x="61485" y="14299"/>
                  </a:lnTo>
                  <a:lnTo>
                    <a:pt x="65174" y="13851"/>
                  </a:lnTo>
                  <a:lnTo>
                    <a:pt x="69361" y="11825"/>
                  </a:lnTo>
                  <a:lnTo>
                    <a:pt x="69561" y="9611"/>
                  </a:lnTo>
                  <a:lnTo>
                    <a:pt x="67104" y="7271"/>
                  </a:lnTo>
                  <a:lnTo>
                    <a:pt x="62874" y="4847"/>
                  </a:lnTo>
                  <a:lnTo>
                    <a:pt x="51265" y="4457"/>
                  </a:lnTo>
                  <a:lnTo>
                    <a:pt x="44541" y="5562"/>
                  </a:lnTo>
                  <a:lnTo>
                    <a:pt x="39195" y="8890"/>
                  </a:lnTo>
                  <a:lnTo>
                    <a:pt x="30952" y="19498"/>
                  </a:lnTo>
                  <a:lnTo>
                    <a:pt x="29016" y="32850"/>
                  </a:lnTo>
                  <a:lnTo>
                    <a:pt x="29709" y="40038"/>
                  </a:lnTo>
                  <a:lnTo>
                    <a:pt x="31898" y="43103"/>
                  </a:lnTo>
                  <a:lnTo>
                    <a:pt x="35085" y="43419"/>
                  </a:lnTo>
                  <a:lnTo>
                    <a:pt x="38937" y="41901"/>
                  </a:lnTo>
                  <a:lnTo>
                    <a:pt x="40641" y="38299"/>
                  </a:lnTo>
                  <a:lnTo>
                    <a:pt x="40232" y="27386"/>
                  </a:lnTo>
                  <a:lnTo>
                    <a:pt x="38050" y="25167"/>
                  </a:lnTo>
                  <a:lnTo>
                    <a:pt x="34868" y="25415"/>
                  </a:lnTo>
                  <a:lnTo>
                    <a:pt x="31019" y="27308"/>
                  </a:lnTo>
                  <a:lnTo>
                    <a:pt x="30180" y="31161"/>
                  </a:lnTo>
                  <a:lnTo>
                    <a:pt x="33855" y="42352"/>
                  </a:lnTo>
                  <a:lnTo>
                    <a:pt x="33798" y="44645"/>
                  </a:lnTo>
                  <a:lnTo>
                    <a:pt x="32033" y="44447"/>
                  </a:lnTo>
                  <a:lnTo>
                    <a:pt x="29129" y="42587"/>
                  </a:lnTo>
                  <a:lnTo>
                    <a:pt x="0" y="388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0F5375B-E6B8-4DBD-A4BD-41CF44BD1406}"/>
                </a:ext>
              </a:extLst>
            </p:cNvPr>
            <p:cNvSpPr/>
            <p:nvPr/>
          </p:nvSpPr>
          <p:spPr>
            <a:xfrm>
              <a:off x="373129" y="5405291"/>
              <a:ext cx="279198" cy="161683"/>
            </a:xfrm>
            <a:custGeom>
              <a:avLst/>
              <a:gdLst/>
              <a:ahLst/>
              <a:cxnLst/>
              <a:rect l="0" t="0" r="0" b="0"/>
              <a:pathLst>
                <a:path w="279198" h="161683">
                  <a:moveTo>
                    <a:pt x="0" y="161682"/>
                  </a:moveTo>
                  <a:lnTo>
                    <a:pt x="12396" y="114834"/>
                  </a:lnTo>
                  <a:lnTo>
                    <a:pt x="20613" y="53563"/>
                  </a:lnTo>
                  <a:lnTo>
                    <a:pt x="23083" y="0"/>
                  </a:lnTo>
                  <a:lnTo>
                    <a:pt x="24978" y="11760"/>
                  </a:lnTo>
                  <a:lnTo>
                    <a:pt x="45354" y="59453"/>
                  </a:lnTo>
                  <a:lnTo>
                    <a:pt x="57298" y="71908"/>
                  </a:lnTo>
                  <a:lnTo>
                    <a:pt x="64110" y="75058"/>
                  </a:lnTo>
                  <a:lnTo>
                    <a:pt x="78590" y="76253"/>
                  </a:lnTo>
                  <a:lnTo>
                    <a:pt x="91359" y="71602"/>
                  </a:lnTo>
                  <a:lnTo>
                    <a:pt x="97183" y="67943"/>
                  </a:lnTo>
                  <a:lnTo>
                    <a:pt x="113632" y="46287"/>
                  </a:lnTo>
                  <a:lnTo>
                    <a:pt x="126733" y="20270"/>
                  </a:lnTo>
                  <a:lnTo>
                    <a:pt x="126894" y="75981"/>
                  </a:lnTo>
                  <a:lnTo>
                    <a:pt x="135199" y="104907"/>
                  </a:lnTo>
                  <a:lnTo>
                    <a:pt x="139365" y="113467"/>
                  </a:lnTo>
                  <a:lnTo>
                    <a:pt x="150904" y="125281"/>
                  </a:lnTo>
                  <a:lnTo>
                    <a:pt x="157609" y="129642"/>
                  </a:lnTo>
                  <a:lnTo>
                    <a:pt x="174271" y="132183"/>
                  </a:lnTo>
                  <a:lnTo>
                    <a:pt x="192330" y="129569"/>
                  </a:lnTo>
                  <a:lnTo>
                    <a:pt x="208993" y="122649"/>
                  </a:lnTo>
                  <a:lnTo>
                    <a:pt x="228815" y="104915"/>
                  </a:lnTo>
                  <a:lnTo>
                    <a:pt x="232006" y="97925"/>
                  </a:lnTo>
                  <a:lnTo>
                    <a:pt x="233234" y="81755"/>
                  </a:lnTo>
                  <a:lnTo>
                    <a:pt x="237336" y="112982"/>
                  </a:lnTo>
                  <a:lnTo>
                    <a:pt x="246270" y="127369"/>
                  </a:lnTo>
                  <a:lnTo>
                    <a:pt x="252280" y="133624"/>
                  </a:lnTo>
                  <a:lnTo>
                    <a:pt x="258878" y="136067"/>
                  </a:lnTo>
                  <a:lnTo>
                    <a:pt x="265868" y="135968"/>
                  </a:lnTo>
                  <a:lnTo>
                    <a:pt x="273119" y="134174"/>
                  </a:lnTo>
                  <a:lnTo>
                    <a:pt x="277089" y="129524"/>
                  </a:lnTo>
                  <a:lnTo>
                    <a:pt x="279197" y="115144"/>
                  </a:lnTo>
                  <a:lnTo>
                    <a:pt x="274952" y="101843"/>
                  </a:lnTo>
                  <a:lnTo>
                    <a:pt x="266443" y="90173"/>
                  </a:lnTo>
                  <a:lnTo>
                    <a:pt x="254024" y="79228"/>
                  </a:lnTo>
                  <a:lnTo>
                    <a:pt x="237564" y="73213"/>
                  </a:lnTo>
                  <a:lnTo>
                    <a:pt x="209886" y="683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95DD7DD-2484-4A4A-8A9D-7FD7001B0CE8}"/>
                </a:ext>
              </a:extLst>
            </p:cNvPr>
            <p:cNvSpPr/>
            <p:nvPr/>
          </p:nvSpPr>
          <p:spPr>
            <a:xfrm>
              <a:off x="676297" y="5400026"/>
              <a:ext cx="272074" cy="213589"/>
            </a:xfrm>
            <a:custGeom>
              <a:avLst/>
              <a:gdLst/>
              <a:ahLst/>
              <a:cxnLst/>
              <a:rect l="0" t="0" r="0" b="0"/>
              <a:pathLst>
                <a:path w="272074" h="213589">
                  <a:moveTo>
                    <a:pt x="0" y="27023"/>
                  </a:moveTo>
                  <a:lnTo>
                    <a:pt x="8253" y="10517"/>
                  </a:lnTo>
                  <a:lnTo>
                    <a:pt x="11548" y="8245"/>
                  </a:lnTo>
                  <a:lnTo>
                    <a:pt x="14609" y="9323"/>
                  </a:lnTo>
                  <a:lnTo>
                    <a:pt x="17512" y="12632"/>
                  </a:lnTo>
                  <a:lnTo>
                    <a:pt x="33630" y="72767"/>
                  </a:lnTo>
                  <a:lnTo>
                    <a:pt x="44331" y="127620"/>
                  </a:lnTo>
                  <a:lnTo>
                    <a:pt x="44750" y="142558"/>
                  </a:lnTo>
                  <a:lnTo>
                    <a:pt x="43653" y="142915"/>
                  </a:lnTo>
                  <a:lnTo>
                    <a:pt x="42058" y="140560"/>
                  </a:lnTo>
                  <a:lnTo>
                    <a:pt x="39813" y="120741"/>
                  </a:lnTo>
                  <a:lnTo>
                    <a:pt x="56463" y="58756"/>
                  </a:lnTo>
                  <a:lnTo>
                    <a:pt x="79198" y="4441"/>
                  </a:lnTo>
                  <a:lnTo>
                    <a:pt x="83029" y="740"/>
                  </a:lnTo>
                  <a:lnTo>
                    <a:pt x="87311" y="0"/>
                  </a:lnTo>
                  <a:lnTo>
                    <a:pt x="91892" y="1234"/>
                  </a:lnTo>
                  <a:lnTo>
                    <a:pt x="94947" y="5512"/>
                  </a:lnTo>
                  <a:lnTo>
                    <a:pt x="99246" y="28039"/>
                  </a:lnTo>
                  <a:lnTo>
                    <a:pt x="107103" y="91416"/>
                  </a:lnTo>
                  <a:lnTo>
                    <a:pt x="119308" y="135119"/>
                  </a:lnTo>
                  <a:lnTo>
                    <a:pt x="123589" y="141410"/>
                  </a:lnTo>
                  <a:lnTo>
                    <a:pt x="135255" y="150703"/>
                  </a:lnTo>
                  <a:lnTo>
                    <a:pt x="141130" y="149208"/>
                  </a:lnTo>
                  <a:lnTo>
                    <a:pt x="152264" y="136030"/>
                  </a:lnTo>
                  <a:lnTo>
                    <a:pt x="164117" y="112584"/>
                  </a:lnTo>
                  <a:lnTo>
                    <a:pt x="168973" y="85101"/>
                  </a:lnTo>
                  <a:lnTo>
                    <a:pt x="168791" y="81289"/>
                  </a:lnTo>
                  <a:lnTo>
                    <a:pt x="167805" y="81338"/>
                  </a:lnTo>
                  <a:lnTo>
                    <a:pt x="166285" y="83963"/>
                  </a:lnTo>
                  <a:lnTo>
                    <a:pt x="170051" y="117477"/>
                  </a:lnTo>
                  <a:lnTo>
                    <a:pt x="174331" y="134596"/>
                  </a:lnTo>
                  <a:lnTo>
                    <a:pt x="178408" y="141061"/>
                  </a:lnTo>
                  <a:lnTo>
                    <a:pt x="189849" y="150547"/>
                  </a:lnTo>
                  <a:lnTo>
                    <a:pt x="196528" y="152559"/>
                  </a:lnTo>
                  <a:lnTo>
                    <a:pt x="210859" y="152491"/>
                  </a:lnTo>
                  <a:lnTo>
                    <a:pt x="216580" y="149536"/>
                  </a:lnTo>
                  <a:lnTo>
                    <a:pt x="225241" y="139343"/>
                  </a:lnTo>
                  <a:lnTo>
                    <a:pt x="231632" y="94795"/>
                  </a:lnTo>
                  <a:lnTo>
                    <a:pt x="232506" y="72404"/>
                  </a:lnTo>
                  <a:lnTo>
                    <a:pt x="234467" y="66778"/>
                  </a:lnTo>
                  <a:lnTo>
                    <a:pt x="237501" y="64755"/>
                  </a:lnTo>
                  <a:lnTo>
                    <a:pt x="241252" y="65133"/>
                  </a:lnTo>
                  <a:lnTo>
                    <a:pt x="250026" y="72464"/>
                  </a:lnTo>
                  <a:lnTo>
                    <a:pt x="258819" y="85223"/>
                  </a:lnTo>
                  <a:lnTo>
                    <a:pt x="267762" y="111830"/>
                  </a:lnTo>
                  <a:lnTo>
                    <a:pt x="271695" y="172295"/>
                  </a:lnTo>
                  <a:lnTo>
                    <a:pt x="272073" y="2135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7E0B8B1-AAF4-4FA6-9C13-482BEA3D7B1C}"/>
                </a:ext>
              </a:extLst>
            </p:cNvPr>
            <p:cNvSpPr/>
            <p:nvPr/>
          </p:nvSpPr>
          <p:spPr>
            <a:xfrm>
              <a:off x="971691" y="5380922"/>
              <a:ext cx="31095" cy="53902"/>
            </a:xfrm>
            <a:custGeom>
              <a:avLst/>
              <a:gdLst/>
              <a:ahLst/>
              <a:cxnLst/>
              <a:rect l="0" t="0" r="0" b="0"/>
              <a:pathLst>
                <a:path w="31095" h="53902">
                  <a:moveTo>
                    <a:pt x="0" y="46127"/>
                  </a:moveTo>
                  <a:lnTo>
                    <a:pt x="10820" y="2848"/>
                  </a:lnTo>
                  <a:lnTo>
                    <a:pt x="13259" y="0"/>
                  </a:lnTo>
                  <a:lnTo>
                    <a:pt x="15749" y="1556"/>
                  </a:lnTo>
                  <a:lnTo>
                    <a:pt x="25952" y="28878"/>
                  </a:lnTo>
                  <a:lnTo>
                    <a:pt x="31094" y="5390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A367101-DF20-446E-838E-5A0739261D33}"/>
                </a:ext>
              </a:extLst>
            </p:cNvPr>
            <p:cNvSpPr/>
            <p:nvPr/>
          </p:nvSpPr>
          <p:spPr>
            <a:xfrm>
              <a:off x="1079448" y="5449186"/>
              <a:ext cx="54737" cy="133335"/>
            </a:xfrm>
            <a:custGeom>
              <a:avLst/>
              <a:gdLst/>
              <a:ahLst/>
              <a:cxnLst/>
              <a:rect l="0" t="0" r="0" b="0"/>
              <a:pathLst>
                <a:path w="54737" h="133335">
                  <a:moveTo>
                    <a:pt x="16619" y="8958"/>
                  </a:moveTo>
                  <a:lnTo>
                    <a:pt x="24873" y="704"/>
                  </a:lnTo>
                  <a:lnTo>
                    <a:pt x="24713" y="0"/>
                  </a:lnTo>
                  <a:lnTo>
                    <a:pt x="17625" y="3825"/>
                  </a:lnTo>
                  <a:lnTo>
                    <a:pt x="3194" y="23943"/>
                  </a:lnTo>
                  <a:lnTo>
                    <a:pt x="0" y="39802"/>
                  </a:lnTo>
                  <a:lnTo>
                    <a:pt x="357" y="47659"/>
                  </a:lnTo>
                  <a:lnTo>
                    <a:pt x="5361" y="60995"/>
                  </a:lnTo>
                  <a:lnTo>
                    <a:pt x="9114" y="66970"/>
                  </a:lnTo>
                  <a:lnTo>
                    <a:pt x="20193" y="75912"/>
                  </a:lnTo>
                  <a:lnTo>
                    <a:pt x="48419" y="88690"/>
                  </a:lnTo>
                  <a:lnTo>
                    <a:pt x="52503" y="94070"/>
                  </a:lnTo>
                  <a:lnTo>
                    <a:pt x="54736" y="109262"/>
                  </a:lnTo>
                  <a:lnTo>
                    <a:pt x="52850" y="120619"/>
                  </a:lnTo>
                  <a:lnTo>
                    <a:pt x="47713" y="13333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90A7F84C-9FAC-42B2-AB5F-48F21F9B79AB}"/>
                </a:ext>
              </a:extLst>
            </p:cNvPr>
            <p:cNvSpPr/>
            <p:nvPr/>
          </p:nvSpPr>
          <p:spPr>
            <a:xfrm>
              <a:off x="1461933" y="5475758"/>
              <a:ext cx="224923" cy="98769"/>
            </a:xfrm>
            <a:custGeom>
              <a:avLst/>
              <a:gdLst/>
              <a:ahLst/>
              <a:cxnLst/>
              <a:rect l="0" t="0" r="0" b="0"/>
              <a:pathLst>
                <a:path w="224923" h="98769">
                  <a:moveTo>
                    <a:pt x="22811" y="44573"/>
                  </a:moveTo>
                  <a:lnTo>
                    <a:pt x="11262" y="57849"/>
                  </a:lnTo>
                  <a:lnTo>
                    <a:pt x="5298" y="70340"/>
                  </a:lnTo>
                  <a:lnTo>
                    <a:pt x="637" y="98768"/>
                  </a:lnTo>
                  <a:lnTo>
                    <a:pt x="0" y="92556"/>
                  </a:lnTo>
                  <a:lnTo>
                    <a:pt x="15259" y="30396"/>
                  </a:lnTo>
                  <a:lnTo>
                    <a:pt x="21182" y="14952"/>
                  </a:lnTo>
                  <a:lnTo>
                    <a:pt x="29572" y="2330"/>
                  </a:lnTo>
                  <a:lnTo>
                    <a:pt x="34228" y="0"/>
                  </a:lnTo>
                  <a:lnTo>
                    <a:pt x="39060" y="175"/>
                  </a:lnTo>
                  <a:lnTo>
                    <a:pt x="44008" y="2018"/>
                  </a:lnTo>
                  <a:lnTo>
                    <a:pt x="51810" y="13280"/>
                  </a:lnTo>
                  <a:lnTo>
                    <a:pt x="63856" y="48661"/>
                  </a:lnTo>
                  <a:lnTo>
                    <a:pt x="66585" y="50754"/>
                  </a:lnTo>
                  <a:lnTo>
                    <a:pt x="69268" y="47829"/>
                  </a:lnTo>
                  <a:lnTo>
                    <a:pt x="79780" y="20361"/>
                  </a:lnTo>
                  <a:lnTo>
                    <a:pt x="89589" y="9916"/>
                  </a:lnTo>
                  <a:lnTo>
                    <a:pt x="95833" y="5922"/>
                  </a:lnTo>
                  <a:lnTo>
                    <a:pt x="101722" y="5850"/>
                  </a:lnTo>
                  <a:lnTo>
                    <a:pt x="107376" y="8393"/>
                  </a:lnTo>
                  <a:lnTo>
                    <a:pt x="117401" y="18129"/>
                  </a:lnTo>
                  <a:lnTo>
                    <a:pt x="148547" y="75849"/>
                  </a:lnTo>
                  <a:lnTo>
                    <a:pt x="154140" y="80108"/>
                  </a:lnTo>
                  <a:lnTo>
                    <a:pt x="169567" y="82535"/>
                  </a:lnTo>
                  <a:lnTo>
                    <a:pt x="176790" y="80246"/>
                  </a:lnTo>
                  <a:lnTo>
                    <a:pt x="189423" y="70793"/>
                  </a:lnTo>
                  <a:lnTo>
                    <a:pt x="198492" y="55650"/>
                  </a:lnTo>
                  <a:lnTo>
                    <a:pt x="202120" y="46776"/>
                  </a:lnTo>
                  <a:lnTo>
                    <a:pt x="206266" y="42587"/>
                  </a:lnTo>
                  <a:lnTo>
                    <a:pt x="210758" y="41522"/>
                  </a:lnTo>
                  <a:lnTo>
                    <a:pt x="215479" y="42539"/>
                  </a:lnTo>
                  <a:lnTo>
                    <a:pt x="218627" y="46672"/>
                  </a:lnTo>
                  <a:lnTo>
                    <a:pt x="223679" y="71220"/>
                  </a:lnTo>
                  <a:lnTo>
                    <a:pt x="224922" y="834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EA472664-18E1-4BFA-862D-8F9401CACC7D}"/>
                </a:ext>
              </a:extLst>
            </p:cNvPr>
            <p:cNvSpPr/>
            <p:nvPr/>
          </p:nvSpPr>
          <p:spPr>
            <a:xfrm>
              <a:off x="1638466" y="5372634"/>
              <a:ext cx="17296" cy="54416"/>
            </a:xfrm>
            <a:custGeom>
              <a:avLst/>
              <a:gdLst/>
              <a:ahLst/>
              <a:cxnLst/>
              <a:rect l="0" t="0" r="0" b="0"/>
              <a:pathLst>
                <a:path w="17296" h="54416">
                  <a:moveTo>
                    <a:pt x="17295" y="54415"/>
                  </a:moveTo>
                  <a:lnTo>
                    <a:pt x="6536" y="16742"/>
                  </a:lnTo>
                  <a:lnTo>
                    <a:pt x="421" y="3986"/>
                  </a:lnTo>
                  <a:lnTo>
                    <a:pt x="0" y="1794"/>
                  </a:lnTo>
                  <a:lnTo>
                    <a:pt x="174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0E348DD-35A1-4580-8C67-46093370B978}"/>
                </a:ext>
              </a:extLst>
            </p:cNvPr>
            <p:cNvSpPr/>
            <p:nvPr/>
          </p:nvSpPr>
          <p:spPr>
            <a:xfrm>
              <a:off x="1741270" y="5333767"/>
              <a:ext cx="38869" cy="233207"/>
            </a:xfrm>
            <a:custGeom>
              <a:avLst/>
              <a:gdLst/>
              <a:ahLst/>
              <a:cxnLst/>
              <a:rect l="0" t="0" r="0" b="0"/>
              <a:pathLst>
                <a:path w="38869" h="233207">
                  <a:moveTo>
                    <a:pt x="0" y="0"/>
                  </a:moveTo>
                  <a:lnTo>
                    <a:pt x="12395" y="52190"/>
                  </a:lnTo>
                  <a:lnTo>
                    <a:pt x="19259" y="106147"/>
                  </a:lnTo>
                  <a:lnTo>
                    <a:pt x="31242" y="168105"/>
                  </a:lnTo>
                  <a:lnTo>
                    <a:pt x="38198" y="223737"/>
                  </a:lnTo>
                  <a:lnTo>
                    <a:pt x="38868" y="2332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2E74595-AAD4-4D70-8CF1-317813FB7143}"/>
                </a:ext>
              </a:extLst>
            </p:cNvPr>
            <p:cNvSpPr/>
            <p:nvPr/>
          </p:nvSpPr>
          <p:spPr>
            <a:xfrm>
              <a:off x="1834552" y="5352289"/>
              <a:ext cx="7775" cy="168043"/>
            </a:xfrm>
            <a:custGeom>
              <a:avLst/>
              <a:gdLst/>
              <a:ahLst/>
              <a:cxnLst/>
              <a:rect l="0" t="0" r="0" b="0"/>
              <a:pathLst>
                <a:path w="7775" h="168043">
                  <a:moveTo>
                    <a:pt x="0" y="12572"/>
                  </a:moveTo>
                  <a:lnTo>
                    <a:pt x="4127" y="192"/>
                  </a:lnTo>
                  <a:lnTo>
                    <a:pt x="5343" y="0"/>
                  </a:lnTo>
                  <a:lnTo>
                    <a:pt x="7454" y="33490"/>
                  </a:lnTo>
                  <a:lnTo>
                    <a:pt x="7732" y="91356"/>
                  </a:lnTo>
                  <a:lnTo>
                    <a:pt x="7768" y="150906"/>
                  </a:lnTo>
                  <a:lnTo>
                    <a:pt x="7774" y="1680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503D793-3722-45F3-8913-ACAD64BE6A5C}"/>
                </a:ext>
              </a:extLst>
            </p:cNvPr>
            <p:cNvSpPr/>
            <p:nvPr/>
          </p:nvSpPr>
          <p:spPr>
            <a:xfrm>
              <a:off x="1898623" y="5459391"/>
              <a:ext cx="36986" cy="99809"/>
            </a:xfrm>
            <a:custGeom>
              <a:avLst/>
              <a:gdLst/>
              <a:ahLst/>
              <a:cxnLst/>
              <a:rect l="0" t="0" r="0" b="0"/>
              <a:pathLst>
                <a:path w="36986" h="99809">
                  <a:moveTo>
                    <a:pt x="29212" y="14299"/>
                  </a:moveTo>
                  <a:lnTo>
                    <a:pt x="33339" y="1919"/>
                  </a:lnTo>
                  <a:lnTo>
                    <a:pt x="32827" y="0"/>
                  </a:lnTo>
                  <a:lnTo>
                    <a:pt x="30758" y="448"/>
                  </a:lnTo>
                  <a:lnTo>
                    <a:pt x="15026" y="13579"/>
                  </a:lnTo>
                  <a:lnTo>
                    <a:pt x="4471" y="31936"/>
                  </a:lnTo>
                  <a:lnTo>
                    <a:pt x="0" y="57913"/>
                  </a:lnTo>
                  <a:lnTo>
                    <a:pt x="3561" y="75142"/>
                  </a:lnTo>
                  <a:lnTo>
                    <a:pt x="6929" y="83364"/>
                  </a:lnTo>
                  <a:lnTo>
                    <a:pt x="11765" y="88846"/>
                  </a:lnTo>
                  <a:lnTo>
                    <a:pt x="36985" y="998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FA92F6C3-61D8-4341-BF69-512F04DBE67D}"/>
                </a:ext>
              </a:extLst>
            </p:cNvPr>
            <p:cNvSpPr/>
            <p:nvPr/>
          </p:nvSpPr>
          <p:spPr>
            <a:xfrm>
              <a:off x="2207682" y="5388421"/>
              <a:ext cx="339738" cy="206343"/>
            </a:xfrm>
            <a:custGeom>
              <a:avLst/>
              <a:gdLst/>
              <a:ahLst/>
              <a:cxnLst/>
              <a:rect l="0" t="0" r="0" b="0"/>
              <a:pathLst>
                <a:path w="339738" h="206343">
                  <a:moveTo>
                    <a:pt x="0" y="100816"/>
                  </a:moveTo>
                  <a:lnTo>
                    <a:pt x="2303" y="69296"/>
                  </a:lnTo>
                  <a:lnTo>
                    <a:pt x="7069" y="54849"/>
                  </a:lnTo>
                  <a:lnTo>
                    <a:pt x="14946" y="42670"/>
                  </a:lnTo>
                  <a:lnTo>
                    <a:pt x="20329" y="39595"/>
                  </a:lnTo>
                  <a:lnTo>
                    <a:pt x="33219" y="38483"/>
                  </a:lnTo>
                  <a:lnTo>
                    <a:pt x="38557" y="41122"/>
                  </a:lnTo>
                  <a:lnTo>
                    <a:pt x="60409" y="71074"/>
                  </a:lnTo>
                  <a:lnTo>
                    <a:pt x="71258" y="97570"/>
                  </a:lnTo>
                  <a:lnTo>
                    <a:pt x="75816" y="127302"/>
                  </a:lnTo>
                  <a:lnTo>
                    <a:pt x="72276" y="143106"/>
                  </a:lnTo>
                  <a:lnTo>
                    <a:pt x="68913" y="149739"/>
                  </a:lnTo>
                  <a:lnTo>
                    <a:pt x="65808" y="151570"/>
                  </a:lnTo>
                  <a:lnTo>
                    <a:pt x="62874" y="150199"/>
                  </a:lnTo>
                  <a:lnTo>
                    <a:pt x="60054" y="146694"/>
                  </a:lnTo>
                  <a:lnTo>
                    <a:pt x="60765" y="141766"/>
                  </a:lnTo>
                  <a:lnTo>
                    <a:pt x="68466" y="129381"/>
                  </a:lnTo>
                  <a:lnTo>
                    <a:pt x="124621" y="85373"/>
                  </a:lnTo>
                  <a:lnTo>
                    <a:pt x="174679" y="48999"/>
                  </a:lnTo>
                  <a:lnTo>
                    <a:pt x="177777" y="42951"/>
                  </a:lnTo>
                  <a:lnTo>
                    <a:pt x="178916" y="29322"/>
                  </a:lnTo>
                  <a:lnTo>
                    <a:pt x="176283" y="25514"/>
                  </a:lnTo>
                  <a:lnTo>
                    <a:pt x="171937" y="23839"/>
                  </a:lnTo>
                  <a:lnTo>
                    <a:pt x="166448" y="23587"/>
                  </a:lnTo>
                  <a:lnTo>
                    <a:pt x="153440" y="30215"/>
                  </a:lnTo>
                  <a:lnTo>
                    <a:pt x="140748" y="41799"/>
                  </a:lnTo>
                  <a:lnTo>
                    <a:pt x="132229" y="55585"/>
                  </a:lnTo>
                  <a:lnTo>
                    <a:pt x="130169" y="70349"/>
                  </a:lnTo>
                  <a:lnTo>
                    <a:pt x="132997" y="84684"/>
                  </a:lnTo>
                  <a:lnTo>
                    <a:pt x="140012" y="96814"/>
                  </a:lnTo>
                  <a:lnTo>
                    <a:pt x="153494" y="105659"/>
                  </a:lnTo>
                  <a:lnTo>
                    <a:pt x="171003" y="111606"/>
                  </a:lnTo>
                  <a:lnTo>
                    <a:pt x="190301" y="114249"/>
                  </a:lnTo>
                  <a:lnTo>
                    <a:pt x="220589" y="107484"/>
                  </a:lnTo>
                  <a:lnTo>
                    <a:pt x="247318" y="94539"/>
                  </a:lnTo>
                  <a:lnTo>
                    <a:pt x="269902" y="73664"/>
                  </a:lnTo>
                  <a:lnTo>
                    <a:pt x="269763" y="74941"/>
                  </a:lnTo>
                  <a:lnTo>
                    <a:pt x="265864" y="84997"/>
                  </a:lnTo>
                  <a:lnTo>
                    <a:pt x="257460" y="145820"/>
                  </a:lnTo>
                  <a:lnTo>
                    <a:pt x="261087" y="206342"/>
                  </a:lnTo>
                  <a:lnTo>
                    <a:pt x="257683" y="177739"/>
                  </a:lnTo>
                  <a:lnTo>
                    <a:pt x="260881" y="118314"/>
                  </a:lnTo>
                  <a:lnTo>
                    <a:pt x="274819" y="55712"/>
                  </a:lnTo>
                  <a:lnTo>
                    <a:pt x="291266" y="18906"/>
                  </a:lnTo>
                  <a:lnTo>
                    <a:pt x="301045" y="5103"/>
                  </a:lnTo>
                  <a:lnTo>
                    <a:pt x="306934" y="1595"/>
                  </a:lnTo>
                  <a:lnTo>
                    <a:pt x="320389" y="0"/>
                  </a:lnTo>
                  <a:lnTo>
                    <a:pt x="325877" y="2511"/>
                  </a:lnTo>
                  <a:lnTo>
                    <a:pt x="334278" y="12212"/>
                  </a:lnTo>
                  <a:lnTo>
                    <a:pt x="339737" y="36367"/>
                  </a:lnTo>
                  <a:lnTo>
                    <a:pt x="337228" y="65406"/>
                  </a:lnTo>
                  <a:lnTo>
                    <a:pt x="326887" y="91764"/>
                  </a:lnTo>
                  <a:lnTo>
                    <a:pt x="308756" y="111858"/>
                  </a:lnTo>
                  <a:lnTo>
                    <a:pt x="286973" y="124625"/>
                  </a:lnTo>
                  <a:lnTo>
                    <a:pt x="274089" y="126370"/>
                  </a:lnTo>
                  <a:lnTo>
                    <a:pt x="256526" y="1241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110EBF5-4093-486E-BA4A-B59E4CBD149E}"/>
                </a:ext>
              </a:extLst>
            </p:cNvPr>
            <p:cNvSpPr/>
            <p:nvPr/>
          </p:nvSpPr>
          <p:spPr>
            <a:xfrm>
              <a:off x="2588585" y="5302673"/>
              <a:ext cx="10003" cy="209886"/>
            </a:xfrm>
            <a:custGeom>
              <a:avLst/>
              <a:gdLst/>
              <a:ahLst/>
              <a:cxnLst/>
              <a:rect l="0" t="0" r="0" b="0"/>
              <a:pathLst>
                <a:path w="10003" h="209886">
                  <a:moveTo>
                    <a:pt x="0" y="0"/>
                  </a:moveTo>
                  <a:lnTo>
                    <a:pt x="8253" y="8253"/>
                  </a:lnTo>
                  <a:lnTo>
                    <a:pt x="10002" y="23821"/>
                  </a:lnTo>
                  <a:lnTo>
                    <a:pt x="2724" y="84871"/>
                  </a:lnTo>
                  <a:lnTo>
                    <a:pt x="807" y="140022"/>
                  </a:lnTo>
                  <a:lnTo>
                    <a:pt x="159" y="187192"/>
                  </a:lnTo>
                  <a:lnTo>
                    <a:pt x="0" y="2098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8C378559-59D0-45DE-8EC1-EA1253176730}"/>
                </a:ext>
              </a:extLst>
            </p:cNvPr>
            <p:cNvSpPr/>
            <p:nvPr/>
          </p:nvSpPr>
          <p:spPr>
            <a:xfrm>
              <a:off x="2614989" y="5428265"/>
              <a:ext cx="80162" cy="89647"/>
            </a:xfrm>
            <a:custGeom>
              <a:avLst/>
              <a:gdLst/>
              <a:ahLst/>
              <a:cxnLst/>
              <a:rect l="0" t="0" r="0" b="0"/>
              <a:pathLst>
                <a:path w="80162" h="89647">
                  <a:moveTo>
                    <a:pt x="28010" y="84293"/>
                  </a:moveTo>
                  <a:lnTo>
                    <a:pt x="44517" y="84293"/>
                  </a:lnTo>
                  <a:lnTo>
                    <a:pt x="57228" y="79686"/>
                  </a:lnTo>
                  <a:lnTo>
                    <a:pt x="63036" y="76039"/>
                  </a:lnTo>
                  <a:lnTo>
                    <a:pt x="71792" y="65078"/>
                  </a:lnTo>
                  <a:lnTo>
                    <a:pt x="77699" y="50704"/>
                  </a:lnTo>
                  <a:lnTo>
                    <a:pt x="80161" y="24053"/>
                  </a:lnTo>
                  <a:lnTo>
                    <a:pt x="77676" y="7424"/>
                  </a:lnTo>
                  <a:lnTo>
                    <a:pt x="73213" y="2816"/>
                  </a:lnTo>
                  <a:lnTo>
                    <a:pt x="66783" y="608"/>
                  </a:lnTo>
                  <a:lnTo>
                    <a:pt x="59041" y="0"/>
                  </a:lnTo>
                  <a:lnTo>
                    <a:pt x="38923" y="10841"/>
                  </a:lnTo>
                  <a:lnTo>
                    <a:pt x="19041" y="29191"/>
                  </a:lnTo>
                  <a:lnTo>
                    <a:pt x="7325" y="48863"/>
                  </a:lnTo>
                  <a:lnTo>
                    <a:pt x="0" y="79361"/>
                  </a:lnTo>
                  <a:lnTo>
                    <a:pt x="1563" y="85324"/>
                  </a:lnTo>
                  <a:lnTo>
                    <a:pt x="5197" y="88435"/>
                  </a:lnTo>
                  <a:lnTo>
                    <a:pt x="10210" y="89646"/>
                  </a:lnTo>
                  <a:lnTo>
                    <a:pt x="15280" y="88725"/>
                  </a:lnTo>
                  <a:lnTo>
                    <a:pt x="25519" y="83096"/>
                  </a:lnTo>
                  <a:lnTo>
                    <a:pt x="40996" y="61962"/>
                  </a:lnTo>
                  <a:lnTo>
                    <a:pt x="52395" y="37945"/>
                  </a:lnTo>
                  <a:lnTo>
                    <a:pt x="54632" y="36119"/>
                  </a:lnTo>
                  <a:lnTo>
                    <a:pt x="56123" y="38358"/>
                  </a:lnTo>
                  <a:lnTo>
                    <a:pt x="59104" y="531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F80D5F16-959D-468F-8DC7-71FB5C8015F8}"/>
                </a:ext>
              </a:extLst>
            </p:cNvPr>
            <p:cNvSpPr/>
            <p:nvPr/>
          </p:nvSpPr>
          <p:spPr>
            <a:xfrm>
              <a:off x="2726223" y="5446243"/>
              <a:ext cx="134310" cy="99235"/>
            </a:xfrm>
            <a:custGeom>
              <a:avLst/>
              <a:gdLst/>
              <a:ahLst/>
              <a:cxnLst/>
              <a:rect l="0" t="0" r="0" b="0"/>
              <a:pathLst>
                <a:path w="134310" h="99235">
                  <a:moveTo>
                    <a:pt x="64473" y="4127"/>
                  </a:moveTo>
                  <a:lnTo>
                    <a:pt x="52093" y="0"/>
                  </a:lnTo>
                  <a:lnTo>
                    <a:pt x="46719" y="512"/>
                  </a:lnTo>
                  <a:lnTo>
                    <a:pt x="36141" y="5688"/>
                  </a:lnTo>
                  <a:lnTo>
                    <a:pt x="20474" y="18313"/>
                  </a:lnTo>
                  <a:lnTo>
                    <a:pt x="9018" y="37121"/>
                  </a:lnTo>
                  <a:lnTo>
                    <a:pt x="153" y="59105"/>
                  </a:lnTo>
                  <a:lnTo>
                    <a:pt x="0" y="66691"/>
                  </a:lnTo>
                  <a:lnTo>
                    <a:pt x="4436" y="82029"/>
                  </a:lnTo>
                  <a:lnTo>
                    <a:pt x="9766" y="88020"/>
                  </a:lnTo>
                  <a:lnTo>
                    <a:pt x="24899" y="96979"/>
                  </a:lnTo>
                  <a:lnTo>
                    <a:pt x="43142" y="99234"/>
                  </a:lnTo>
                  <a:lnTo>
                    <a:pt x="52844" y="98625"/>
                  </a:lnTo>
                  <a:lnTo>
                    <a:pt x="70533" y="91040"/>
                  </a:lnTo>
                  <a:lnTo>
                    <a:pt x="119868" y="49315"/>
                  </a:lnTo>
                  <a:lnTo>
                    <a:pt x="134246" y="22890"/>
                  </a:lnTo>
                  <a:lnTo>
                    <a:pt x="134309" y="17499"/>
                  </a:lnTo>
                  <a:lnTo>
                    <a:pt x="131760" y="14769"/>
                  </a:lnTo>
                  <a:lnTo>
                    <a:pt x="127469" y="13813"/>
                  </a:lnTo>
                  <a:lnTo>
                    <a:pt x="122881" y="15766"/>
                  </a:lnTo>
                  <a:lnTo>
                    <a:pt x="113177" y="24847"/>
                  </a:lnTo>
                  <a:lnTo>
                    <a:pt x="102129" y="44527"/>
                  </a:lnTo>
                  <a:lnTo>
                    <a:pt x="95567" y="818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882D646A-14C2-456A-963B-BBAB6B52E876}"/>
                </a:ext>
              </a:extLst>
            </p:cNvPr>
            <p:cNvSpPr/>
            <p:nvPr/>
          </p:nvSpPr>
          <p:spPr>
            <a:xfrm>
              <a:off x="2935606" y="5357845"/>
              <a:ext cx="127165" cy="171360"/>
            </a:xfrm>
            <a:custGeom>
              <a:avLst/>
              <a:gdLst/>
              <a:ahLst/>
              <a:cxnLst/>
              <a:rect l="0" t="0" r="0" b="0"/>
              <a:pathLst>
                <a:path w="127165" h="171360">
                  <a:moveTo>
                    <a:pt x="103843" y="123619"/>
                  </a:moveTo>
                  <a:lnTo>
                    <a:pt x="91463" y="115365"/>
                  </a:lnTo>
                  <a:lnTo>
                    <a:pt x="76172" y="113617"/>
                  </a:lnTo>
                  <a:lnTo>
                    <a:pt x="38205" y="119532"/>
                  </a:lnTo>
                  <a:lnTo>
                    <a:pt x="11842" y="130661"/>
                  </a:lnTo>
                  <a:lnTo>
                    <a:pt x="6232" y="136951"/>
                  </a:lnTo>
                  <a:lnTo>
                    <a:pt x="0" y="153153"/>
                  </a:lnTo>
                  <a:lnTo>
                    <a:pt x="929" y="159719"/>
                  </a:lnTo>
                  <a:lnTo>
                    <a:pt x="4139" y="164961"/>
                  </a:lnTo>
                  <a:lnTo>
                    <a:pt x="8871" y="169318"/>
                  </a:lnTo>
                  <a:lnTo>
                    <a:pt x="14617" y="171359"/>
                  </a:lnTo>
                  <a:lnTo>
                    <a:pt x="27911" y="171325"/>
                  </a:lnTo>
                  <a:lnTo>
                    <a:pt x="49963" y="162322"/>
                  </a:lnTo>
                  <a:lnTo>
                    <a:pt x="62910" y="146578"/>
                  </a:lnTo>
                  <a:lnTo>
                    <a:pt x="77607" y="111132"/>
                  </a:lnTo>
                  <a:lnTo>
                    <a:pt x="82682" y="82657"/>
                  </a:lnTo>
                  <a:lnTo>
                    <a:pt x="81205" y="24453"/>
                  </a:lnTo>
                  <a:lnTo>
                    <a:pt x="80978" y="10867"/>
                  </a:lnTo>
                  <a:lnTo>
                    <a:pt x="79098" y="3537"/>
                  </a:lnTo>
                  <a:lnTo>
                    <a:pt x="76118" y="378"/>
                  </a:lnTo>
                  <a:lnTo>
                    <a:pt x="72404" y="0"/>
                  </a:lnTo>
                  <a:lnTo>
                    <a:pt x="70792" y="3203"/>
                  </a:lnTo>
                  <a:lnTo>
                    <a:pt x="72649" y="23353"/>
                  </a:lnTo>
                  <a:lnTo>
                    <a:pt x="90985" y="84782"/>
                  </a:lnTo>
                  <a:lnTo>
                    <a:pt x="122763" y="146183"/>
                  </a:lnTo>
                  <a:lnTo>
                    <a:pt x="127164" y="15471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0BE2A5A-CA6E-4914-849E-35B10F692FC9}"/>
                </a:ext>
              </a:extLst>
            </p:cNvPr>
            <p:cNvSpPr/>
            <p:nvPr/>
          </p:nvSpPr>
          <p:spPr>
            <a:xfrm>
              <a:off x="3342971" y="5311534"/>
              <a:ext cx="155252" cy="196238"/>
            </a:xfrm>
            <a:custGeom>
              <a:avLst/>
              <a:gdLst/>
              <a:ahLst/>
              <a:cxnLst/>
              <a:rect l="0" t="0" r="0" b="0"/>
              <a:pathLst>
                <a:path w="155252" h="196238">
                  <a:moveTo>
                    <a:pt x="15193" y="30007"/>
                  </a:moveTo>
                  <a:lnTo>
                    <a:pt x="19671" y="544"/>
                  </a:lnTo>
                  <a:lnTo>
                    <a:pt x="19042" y="0"/>
                  </a:lnTo>
                  <a:lnTo>
                    <a:pt x="11827" y="17745"/>
                  </a:lnTo>
                  <a:lnTo>
                    <a:pt x="5697" y="72975"/>
                  </a:lnTo>
                  <a:lnTo>
                    <a:pt x="841" y="131872"/>
                  </a:lnTo>
                  <a:lnTo>
                    <a:pt x="0" y="169690"/>
                  </a:lnTo>
                  <a:lnTo>
                    <a:pt x="1609" y="175816"/>
                  </a:lnTo>
                  <a:lnTo>
                    <a:pt x="4410" y="178173"/>
                  </a:lnTo>
                  <a:lnTo>
                    <a:pt x="8004" y="178016"/>
                  </a:lnTo>
                  <a:lnTo>
                    <a:pt x="69502" y="115684"/>
                  </a:lnTo>
                  <a:lnTo>
                    <a:pt x="98570" y="90693"/>
                  </a:lnTo>
                  <a:lnTo>
                    <a:pt x="115301" y="85193"/>
                  </a:lnTo>
                  <a:lnTo>
                    <a:pt x="123390" y="84936"/>
                  </a:lnTo>
                  <a:lnTo>
                    <a:pt x="126192" y="88219"/>
                  </a:lnTo>
                  <a:lnTo>
                    <a:pt x="125469" y="93862"/>
                  </a:lnTo>
                  <a:lnTo>
                    <a:pt x="96297" y="151288"/>
                  </a:lnTo>
                  <a:lnTo>
                    <a:pt x="90970" y="168554"/>
                  </a:lnTo>
                  <a:lnTo>
                    <a:pt x="91482" y="184865"/>
                  </a:lnTo>
                  <a:lnTo>
                    <a:pt x="95419" y="190251"/>
                  </a:lnTo>
                  <a:lnTo>
                    <a:pt x="101499" y="193843"/>
                  </a:lnTo>
                  <a:lnTo>
                    <a:pt x="109006" y="196237"/>
                  </a:lnTo>
                  <a:lnTo>
                    <a:pt x="124258" y="194290"/>
                  </a:lnTo>
                  <a:lnTo>
                    <a:pt x="138810" y="186802"/>
                  </a:lnTo>
                  <a:lnTo>
                    <a:pt x="151036" y="174838"/>
                  </a:lnTo>
                  <a:lnTo>
                    <a:pt x="154124" y="166292"/>
                  </a:lnTo>
                  <a:lnTo>
                    <a:pt x="155251" y="145281"/>
                  </a:lnTo>
                  <a:lnTo>
                    <a:pt x="150570" y="128456"/>
                  </a:lnTo>
                  <a:lnTo>
                    <a:pt x="142731" y="116084"/>
                  </a:lnTo>
                  <a:lnTo>
                    <a:pt x="124022" y="999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67CD2CFA-2B13-4BDD-BAB7-3A743836EABE}"/>
                </a:ext>
              </a:extLst>
            </p:cNvPr>
            <p:cNvSpPr/>
            <p:nvPr/>
          </p:nvSpPr>
          <p:spPr>
            <a:xfrm>
              <a:off x="3560186" y="5403729"/>
              <a:ext cx="119357" cy="102921"/>
            </a:xfrm>
            <a:custGeom>
              <a:avLst/>
              <a:gdLst/>
              <a:ahLst/>
              <a:cxnLst/>
              <a:rect l="0" t="0" r="0" b="0"/>
              <a:pathLst>
                <a:path w="119357" h="102921">
                  <a:moveTo>
                    <a:pt x="77825" y="54415"/>
                  </a:moveTo>
                  <a:lnTo>
                    <a:pt x="69572" y="46161"/>
                  </a:lnTo>
                  <a:lnTo>
                    <a:pt x="63685" y="44593"/>
                  </a:lnTo>
                  <a:lnTo>
                    <a:pt x="39758" y="46514"/>
                  </a:lnTo>
                  <a:lnTo>
                    <a:pt x="16738" y="53417"/>
                  </a:lnTo>
                  <a:lnTo>
                    <a:pt x="4322" y="61456"/>
                  </a:lnTo>
                  <a:lnTo>
                    <a:pt x="1183" y="66883"/>
                  </a:lnTo>
                  <a:lnTo>
                    <a:pt x="0" y="79821"/>
                  </a:lnTo>
                  <a:lnTo>
                    <a:pt x="3485" y="85172"/>
                  </a:lnTo>
                  <a:lnTo>
                    <a:pt x="16570" y="93420"/>
                  </a:lnTo>
                  <a:lnTo>
                    <a:pt x="47487" y="102920"/>
                  </a:lnTo>
                  <a:lnTo>
                    <a:pt x="69236" y="101596"/>
                  </a:lnTo>
                  <a:lnTo>
                    <a:pt x="89554" y="94385"/>
                  </a:lnTo>
                  <a:lnTo>
                    <a:pt x="107222" y="82544"/>
                  </a:lnTo>
                  <a:lnTo>
                    <a:pt x="116802" y="66341"/>
                  </a:lnTo>
                  <a:lnTo>
                    <a:pt x="119356" y="57183"/>
                  </a:lnTo>
                  <a:lnTo>
                    <a:pt x="119332" y="49351"/>
                  </a:lnTo>
                  <a:lnTo>
                    <a:pt x="114699" y="36041"/>
                  </a:lnTo>
                  <a:lnTo>
                    <a:pt x="97668" y="24367"/>
                  </a:lnTo>
                  <a:lnTo>
                    <a:pt x="52761" y="6924"/>
                  </a:lnTo>
                  <a:lnTo>
                    <a:pt x="9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369BF9C-C21B-4A0D-814A-77E738E4AD6D}"/>
                </a:ext>
              </a:extLst>
            </p:cNvPr>
            <p:cNvSpPr/>
            <p:nvPr/>
          </p:nvSpPr>
          <p:spPr>
            <a:xfrm>
              <a:off x="423837" y="5790186"/>
              <a:ext cx="101032" cy="127138"/>
            </a:xfrm>
            <a:custGeom>
              <a:avLst/>
              <a:gdLst/>
              <a:ahLst/>
              <a:cxnLst/>
              <a:rect l="0" t="0" r="0" b="0"/>
              <a:pathLst>
                <a:path w="101032" h="127138">
                  <a:moveTo>
                    <a:pt x="11481" y="79954"/>
                  </a:moveTo>
                  <a:lnTo>
                    <a:pt x="43001" y="77651"/>
                  </a:lnTo>
                  <a:lnTo>
                    <a:pt x="81498" y="65831"/>
                  </a:lnTo>
                  <a:lnTo>
                    <a:pt x="97014" y="57555"/>
                  </a:lnTo>
                  <a:lnTo>
                    <a:pt x="100461" y="51202"/>
                  </a:lnTo>
                  <a:lnTo>
                    <a:pt x="101031" y="43511"/>
                  </a:lnTo>
                  <a:lnTo>
                    <a:pt x="97058" y="27481"/>
                  </a:lnTo>
                  <a:lnTo>
                    <a:pt x="89534" y="14599"/>
                  </a:lnTo>
                  <a:lnTo>
                    <a:pt x="78129" y="5418"/>
                  </a:lnTo>
                  <a:lnTo>
                    <a:pt x="71460" y="1761"/>
                  </a:lnTo>
                  <a:lnTo>
                    <a:pt x="57140" y="0"/>
                  </a:lnTo>
                  <a:lnTo>
                    <a:pt x="42138" y="2960"/>
                  </a:lnTo>
                  <a:lnTo>
                    <a:pt x="26834" y="10034"/>
                  </a:lnTo>
                  <a:lnTo>
                    <a:pt x="13698" y="23542"/>
                  </a:lnTo>
                  <a:lnTo>
                    <a:pt x="7776" y="31981"/>
                  </a:lnTo>
                  <a:lnTo>
                    <a:pt x="1197" y="52875"/>
                  </a:lnTo>
                  <a:lnTo>
                    <a:pt x="0" y="76557"/>
                  </a:lnTo>
                  <a:lnTo>
                    <a:pt x="5227" y="101476"/>
                  </a:lnTo>
                  <a:lnTo>
                    <a:pt x="10766" y="110713"/>
                  </a:lnTo>
                  <a:lnTo>
                    <a:pt x="26134" y="123279"/>
                  </a:lnTo>
                  <a:lnTo>
                    <a:pt x="46784" y="127137"/>
                  </a:lnTo>
                  <a:lnTo>
                    <a:pt x="81442" y="12659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609307A-08F7-4954-917D-57F7EF0C2ED5}"/>
                </a:ext>
              </a:extLst>
            </p:cNvPr>
            <p:cNvSpPr/>
            <p:nvPr/>
          </p:nvSpPr>
          <p:spPr>
            <a:xfrm>
              <a:off x="547966" y="5759238"/>
              <a:ext cx="247242" cy="141997"/>
            </a:xfrm>
            <a:custGeom>
              <a:avLst/>
              <a:gdLst/>
              <a:ahLst/>
              <a:cxnLst/>
              <a:rect l="0" t="0" r="0" b="0"/>
              <a:pathLst>
                <a:path w="247242" h="141997">
                  <a:moveTo>
                    <a:pt x="81690" y="40941"/>
                  </a:moveTo>
                  <a:lnTo>
                    <a:pt x="53251" y="48011"/>
                  </a:lnTo>
                  <a:lnTo>
                    <a:pt x="39971" y="55888"/>
                  </a:lnTo>
                  <a:lnTo>
                    <a:pt x="39194" y="58679"/>
                  </a:lnTo>
                  <a:lnTo>
                    <a:pt x="42131" y="60540"/>
                  </a:lnTo>
                  <a:lnTo>
                    <a:pt x="47544" y="61780"/>
                  </a:lnTo>
                  <a:lnTo>
                    <a:pt x="71668" y="59399"/>
                  </a:lnTo>
                  <a:lnTo>
                    <a:pt x="86161" y="50872"/>
                  </a:lnTo>
                  <a:lnTo>
                    <a:pt x="92444" y="44971"/>
                  </a:lnTo>
                  <a:lnTo>
                    <a:pt x="94905" y="38445"/>
                  </a:lnTo>
                  <a:lnTo>
                    <a:pt x="94819" y="31503"/>
                  </a:lnTo>
                  <a:lnTo>
                    <a:pt x="93034" y="24284"/>
                  </a:lnTo>
                  <a:lnTo>
                    <a:pt x="89252" y="18608"/>
                  </a:lnTo>
                  <a:lnTo>
                    <a:pt x="78141" y="9997"/>
                  </a:lnTo>
                  <a:lnTo>
                    <a:pt x="64565" y="7898"/>
                  </a:lnTo>
                  <a:lnTo>
                    <a:pt x="49031" y="10708"/>
                  </a:lnTo>
                  <a:lnTo>
                    <a:pt x="30610" y="17715"/>
                  </a:lnTo>
                  <a:lnTo>
                    <a:pt x="15514" y="31194"/>
                  </a:lnTo>
                  <a:lnTo>
                    <a:pt x="4773" y="48701"/>
                  </a:lnTo>
                  <a:lnTo>
                    <a:pt x="0" y="67998"/>
                  </a:lnTo>
                  <a:lnTo>
                    <a:pt x="1318" y="77117"/>
                  </a:lnTo>
                  <a:lnTo>
                    <a:pt x="9693" y="94159"/>
                  </a:lnTo>
                  <a:lnTo>
                    <a:pt x="16417" y="99740"/>
                  </a:lnTo>
                  <a:lnTo>
                    <a:pt x="33102" y="105942"/>
                  </a:lnTo>
                  <a:lnTo>
                    <a:pt x="49730" y="106394"/>
                  </a:lnTo>
                  <a:lnTo>
                    <a:pt x="57792" y="105306"/>
                  </a:lnTo>
                  <a:lnTo>
                    <a:pt x="71357" y="97187"/>
                  </a:lnTo>
                  <a:lnTo>
                    <a:pt x="82280" y="84941"/>
                  </a:lnTo>
                  <a:lnTo>
                    <a:pt x="90013" y="70861"/>
                  </a:lnTo>
                  <a:lnTo>
                    <a:pt x="91723" y="55967"/>
                  </a:lnTo>
                  <a:lnTo>
                    <a:pt x="90970" y="48367"/>
                  </a:lnTo>
                  <a:lnTo>
                    <a:pt x="88740" y="45891"/>
                  </a:lnTo>
                  <a:lnTo>
                    <a:pt x="85526" y="46832"/>
                  </a:lnTo>
                  <a:lnTo>
                    <a:pt x="81656" y="50051"/>
                  </a:lnTo>
                  <a:lnTo>
                    <a:pt x="80804" y="54787"/>
                  </a:lnTo>
                  <a:lnTo>
                    <a:pt x="84463" y="66961"/>
                  </a:lnTo>
                  <a:lnTo>
                    <a:pt x="96235" y="88382"/>
                  </a:lnTo>
                  <a:lnTo>
                    <a:pt x="118917" y="107013"/>
                  </a:lnTo>
                  <a:lnTo>
                    <a:pt x="137679" y="113492"/>
                  </a:lnTo>
                  <a:lnTo>
                    <a:pt x="147519" y="115220"/>
                  </a:lnTo>
                  <a:lnTo>
                    <a:pt x="155806" y="113781"/>
                  </a:lnTo>
                  <a:lnTo>
                    <a:pt x="169621" y="105272"/>
                  </a:lnTo>
                  <a:lnTo>
                    <a:pt x="179216" y="92853"/>
                  </a:lnTo>
                  <a:lnTo>
                    <a:pt x="182983" y="85913"/>
                  </a:lnTo>
                  <a:lnTo>
                    <a:pt x="184867" y="68990"/>
                  </a:lnTo>
                  <a:lnTo>
                    <a:pt x="179038" y="34101"/>
                  </a:lnTo>
                  <a:lnTo>
                    <a:pt x="167923" y="14250"/>
                  </a:lnTo>
                  <a:lnTo>
                    <a:pt x="167682" y="9327"/>
                  </a:lnTo>
                  <a:lnTo>
                    <a:pt x="170112" y="5181"/>
                  </a:lnTo>
                  <a:lnTo>
                    <a:pt x="174323" y="1554"/>
                  </a:lnTo>
                  <a:lnTo>
                    <a:pt x="179722" y="0"/>
                  </a:lnTo>
                  <a:lnTo>
                    <a:pt x="199700" y="1938"/>
                  </a:lnTo>
                  <a:lnTo>
                    <a:pt x="221166" y="8846"/>
                  </a:lnTo>
                  <a:lnTo>
                    <a:pt x="233219" y="16888"/>
                  </a:lnTo>
                  <a:lnTo>
                    <a:pt x="242030" y="28523"/>
                  </a:lnTo>
                  <a:lnTo>
                    <a:pt x="245589" y="35254"/>
                  </a:lnTo>
                  <a:lnTo>
                    <a:pt x="247241" y="54247"/>
                  </a:lnTo>
                  <a:lnTo>
                    <a:pt x="238984" y="112326"/>
                  </a:lnTo>
                  <a:lnTo>
                    <a:pt x="238834" y="128809"/>
                  </a:lnTo>
                  <a:lnTo>
                    <a:pt x="240004" y="133205"/>
                  </a:lnTo>
                  <a:lnTo>
                    <a:pt x="244934" y="14199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1811D2F-97F2-46F7-AE00-E4B6B2E95492}"/>
                </a:ext>
              </a:extLst>
            </p:cNvPr>
            <p:cNvSpPr/>
            <p:nvPr/>
          </p:nvSpPr>
          <p:spPr>
            <a:xfrm>
              <a:off x="847729" y="5719213"/>
              <a:ext cx="15134" cy="150928"/>
            </a:xfrm>
            <a:custGeom>
              <a:avLst/>
              <a:gdLst/>
              <a:ahLst/>
              <a:cxnLst/>
              <a:rect l="0" t="0" r="0" b="0"/>
              <a:pathLst>
                <a:path w="15134" h="150928">
                  <a:moveTo>
                    <a:pt x="15133" y="18777"/>
                  </a:moveTo>
                  <a:lnTo>
                    <a:pt x="11006" y="2271"/>
                  </a:lnTo>
                  <a:lnTo>
                    <a:pt x="8927" y="0"/>
                  </a:lnTo>
                  <a:lnTo>
                    <a:pt x="6677" y="1076"/>
                  </a:lnTo>
                  <a:lnTo>
                    <a:pt x="4313" y="4385"/>
                  </a:lnTo>
                  <a:lnTo>
                    <a:pt x="0" y="64521"/>
                  </a:lnTo>
                  <a:lnTo>
                    <a:pt x="8096" y="123223"/>
                  </a:lnTo>
                  <a:lnTo>
                    <a:pt x="15133" y="1509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DA95449-D5D4-40B6-94B0-D4EF9040983D}"/>
                </a:ext>
              </a:extLst>
            </p:cNvPr>
            <p:cNvSpPr/>
            <p:nvPr/>
          </p:nvSpPr>
          <p:spPr>
            <a:xfrm>
              <a:off x="862596" y="5771196"/>
              <a:ext cx="178974" cy="339246"/>
            </a:xfrm>
            <a:custGeom>
              <a:avLst/>
              <a:gdLst/>
              <a:ahLst/>
              <a:cxnLst/>
              <a:rect l="0" t="0" r="0" b="0"/>
              <a:pathLst>
                <a:path w="178974" h="339246">
                  <a:moveTo>
                    <a:pt x="93548" y="13435"/>
                  </a:moveTo>
                  <a:lnTo>
                    <a:pt x="102505" y="0"/>
                  </a:lnTo>
                  <a:lnTo>
                    <a:pt x="86815" y="23534"/>
                  </a:lnTo>
                  <a:lnTo>
                    <a:pt x="80613" y="53472"/>
                  </a:lnTo>
                  <a:lnTo>
                    <a:pt x="83197" y="61719"/>
                  </a:lnTo>
                  <a:lnTo>
                    <a:pt x="88375" y="68082"/>
                  </a:lnTo>
                  <a:lnTo>
                    <a:pt x="95281" y="73187"/>
                  </a:lnTo>
                  <a:lnTo>
                    <a:pt x="114472" y="76556"/>
                  </a:lnTo>
                  <a:lnTo>
                    <a:pt x="135669" y="74311"/>
                  </a:lnTo>
                  <a:lnTo>
                    <a:pt x="161307" y="63334"/>
                  </a:lnTo>
                  <a:lnTo>
                    <a:pt x="174335" y="54039"/>
                  </a:lnTo>
                  <a:lnTo>
                    <a:pt x="177636" y="53460"/>
                  </a:lnTo>
                  <a:lnTo>
                    <a:pt x="178973" y="55665"/>
                  </a:lnTo>
                  <a:lnTo>
                    <a:pt x="172840" y="95548"/>
                  </a:lnTo>
                  <a:lnTo>
                    <a:pt x="160782" y="153871"/>
                  </a:lnTo>
                  <a:lnTo>
                    <a:pt x="150527" y="213920"/>
                  </a:lnTo>
                  <a:lnTo>
                    <a:pt x="133468" y="275783"/>
                  </a:lnTo>
                  <a:lnTo>
                    <a:pt x="114877" y="310075"/>
                  </a:lnTo>
                  <a:lnTo>
                    <a:pt x="95830" y="326945"/>
                  </a:lnTo>
                  <a:lnTo>
                    <a:pt x="84704" y="333863"/>
                  </a:lnTo>
                  <a:lnTo>
                    <a:pt x="60827" y="339245"/>
                  </a:lnTo>
                  <a:lnTo>
                    <a:pt x="38410" y="337895"/>
                  </a:lnTo>
                  <a:lnTo>
                    <a:pt x="22689" y="331537"/>
                  </a:lnTo>
                  <a:lnTo>
                    <a:pt x="0" y="305864"/>
                  </a:lnTo>
                  <a:lnTo>
                    <a:pt x="26059" y="253096"/>
                  </a:lnTo>
                  <a:lnTo>
                    <a:pt x="67871" y="193368"/>
                  </a:lnTo>
                  <a:lnTo>
                    <a:pt x="101321" y="1455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5F8D3FE7-6423-43D5-8D01-4D492EFF359D}"/>
                </a:ext>
              </a:extLst>
            </p:cNvPr>
            <p:cNvSpPr/>
            <p:nvPr/>
          </p:nvSpPr>
          <p:spPr>
            <a:xfrm>
              <a:off x="1430022" y="5800179"/>
              <a:ext cx="155929" cy="87764"/>
            </a:xfrm>
            <a:custGeom>
              <a:avLst/>
              <a:gdLst/>
              <a:ahLst/>
              <a:cxnLst/>
              <a:rect l="0" t="0" r="0" b="0"/>
              <a:pathLst>
                <a:path w="155929" h="87764">
                  <a:moveTo>
                    <a:pt x="39175" y="0"/>
                  </a:moveTo>
                  <a:lnTo>
                    <a:pt x="22668" y="4126"/>
                  </a:lnTo>
                  <a:lnTo>
                    <a:pt x="9957" y="15365"/>
                  </a:lnTo>
                  <a:lnTo>
                    <a:pt x="4149" y="23199"/>
                  </a:lnTo>
                  <a:lnTo>
                    <a:pt x="0" y="38813"/>
                  </a:lnTo>
                  <a:lnTo>
                    <a:pt x="102" y="46605"/>
                  </a:lnTo>
                  <a:lnTo>
                    <a:pt x="4822" y="59868"/>
                  </a:lnTo>
                  <a:lnTo>
                    <a:pt x="8500" y="65824"/>
                  </a:lnTo>
                  <a:lnTo>
                    <a:pt x="15270" y="69794"/>
                  </a:lnTo>
                  <a:lnTo>
                    <a:pt x="34308" y="74206"/>
                  </a:lnTo>
                  <a:lnTo>
                    <a:pt x="61053" y="72562"/>
                  </a:lnTo>
                  <a:lnTo>
                    <a:pt x="85389" y="62479"/>
                  </a:lnTo>
                  <a:lnTo>
                    <a:pt x="90713" y="56336"/>
                  </a:lnTo>
                  <a:lnTo>
                    <a:pt x="96630" y="40297"/>
                  </a:lnTo>
                  <a:lnTo>
                    <a:pt x="96956" y="23955"/>
                  </a:lnTo>
                  <a:lnTo>
                    <a:pt x="95834" y="15970"/>
                  </a:lnTo>
                  <a:lnTo>
                    <a:pt x="92494" y="11510"/>
                  </a:lnTo>
                  <a:lnTo>
                    <a:pt x="87677" y="9401"/>
                  </a:lnTo>
                  <a:lnTo>
                    <a:pt x="81874" y="8858"/>
                  </a:lnTo>
                  <a:lnTo>
                    <a:pt x="78006" y="12815"/>
                  </a:lnTo>
                  <a:lnTo>
                    <a:pt x="73707" y="28728"/>
                  </a:lnTo>
                  <a:lnTo>
                    <a:pt x="75414" y="53713"/>
                  </a:lnTo>
                  <a:lnTo>
                    <a:pt x="83784" y="67347"/>
                  </a:lnTo>
                  <a:lnTo>
                    <a:pt x="96141" y="78301"/>
                  </a:lnTo>
                  <a:lnTo>
                    <a:pt x="110271" y="86047"/>
                  </a:lnTo>
                  <a:lnTo>
                    <a:pt x="125187" y="87763"/>
                  </a:lnTo>
                  <a:lnTo>
                    <a:pt x="132793" y="87012"/>
                  </a:lnTo>
                  <a:lnTo>
                    <a:pt x="145850" y="79266"/>
                  </a:lnTo>
                  <a:lnTo>
                    <a:pt x="151750" y="73574"/>
                  </a:lnTo>
                  <a:lnTo>
                    <a:pt x="154820" y="67187"/>
                  </a:lnTo>
                  <a:lnTo>
                    <a:pt x="155928" y="53182"/>
                  </a:lnTo>
                  <a:lnTo>
                    <a:pt x="147341" y="17688"/>
                  </a:lnTo>
                  <a:lnTo>
                    <a:pt x="14023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6456DC6-F880-49C5-ADB0-87E147D8DC71}"/>
                </a:ext>
              </a:extLst>
            </p:cNvPr>
            <p:cNvSpPr/>
            <p:nvPr/>
          </p:nvSpPr>
          <p:spPr>
            <a:xfrm>
              <a:off x="1671308" y="5815726"/>
              <a:ext cx="7775" cy="46642"/>
            </a:xfrm>
            <a:custGeom>
              <a:avLst/>
              <a:gdLst/>
              <a:ahLst/>
              <a:cxnLst/>
              <a:rect l="0" t="0" r="0" b="0"/>
              <a:pathLst>
                <a:path w="7775" h="46642">
                  <a:moveTo>
                    <a:pt x="0" y="0"/>
                  </a:moveTo>
                  <a:lnTo>
                    <a:pt x="6153" y="25367"/>
                  </a:lnTo>
                  <a:lnTo>
                    <a:pt x="7774" y="466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B6AB0062-C88B-4E7C-ADC3-86A588ADCA1E}"/>
                </a:ext>
              </a:extLst>
            </p:cNvPr>
            <p:cNvSpPr/>
            <p:nvPr/>
          </p:nvSpPr>
          <p:spPr>
            <a:xfrm>
              <a:off x="1663535" y="5699123"/>
              <a:ext cx="1" cy="23321"/>
            </a:xfrm>
            <a:custGeom>
              <a:avLst/>
              <a:gdLst/>
              <a:ahLst/>
              <a:cxnLst/>
              <a:rect l="0" t="0" r="0" b="0"/>
              <a:pathLst>
                <a:path w="1" h="23321">
                  <a:moveTo>
                    <a:pt x="0" y="2332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02A47E7-79D7-4D6F-B9D6-48B4469A9F52}"/>
                </a:ext>
              </a:extLst>
            </p:cNvPr>
            <p:cNvSpPr/>
            <p:nvPr/>
          </p:nvSpPr>
          <p:spPr>
            <a:xfrm>
              <a:off x="1741270" y="5706896"/>
              <a:ext cx="194339" cy="155472"/>
            </a:xfrm>
            <a:custGeom>
              <a:avLst/>
              <a:gdLst/>
              <a:ahLst/>
              <a:cxnLst/>
              <a:rect l="0" t="0" r="0" b="0"/>
              <a:pathLst>
                <a:path w="194339" h="155472">
                  <a:moveTo>
                    <a:pt x="0" y="0"/>
                  </a:moveTo>
                  <a:lnTo>
                    <a:pt x="7917" y="57516"/>
                  </a:lnTo>
                  <a:lnTo>
                    <a:pt x="14372" y="104567"/>
                  </a:lnTo>
                  <a:lnTo>
                    <a:pt x="17355" y="109442"/>
                  </a:lnTo>
                  <a:lnTo>
                    <a:pt x="21935" y="110966"/>
                  </a:lnTo>
                  <a:lnTo>
                    <a:pt x="27579" y="110253"/>
                  </a:lnTo>
                  <a:lnTo>
                    <a:pt x="32206" y="107188"/>
                  </a:lnTo>
                  <a:lnTo>
                    <a:pt x="83005" y="49258"/>
                  </a:lnTo>
                  <a:lnTo>
                    <a:pt x="85567" y="48386"/>
                  </a:lnTo>
                  <a:lnTo>
                    <a:pt x="86412" y="50396"/>
                  </a:lnTo>
                  <a:lnTo>
                    <a:pt x="86491" y="89938"/>
                  </a:lnTo>
                  <a:lnTo>
                    <a:pt x="96344" y="131710"/>
                  </a:lnTo>
                  <a:lnTo>
                    <a:pt x="100506" y="136175"/>
                  </a:lnTo>
                  <a:lnTo>
                    <a:pt x="105872" y="138289"/>
                  </a:lnTo>
                  <a:lnTo>
                    <a:pt x="112040" y="138834"/>
                  </a:lnTo>
                  <a:lnTo>
                    <a:pt x="125803" y="134833"/>
                  </a:lnTo>
                  <a:lnTo>
                    <a:pt x="155753" y="122316"/>
                  </a:lnTo>
                  <a:lnTo>
                    <a:pt x="162568" y="123002"/>
                  </a:lnTo>
                  <a:lnTo>
                    <a:pt x="174748" y="130676"/>
                  </a:lnTo>
                  <a:lnTo>
                    <a:pt x="194338" y="1554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D5195A38-9BA6-4F65-8374-CE038414AFAC}"/>
                </a:ext>
              </a:extLst>
            </p:cNvPr>
            <p:cNvSpPr/>
            <p:nvPr/>
          </p:nvSpPr>
          <p:spPr>
            <a:xfrm>
              <a:off x="2207682" y="5722443"/>
              <a:ext cx="7774" cy="116604"/>
            </a:xfrm>
            <a:custGeom>
              <a:avLst/>
              <a:gdLst/>
              <a:ahLst/>
              <a:cxnLst/>
              <a:rect l="0" t="0" r="0" b="0"/>
              <a:pathLst>
                <a:path w="7774" h="116604">
                  <a:moveTo>
                    <a:pt x="7773" y="0"/>
                  </a:moveTo>
                  <a:lnTo>
                    <a:pt x="1080" y="54098"/>
                  </a:lnTo>
                  <a:lnTo>
                    <a:pt x="0" y="1166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9CEC596-E0D9-40DC-9D24-81744A0B7055}"/>
                </a:ext>
              </a:extLst>
            </p:cNvPr>
            <p:cNvSpPr/>
            <p:nvPr/>
          </p:nvSpPr>
          <p:spPr>
            <a:xfrm>
              <a:off x="2270545" y="5792405"/>
              <a:ext cx="53846" cy="56202"/>
            </a:xfrm>
            <a:custGeom>
              <a:avLst/>
              <a:gdLst/>
              <a:ahLst/>
              <a:cxnLst/>
              <a:rect l="0" t="0" r="0" b="0"/>
              <a:pathLst>
                <a:path w="53846" h="56202">
                  <a:moveTo>
                    <a:pt x="22646" y="15547"/>
                  </a:moveTo>
                  <a:lnTo>
                    <a:pt x="6139" y="19674"/>
                  </a:lnTo>
                  <a:lnTo>
                    <a:pt x="2140" y="24345"/>
                  </a:lnTo>
                  <a:lnTo>
                    <a:pt x="338" y="30914"/>
                  </a:lnTo>
                  <a:lnTo>
                    <a:pt x="0" y="38747"/>
                  </a:lnTo>
                  <a:lnTo>
                    <a:pt x="2366" y="44834"/>
                  </a:lnTo>
                  <a:lnTo>
                    <a:pt x="11905" y="53899"/>
                  </a:lnTo>
                  <a:lnTo>
                    <a:pt x="27085" y="56201"/>
                  </a:lnTo>
                  <a:lnTo>
                    <a:pt x="35970" y="55606"/>
                  </a:lnTo>
                  <a:lnTo>
                    <a:pt x="42757" y="50890"/>
                  </a:lnTo>
                  <a:lnTo>
                    <a:pt x="52601" y="34134"/>
                  </a:lnTo>
                  <a:lnTo>
                    <a:pt x="53845" y="26211"/>
                  </a:lnTo>
                  <a:lnTo>
                    <a:pt x="4596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1AA4436E-82F9-45F1-9A48-E9E02FCB3C67}"/>
                </a:ext>
              </a:extLst>
            </p:cNvPr>
            <p:cNvSpPr/>
            <p:nvPr/>
          </p:nvSpPr>
          <p:spPr>
            <a:xfrm>
              <a:off x="2385289" y="5776858"/>
              <a:ext cx="183953" cy="72577"/>
            </a:xfrm>
            <a:custGeom>
              <a:avLst/>
              <a:gdLst/>
              <a:ahLst/>
              <a:cxnLst/>
              <a:rect l="0" t="0" r="0" b="0"/>
              <a:pathLst>
                <a:path w="183953" h="72577">
                  <a:moveTo>
                    <a:pt x="8957" y="23321"/>
                  </a:moveTo>
                  <a:lnTo>
                    <a:pt x="704" y="35701"/>
                  </a:lnTo>
                  <a:lnTo>
                    <a:pt x="0" y="41938"/>
                  </a:lnTo>
                  <a:lnTo>
                    <a:pt x="3825" y="55780"/>
                  </a:lnTo>
                  <a:lnTo>
                    <a:pt x="13586" y="65962"/>
                  </a:lnTo>
                  <a:lnTo>
                    <a:pt x="19817" y="69886"/>
                  </a:lnTo>
                  <a:lnTo>
                    <a:pt x="38256" y="71943"/>
                  </a:lnTo>
                  <a:lnTo>
                    <a:pt x="58255" y="69115"/>
                  </a:lnTo>
                  <a:lnTo>
                    <a:pt x="72902" y="62099"/>
                  </a:lnTo>
                  <a:lnTo>
                    <a:pt x="82867" y="50921"/>
                  </a:lnTo>
                  <a:lnTo>
                    <a:pt x="86733" y="44311"/>
                  </a:lnTo>
                  <a:lnTo>
                    <a:pt x="90175" y="42497"/>
                  </a:lnTo>
                  <a:lnTo>
                    <a:pt x="93333" y="43879"/>
                  </a:lnTo>
                  <a:lnTo>
                    <a:pt x="108734" y="60587"/>
                  </a:lnTo>
                  <a:lnTo>
                    <a:pt x="127484" y="71311"/>
                  </a:lnTo>
                  <a:lnTo>
                    <a:pt x="144266" y="72576"/>
                  </a:lnTo>
                  <a:lnTo>
                    <a:pt x="161513" y="69396"/>
                  </a:lnTo>
                  <a:lnTo>
                    <a:pt x="174937" y="62224"/>
                  </a:lnTo>
                  <a:lnTo>
                    <a:pt x="179207" y="55303"/>
                  </a:lnTo>
                  <a:lnTo>
                    <a:pt x="183952" y="36096"/>
                  </a:lnTo>
                  <a:lnTo>
                    <a:pt x="183758" y="20073"/>
                  </a:lnTo>
                  <a:lnTo>
                    <a:pt x="17997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C5B3212-45CB-4732-B2E7-D65421EF05DA}"/>
                </a:ext>
              </a:extLst>
            </p:cNvPr>
            <p:cNvSpPr/>
            <p:nvPr/>
          </p:nvSpPr>
          <p:spPr>
            <a:xfrm>
              <a:off x="2861808" y="5761311"/>
              <a:ext cx="76586" cy="108830"/>
            </a:xfrm>
            <a:custGeom>
              <a:avLst/>
              <a:gdLst/>
              <a:ahLst/>
              <a:cxnLst/>
              <a:rect l="0" t="0" r="0" b="0"/>
              <a:pathLst>
                <a:path w="76586" h="108830">
                  <a:moveTo>
                    <a:pt x="76585" y="0"/>
                  </a:moveTo>
                  <a:lnTo>
                    <a:pt x="45065" y="10759"/>
                  </a:lnTo>
                  <a:lnTo>
                    <a:pt x="30618" y="20329"/>
                  </a:lnTo>
                  <a:lnTo>
                    <a:pt x="1871" y="55044"/>
                  </a:lnTo>
                  <a:lnTo>
                    <a:pt x="0" y="62609"/>
                  </a:lnTo>
                  <a:lnTo>
                    <a:pt x="2528" y="77922"/>
                  </a:lnTo>
                  <a:lnTo>
                    <a:pt x="14016" y="91062"/>
                  </a:lnTo>
                  <a:lnTo>
                    <a:pt x="29775" y="100933"/>
                  </a:lnTo>
                  <a:lnTo>
                    <a:pt x="61038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F53DE15-C182-4614-812B-C536DE2C6C91}"/>
                </a:ext>
              </a:extLst>
            </p:cNvPr>
            <p:cNvSpPr/>
            <p:nvPr/>
          </p:nvSpPr>
          <p:spPr>
            <a:xfrm>
              <a:off x="2760150" y="5683096"/>
              <a:ext cx="30547" cy="218139"/>
            </a:xfrm>
            <a:custGeom>
              <a:avLst/>
              <a:gdLst/>
              <a:ahLst/>
              <a:cxnLst/>
              <a:rect l="0" t="0" r="0" b="0"/>
              <a:pathLst>
                <a:path w="30547" h="218139">
                  <a:moveTo>
                    <a:pt x="30546" y="8253"/>
                  </a:moveTo>
                  <a:lnTo>
                    <a:pt x="22293" y="0"/>
                  </a:lnTo>
                  <a:lnTo>
                    <a:pt x="18998" y="160"/>
                  </a:lnTo>
                  <a:lnTo>
                    <a:pt x="15938" y="2858"/>
                  </a:lnTo>
                  <a:lnTo>
                    <a:pt x="13034" y="7247"/>
                  </a:lnTo>
                  <a:lnTo>
                    <a:pt x="2223" y="64935"/>
                  </a:lnTo>
                  <a:lnTo>
                    <a:pt x="0" y="119066"/>
                  </a:lnTo>
                  <a:lnTo>
                    <a:pt x="4866" y="181803"/>
                  </a:lnTo>
                  <a:lnTo>
                    <a:pt x="7226" y="2181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0D07636A-05D8-4295-9C63-B0B71BFB725E}"/>
                </a:ext>
              </a:extLst>
            </p:cNvPr>
            <p:cNvSpPr/>
            <p:nvPr/>
          </p:nvSpPr>
          <p:spPr>
            <a:xfrm>
              <a:off x="2915073" y="5780505"/>
              <a:ext cx="54776" cy="105183"/>
            </a:xfrm>
            <a:custGeom>
              <a:avLst/>
              <a:gdLst/>
              <a:ahLst/>
              <a:cxnLst/>
              <a:rect l="0" t="0" r="0" b="0"/>
              <a:pathLst>
                <a:path w="54776" h="105183">
                  <a:moveTo>
                    <a:pt x="0" y="4126"/>
                  </a:moveTo>
                  <a:lnTo>
                    <a:pt x="12380" y="0"/>
                  </a:lnTo>
                  <a:lnTo>
                    <a:pt x="25368" y="2580"/>
                  </a:lnTo>
                  <a:lnTo>
                    <a:pt x="38914" y="10349"/>
                  </a:lnTo>
                  <a:lnTo>
                    <a:pt x="50692" y="22440"/>
                  </a:lnTo>
                  <a:lnTo>
                    <a:pt x="54775" y="41057"/>
                  </a:lnTo>
                  <a:lnTo>
                    <a:pt x="52847" y="61135"/>
                  </a:lnTo>
                  <a:lnTo>
                    <a:pt x="46232" y="75817"/>
                  </a:lnTo>
                  <a:lnTo>
                    <a:pt x="28670" y="93794"/>
                  </a:lnTo>
                  <a:lnTo>
                    <a:pt x="16772" y="100121"/>
                  </a:lnTo>
                  <a:lnTo>
                    <a:pt x="0" y="1051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8ADBA61F-0996-41F9-B4F9-F71D197A5275}"/>
                </a:ext>
              </a:extLst>
            </p:cNvPr>
            <p:cNvSpPr/>
            <p:nvPr/>
          </p:nvSpPr>
          <p:spPr>
            <a:xfrm>
              <a:off x="3013666" y="5745764"/>
              <a:ext cx="188978" cy="97603"/>
            </a:xfrm>
            <a:custGeom>
              <a:avLst/>
              <a:gdLst/>
              <a:ahLst/>
              <a:cxnLst/>
              <a:rect l="0" t="0" r="0" b="0"/>
              <a:pathLst>
                <a:path w="188978" h="97603">
                  <a:moveTo>
                    <a:pt x="41330" y="31094"/>
                  </a:moveTo>
                  <a:lnTo>
                    <a:pt x="28950" y="26967"/>
                  </a:lnTo>
                  <a:lnTo>
                    <a:pt x="23576" y="27479"/>
                  </a:lnTo>
                  <a:lnTo>
                    <a:pt x="12998" y="32654"/>
                  </a:lnTo>
                  <a:lnTo>
                    <a:pt x="4842" y="43016"/>
                  </a:lnTo>
                  <a:lnTo>
                    <a:pt x="1458" y="49407"/>
                  </a:lnTo>
                  <a:lnTo>
                    <a:pt x="0" y="63417"/>
                  </a:lnTo>
                  <a:lnTo>
                    <a:pt x="3096" y="77417"/>
                  </a:lnTo>
                  <a:lnTo>
                    <a:pt x="10230" y="89398"/>
                  </a:lnTo>
                  <a:lnTo>
                    <a:pt x="16278" y="93284"/>
                  </a:lnTo>
                  <a:lnTo>
                    <a:pt x="32211" y="97602"/>
                  </a:lnTo>
                  <a:lnTo>
                    <a:pt x="39569" y="96162"/>
                  </a:lnTo>
                  <a:lnTo>
                    <a:pt x="52352" y="87652"/>
                  </a:lnTo>
                  <a:lnTo>
                    <a:pt x="59184" y="72930"/>
                  </a:lnTo>
                  <a:lnTo>
                    <a:pt x="61007" y="64167"/>
                  </a:lnTo>
                  <a:lnTo>
                    <a:pt x="63085" y="60916"/>
                  </a:lnTo>
                  <a:lnTo>
                    <a:pt x="65334" y="61340"/>
                  </a:lnTo>
                  <a:lnTo>
                    <a:pt x="79277" y="76512"/>
                  </a:lnTo>
                  <a:lnTo>
                    <a:pt x="97775" y="86970"/>
                  </a:lnTo>
                  <a:lnTo>
                    <a:pt x="104008" y="87347"/>
                  </a:lnTo>
                  <a:lnTo>
                    <a:pt x="115540" y="83159"/>
                  </a:lnTo>
                  <a:lnTo>
                    <a:pt x="131745" y="71089"/>
                  </a:lnTo>
                  <a:lnTo>
                    <a:pt x="134428" y="64667"/>
                  </a:lnTo>
                  <a:lnTo>
                    <a:pt x="135107" y="48318"/>
                  </a:lnTo>
                  <a:lnTo>
                    <a:pt x="134078" y="45168"/>
                  </a:lnTo>
                  <a:lnTo>
                    <a:pt x="132529" y="45659"/>
                  </a:lnTo>
                  <a:lnTo>
                    <a:pt x="130632" y="48578"/>
                  </a:lnTo>
                  <a:lnTo>
                    <a:pt x="131959" y="52251"/>
                  </a:lnTo>
                  <a:lnTo>
                    <a:pt x="140343" y="60939"/>
                  </a:lnTo>
                  <a:lnTo>
                    <a:pt x="147070" y="63083"/>
                  </a:lnTo>
                  <a:lnTo>
                    <a:pt x="163758" y="63161"/>
                  </a:lnTo>
                  <a:lnTo>
                    <a:pt x="178084" y="55711"/>
                  </a:lnTo>
                  <a:lnTo>
                    <a:pt x="184323" y="50097"/>
                  </a:lnTo>
                  <a:lnTo>
                    <a:pt x="187618" y="43763"/>
                  </a:lnTo>
                  <a:lnTo>
                    <a:pt x="188977" y="29814"/>
                  </a:lnTo>
                  <a:lnTo>
                    <a:pt x="186403" y="23331"/>
                  </a:lnTo>
                  <a:lnTo>
                    <a:pt x="16570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0954688D-5B0F-49D8-8B30-C8EB3F76AC0A}"/>
                </a:ext>
              </a:extLst>
            </p:cNvPr>
            <p:cNvSpPr/>
            <p:nvPr/>
          </p:nvSpPr>
          <p:spPr>
            <a:xfrm>
              <a:off x="3383595" y="5753537"/>
              <a:ext cx="83399" cy="101057"/>
            </a:xfrm>
            <a:custGeom>
              <a:avLst/>
              <a:gdLst/>
              <a:ahLst/>
              <a:cxnLst/>
              <a:rect l="0" t="0" r="0" b="0"/>
              <a:pathLst>
                <a:path w="83399" h="101057">
                  <a:moveTo>
                    <a:pt x="83398" y="0"/>
                  </a:moveTo>
                  <a:lnTo>
                    <a:pt x="45725" y="10760"/>
                  </a:lnTo>
                  <a:lnTo>
                    <a:pt x="28651" y="22056"/>
                  </a:lnTo>
                  <a:lnTo>
                    <a:pt x="9546" y="41473"/>
                  </a:lnTo>
                  <a:lnTo>
                    <a:pt x="1055" y="59891"/>
                  </a:lnTo>
                  <a:lnTo>
                    <a:pt x="0" y="68431"/>
                  </a:lnTo>
                  <a:lnTo>
                    <a:pt x="1887" y="75851"/>
                  </a:lnTo>
                  <a:lnTo>
                    <a:pt x="10895" y="88703"/>
                  </a:lnTo>
                  <a:lnTo>
                    <a:pt x="21232" y="95566"/>
                  </a:lnTo>
                  <a:lnTo>
                    <a:pt x="36757" y="1010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4A79759F-E976-4E09-AD4D-7984CA674D40}"/>
                </a:ext>
              </a:extLst>
            </p:cNvPr>
            <p:cNvSpPr/>
            <p:nvPr/>
          </p:nvSpPr>
          <p:spPr>
            <a:xfrm>
              <a:off x="3493262" y="5768748"/>
              <a:ext cx="113656" cy="70299"/>
            </a:xfrm>
            <a:custGeom>
              <a:avLst/>
              <a:gdLst/>
              <a:ahLst/>
              <a:cxnLst/>
              <a:rect l="0" t="0" r="0" b="0"/>
              <a:pathLst>
                <a:path w="113656" h="70299">
                  <a:moveTo>
                    <a:pt x="35919" y="15883"/>
                  </a:moveTo>
                  <a:lnTo>
                    <a:pt x="27666" y="24137"/>
                  </a:lnTo>
                  <a:lnTo>
                    <a:pt x="26098" y="30023"/>
                  </a:lnTo>
                  <a:lnTo>
                    <a:pt x="26660" y="45777"/>
                  </a:lnTo>
                  <a:lnTo>
                    <a:pt x="30611" y="51359"/>
                  </a:lnTo>
                  <a:lnTo>
                    <a:pt x="36699" y="55081"/>
                  </a:lnTo>
                  <a:lnTo>
                    <a:pt x="51813" y="58353"/>
                  </a:lnTo>
                  <a:lnTo>
                    <a:pt x="67167" y="56928"/>
                  </a:lnTo>
                  <a:lnTo>
                    <a:pt x="80326" y="48809"/>
                  </a:lnTo>
                  <a:lnTo>
                    <a:pt x="86253" y="43016"/>
                  </a:lnTo>
                  <a:lnTo>
                    <a:pt x="89341" y="36563"/>
                  </a:lnTo>
                  <a:lnTo>
                    <a:pt x="90468" y="22483"/>
                  </a:lnTo>
                  <a:lnTo>
                    <a:pt x="86969" y="15965"/>
                  </a:lnTo>
                  <a:lnTo>
                    <a:pt x="73867" y="4116"/>
                  </a:lnTo>
                  <a:lnTo>
                    <a:pt x="56528" y="0"/>
                  </a:lnTo>
                  <a:lnTo>
                    <a:pt x="38169" y="1914"/>
                  </a:lnTo>
                  <a:lnTo>
                    <a:pt x="21372" y="8524"/>
                  </a:lnTo>
                  <a:lnTo>
                    <a:pt x="7573" y="21826"/>
                  </a:lnTo>
                  <a:lnTo>
                    <a:pt x="1475" y="30209"/>
                  </a:lnTo>
                  <a:lnTo>
                    <a:pt x="0" y="38390"/>
                  </a:lnTo>
                  <a:lnTo>
                    <a:pt x="1608" y="46435"/>
                  </a:lnTo>
                  <a:lnTo>
                    <a:pt x="5272" y="54390"/>
                  </a:lnTo>
                  <a:lnTo>
                    <a:pt x="12033" y="59692"/>
                  </a:lnTo>
                  <a:lnTo>
                    <a:pt x="31062" y="65585"/>
                  </a:lnTo>
                  <a:lnTo>
                    <a:pt x="57800" y="64775"/>
                  </a:lnTo>
                  <a:lnTo>
                    <a:pt x="71844" y="58918"/>
                  </a:lnTo>
                  <a:lnTo>
                    <a:pt x="78007" y="54938"/>
                  </a:lnTo>
                  <a:lnTo>
                    <a:pt x="83843" y="54012"/>
                  </a:lnTo>
                  <a:lnTo>
                    <a:pt x="89462" y="55122"/>
                  </a:lnTo>
                  <a:lnTo>
                    <a:pt x="113655" y="7029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6160DA94-A20E-4BC8-BAEB-E2445C3F603A}"/>
                </a:ext>
              </a:extLst>
            </p:cNvPr>
            <p:cNvSpPr/>
            <p:nvPr/>
          </p:nvSpPr>
          <p:spPr>
            <a:xfrm>
              <a:off x="3630237" y="5647203"/>
              <a:ext cx="20027" cy="160750"/>
            </a:xfrm>
            <a:custGeom>
              <a:avLst/>
              <a:gdLst/>
              <a:ahLst/>
              <a:cxnLst/>
              <a:rect l="0" t="0" r="0" b="0"/>
              <a:pathLst>
                <a:path w="20027" h="160750">
                  <a:moveTo>
                    <a:pt x="15547" y="28599"/>
                  </a:moveTo>
                  <a:lnTo>
                    <a:pt x="20026" y="0"/>
                  </a:lnTo>
                  <a:lnTo>
                    <a:pt x="19397" y="896"/>
                  </a:lnTo>
                  <a:lnTo>
                    <a:pt x="7429" y="54265"/>
                  </a:lnTo>
                  <a:lnTo>
                    <a:pt x="1468" y="112460"/>
                  </a:lnTo>
                  <a:lnTo>
                    <a:pt x="0" y="16074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F67F38A4-BB7A-49DF-9F00-99F1D0B09BC3}"/>
                </a:ext>
              </a:extLst>
            </p:cNvPr>
            <p:cNvSpPr/>
            <p:nvPr/>
          </p:nvSpPr>
          <p:spPr>
            <a:xfrm>
              <a:off x="3715746" y="5784631"/>
              <a:ext cx="1" cy="7775"/>
            </a:xfrm>
            <a:custGeom>
              <a:avLst/>
              <a:gdLst/>
              <a:ahLst/>
              <a:cxnLst/>
              <a:rect l="0" t="0" r="0" b="0"/>
              <a:pathLst>
                <a:path w="1" h="7775">
                  <a:moveTo>
                    <a:pt x="0" y="0"/>
                  </a:moveTo>
                  <a:lnTo>
                    <a:pt x="0" y="77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66467E87-7D10-4D69-A833-118693A750E0}"/>
                </a:ext>
              </a:extLst>
            </p:cNvPr>
            <p:cNvSpPr/>
            <p:nvPr/>
          </p:nvSpPr>
          <p:spPr>
            <a:xfrm>
              <a:off x="3832415" y="5788647"/>
              <a:ext cx="124312" cy="89268"/>
            </a:xfrm>
            <a:custGeom>
              <a:avLst/>
              <a:gdLst/>
              <a:ahLst/>
              <a:cxnLst/>
              <a:rect l="0" t="0" r="0" b="0"/>
              <a:pathLst>
                <a:path w="124312" h="89268">
                  <a:moveTo>
                    <a:pt x="124311" y="11532"/>
                  </a:moveTo>
                  <a:lnTo>
                    <a:pt x="75752" y="0"/>
                  </a:lnTo>
                  <a:lnTo>
                    <a:pt x="25391" y="7219"/>
                  </a:lnTo>
                  <a:lnTo>
                    <a:pt x="10960" y="16525"/>
                  </a:lnTo>
                  <a:lnTo>
                    <a:pt x="4693" y="22634"/>
                  </a:lnTo>
                  <a:lnTo>
                    <a:pt x="1379" y="29298"/>
                  </a:lnTo>
                  <a:lnTo>
                    <a:pt x="0" y="43612"/>
                  </a:lnTo>
                  <a:lnTo>
                    <a:pt x="8207" y="66239"/>
                  </a:lnTo>
                  <a:lnTo>
                    <a:pt x="19158" y="77017"/>
                  </a:lnTo>
                  <a:lnTo>
                    <a:pt x="31799" y="83822"/>
                  </a:lnTo>
                  <a:lnTo>
                    <a:pt x="54349" y="892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9DB2EAEC-7748-47D8-940A-1B0BC65F1D5A}"/>
                </a:ext>
              </a:extLst>
            </p:cNvPr>
            <p:cNvSpPr/>
            <p:nvPr/>
          </p:nvSpPr>
          <p:spPr>
            <a:xfrm>
              <a:off x="3910661" y="5625930"/>
              <a:ext cx="30518" cy="236438"/>
            </a:xfrm>
            <a:custGeom>
              <a:avLst/>
              <a:gdLst/>
              <a:ahLst/>
              <a:cxnLst/>
              <a:rect l="0" t="0" r="0" b="0"/>
              <a:pathLst>
                <a:path w="30518" h="236438">
                  <a:moveTo>
                    <a:pt x="30517" y="18778"/>
                  </a:moveTo>
                  <a:lnTo>
                    <a:pt x="26391" y="2271"/>
                  </a:lnTo>
                  <a:lnTo>
                    <a:pt x="23448" y="0"/>
                  </a:lnTo>
                  <a:lnTo>
                    <a:pt x="19758" y="1077"/>
                  </a:lnTo>
                  <a:lnTo>
                    <a:pt x="15571" y="4386"/>
                  </a:lnTo>
                  <a:lnTo>
                    <a:pt x="10918" y="19579"/>
                  </a:lnTo>
                  <a:lnTo>
                    <a:pt x="2345" y="76050"/>
                  </a:lnTo>
                  <a:lnTo>
                    <a:pt x="0" y="133194"/>
                  </a:lnTo>
                  <a:lnTo>
                    <a:pt x="1898" y="187708"/>
                  </a:lnTo>
                  <a:lnTo>
                    <a:pt x="7930" y="218831"/>
                  </a:lnTo>
                  <a:lnTo>
                    <a:pt x="14970" y="2364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90FCF01-277D-40E6-B72A-DD06CCF0A28E}"/>
                </a:ext>
              </a:extLst>
            </p:cNvPr>
            <p:cNvSpPr/>
            <p:nvPr/>
          </p:nvSpPr>
          <p:spPr>
            <a:xfrm>
              <a:off x="4011140" y="5784631"/>
              <a:ext cx="15548" cy="85510"/>
            </a:xfrm>
            <a:custGeom>
              <a:avLst/>
              <a:gdLst/>
              <a:ahLst/>
              <a:cxnLst/>
              <a:rect l="0" t="0" r="0" b="0"/>
              <a:pathLst>
                <a:path w="15548" h="85510">
                  <a:moveTo>
                    <a:pt x="0" y="0"/>
                  </a:moveTo>
                  <a:lnTo>
                    <a:pt x="2303" y="60694"/>
                  </a:lnTo>
                  <a:lnTo>
                    <a:pt x="6206" y="74481"/>
                  </a:lnTo>
                  <a:lnTo>
                    <a:pt x="15547" y="855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5968145D-F973-4925-A3AD-0B0BD7C705F6}"/>
                </a:ext>
              </a:extLst>
            </p:cNvPr>
            <p:cNvSpPr/>
            <p:nvPr/>
          </p:nvSpPr>
          <p:spPr>
            <a:xfrm>
              <a:off x="4040006" y="5706896"/>
              <a:ext cx="10003" cy="31095"/>
            </a:xfrm>
            <a:custGeom>
              <a:avLst/>
              <a:gdLst/>
              <a:ahLst/>
              <a:cxnLst/>
              <a:rect l="0" t="0" r="0" b="0"/>
              <a:pathLst>
                <a:path w="10003" h="31095">
                  <a:moveTo>
                    <a:pt x="10002" y="31094"/>
                  </a:moveTo>
                  <a:lnTo>
                    <a:pt x="1748" y="18715"/>
                  </a:lnTo>
                  <a:lnTo>
                    <a:pt x="181" y="14204"/>
                  </a:lnTo>
                  <a:lnTo>
                    <a:pt x="0" y="10333"/>
                  </a:lnTo>
                  <a:lnTo>
                    <a:pt x="222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62A24F9-9223-43B5-A4D6-19AF5B887A61}"/>
                </a:ext>
              </a:extLst>
            </p:cNvPr>
            <p:cNvSpPr/>
            <p:nvPr/>
          </p:nvSpPr>
          <p:spPr>
            <a:xfrm>
              <a:off x="4112196" y="5768810"/>
              <a:ext cx="71753" cy="31370"/>
            </a:xfrm>
            <a:custGeom>
              <a:avLst/>
              <a:gdLst/>
              <a:ahLst/>
              <a:cxnLst/>
              <a:rect l="0" t="0" r="0" b="0"/>
              <a:pathLst>
                <a:path w="71753" h="31370">
                  <a:moveTo>
                    <a:pt x="38868" y="8048"/>
                  </a:moveTo>
                  <a:lnTo>
                    <a:pt x="47121" y="16301"/>
                  </a:lnTo>
                  <a:lnTo>
                    <a:pt x="53008" y="17869"/>
                  </a:lnTo>
                  <a:lnTo>
                    <a:pt x="68760" y="17307"/>
                  </a:lnTo>
                  <a:lnTo>
                    <a:pt x="71752" y="14221"/>
                  </a:lnTo>
                  <a:lnTo>
                    <a:pt x="71155" y="9572"/>
                  </a:lnTo>
                  <a:lnTo>
                    <a:pt x="68166" y="3881"/>
                  </a:lnTo>
                  <a:lnTo>
                    <a:pt x="63582" y="951"/>
                  </a:lnTo>
                  <a:lnTo>
                    <a:pt x="51579" y="0"/>
                  </a:lnTo>
                  <a:lnTo>
                    <a:pt x="26127" y="8447"/>
                  </a:lnTo>
                  <a:lnTo>
                    <a:pt x="13628" y="17150"/>
                  </a:lnTo>
                  <a:lnTo>
                    <a:pt x="0" y="3136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3CCA12FE-568B-425B-BF42-92EB97B4C084}"/>
                </a:ext>
              </a:extLst>
            </p:cNvPr>
            <p:cNvSpPr/>
            <p:nvPr/>
          </p:nvSpPr>
          <p:spPr>
            <a:xfrm>
              <a:off x="4231115" y="5620908"/>
              <a:ext cx="77648" cy="280327"/>
            </a:xfrm>
            <a:custGeom>
              <a:avLst/>
              <a:gdLst/>
              <a:ahLst/>
              <a:cxnLst/>
              <a:rect l="0" t="0" r="0" b="0"/>
              <a:pathLst>
                <a:path w="77648" h="280327">
                  <a:moveTo>
                    <a:pt x="67645" y="8253"/>
                  </a:moveTo>
                  <a:lnTo>
                    <a:pt x="75899" y="0"/>
                  </a:lnTo>
                  <a:lnTo>
                    <a:pt x="77467" y="159"/>
                  </a:lnTo>
                  <a:lnTo>
                    <a:pt x="77647" y="2857"/>
                  </a:lnTo>
                  <a:lnTo>
                    <a:pt x="74682" y="13629"/>
                  </a:lnTo>
                  <a:lnTo>
                    <a:pt x="52435" y="70225"/>
                  </a:lnTo>
                  <a:lnTo>
                    <a:pt x="27287" y="131536"/>
                  </a:lnTo>
                  <a:lnTo>
                    <a:pt x="8113" y="194034"/>
                  </a:lnTo>
                  <a:lnTo>
                    <a:pt x="0" y="228060"/>
                  </a:lnTo>
                  <a:lnTo>
                    <a:pt x="673" y="255339"/>
                  </a:lnTo>
                  <a:lnTo>
                    <a:pt x="2268" y="263668"/>
                  </a:lnTo>
                  <a:lnTo>
                    <a:pt x="6786" y="269220"/>
                  </a:lnTo>
                  <a:lnTo>
                    <a:pt x="36552" y="2803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13FADBC4-C2F9-4873-A4DE-61CFE2797ACD}"/>
                </a:ext>
              </a:extLst>
            </p:cNvPr>
            <p:cNvSpPr/>
            <p:nvPr/>
          </p:nvSpPr>
          <p:spPr>
            <a:xfrm>
              <a:off x="4259893" y="5753537"/>
              <a:ext cx="31095" cy="7775"/>
            </a:xfrm>
            <a:custGeom>
              <a:avLst/>
              <a:gdLst/>
              <a:ahLst/>
              <a:cxnLst/>
              <a:rect l="0" t="0" r="0" b="0"/>
              <a:pathLst>
                <a:path w="31095" h="7775">
                  <a:moveTo>
                    <a:pt x="0" y="0"/>
                  </a:moveTo>
                  <a:lnTo>
                    <a:pt x="31094" y="77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DA12A833-9EF8-492F-B770-D22C92AAB902}"/>
                </a:ext>
              </a:extLst>
            </p:cNvPr>
            <p:cNvSpPr/>
            <p:nvPr/>
          </p:nvSpPr>
          <p:spPr>
            <a:xfrm>
              <a:off x="4500872" y="5823499"/>
              <a:ext cx="1" cy="46642"/>
            </a:xfrm>
            <a:custGeom>
              <a:avLst/>
              <a:gdLst/>
              <a:ahLst/>
              <a:cxnLst/>
              <a:rect l="0" t="0" r="0" b="0"/>
              <a:pathLst>
                <a:path w="1" h="46642">
                  <a:moveTo>
                    <a:pt x="0" y="0"/>
                  </a:moveTo>
                  <a:lnTo>
                    <a:pt x="0" y="466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4645EFD-BC27-4D70-BE6F-A424E82CE927}"/>
                </a:ext>
              </a:extLst>
            </p:cNvPr>
            <p:cNvSpPr/>
            <p:nvPr/>
          </p:nvSpPr>
          <p:spPr>
            <a:xfrm>
              <a:off x="441431" y="6118893"/>
              <a:ext cx="101700" cy="128912"/>
            </a:xfrm>
            <a:custGeom>
              <a:avLst/>
              <a:gdLst/>
              <a:ahLst/>
              <a:cxnLst/>
              <a:rect l="0" t="0" r="0" b="0"/>
              <a:pathLst>
                <a:path w="101700" h="128912">
                  <a:moveTo>
                    <a:pt x="48301" y="23321"/>
                  </a:moveTo>
                  <a:lnTo>
                    <a:pt x="52428" y="10941"/>
                  </a:lnTo>
                  <a:lnTo>
                    <a:pt x="51052" y="8157"/>
                  </a:lnTo>
                  <a:lnTo>
                    <a:pt x="47544" y="7166"/>
                  </a:lnTo>
                  <a:lnTo>
                    <a:pt x="42614" y="7369"/>
                  </a:lnTo>
                  <a:lnTo>
                    <a:pt x="32530" y="12200"/>
                  </a:lnTo>
                  <a:lnTo>
                    <a:pt x="27422" y="15907"/>
                  </a:lnTo>
                  <a:lnTo>
                    <a:pt x="11980" y="37631"/>
                  </a:lnTo>
                  <a:lnTo>
                    <a:pt x="591" y="65948"/>
                  </a:lnTo>
                  <a:lnTo>
                    <a:pt x="0" y="100347"/>
                  </a:lnTo>
                  <a:lnTo>
                    <a:pt x="5736" y="110085"/>
                  </a:lnTo>
                  <a:lnTo>
                    <a:pt x="25928" y="125510"/>
                  </a:lnTo>
                  <a:lnTo>
                    <a:pt x="52177" y="128911"/>
                  </a:lnTo>
                  <a:lnTo>
                    <a:pt x="66432" y="127399"/>
                  </a:lnTo>
                  <a:lnTo>
                    <a:pt x="77663" y="122936"/>
                  </a:lnTo>
                  <a:lnTo>
                    <a:pt x="94748" y="108765"/>
                  </a:lnTo>
                  <a:lnTo>
                    <a:pt x="99132" y="99286"/>
                  </a:lnTo>
                  <a:lnTo>
                    <a:pt x="101699" y="77237"/>
                  </a:lnTo>
                  <a:lnTo>
                    <a:pt x="95354" y="55345"/>
                  </a:lnTo>
                  <a:lnTo>
                    <a:pt x="83033" y="35826"/>
                  </a:lnTo>
                  <a:lnTo>
                    <a:pt x="66041" y="21393"/>
                  </a:lnTo>
                  <a:lnTo>
                    <a:pt x="1720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2478C532-83F4-4F6F-B0E3-B68EA38B370A}"/>
                </a:ext>
              </a:extLst>
            </p:cNvPr>
            <p:cNvSpPr/>
            <p:nvPr/>
          </p:nvSpPr>
          <p:spPr>
            <a:xfrm>
              <a:off x="551920" y="6111120"/>
              <a:ext cx="163246" cy="147732"/>
            </a:xfrm>
            <a:custGeom>
              <a:avLst/>
              <a:gdLst/>
              <a:ahLst/>
              <a:cxnLst/>
              <a:rect l="0" t="0" r="0" b="0"/>
              <a:pathLst>
                <a:path w="163246" h="147732">
                  <a:moveTo>
                    <a:pt x="0" y="46641"/>
                  </a:moveTo>
                  <a:lnTo>
                    <a:pt x="4127" y="34261"/>
                  </a:lnTo>
                  <a:lnTo>
                    <a:pt x="9661" y="32341"/>
                  </a:lnTo>
                  <a:lnTo>
                    <a:pt x="27327" y="34815"/>
                  </a:lnTo>
                  <a:lnTo>
                    <a:pt x="57425" y="50047"/>
                  </a:lnTo>
                  <a:lnTo>
                    <a:pt x="79971" y="70970"/>
                  </a:lnTo>
                  <a:lnTo>
                    <a:pt x="93465" y="97708"/>
                  </a:lnTo>
                  <a:lnTo>
                    <a:pt x="95379" y="115115"/>
                  </a:lnTo>
                  <a:lnTo>
                    <a:pt x="94680" y="123384"/>
                  </a:lnTo>
                  <a:lnTo>
                    <a:pt x="86994" y="137179"/>
                  </a:lnTo>
                  <a:lnTo>
                    <a:pt x="81317" y="143276"/>
                  </a:lnTo>
                  <a:lnTo>
                    <a:pt x="74077" y="146478"/>
                  </a:lnTo>
                  <a:lnTo>
                    <a:pt x="56820" y="147731"/>
                  </a:lnTo>
                  <a:lnTo>
                    <a:pt x="49972" y="144264"/>
                  </a:lnTo>
                  <a:lnTo>
                    <a:pt x="40060" y="131200"/>
                  </a:lnTo>
                  <a:lnTo>
                    <a:pt x="39663" y="122015"/>
                  </a:lnTo>
                  <a:lnTo>
                    <a:pt x="50620" y="90184"/>
                  </a:lnTo>
                  <a:lnTo>
                    <a:pt x="66055" y="64436"/>
                  </a:lnTo>
                  <a:lnTo>
                    <a:pt x="101565" y="34323"/>
                  </a:lnTo>
                  <a:lnTo>
                    <a:pt x="16324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41E8CB08-836B-49A7-B1B2-1394C87208DF}"/>
                </a:ext>
              </a:extLst>
            </p:cNvPr>
            <p:cNvSpPr/>
            <p:nvPr/>
          </p:nvSpPr>
          <p:spPr>
            <a:xfrm>
              <a:off x="1041653" y="6134896"/>
              <a:ext cx="279848" cy="103447"/>
            </a:xfrm>
            <a:custGeom>
              <a:avLst/>
              <a:gdLst/>
              <a:ahLst/>
              <a:cxnLst/>
              <a:rect l="0" t="0" r="0" b="0"/>
              <a:pathLst>
                <a:path w="279848" h="103447">
                  <a:moveTo>
                    <a:pt x="0" y="53959"/>
                  </a:moveTo>
                  <a:lnTo>
                    <a:pt x="28332" y="12241"/>
                  </a:lnTo>
                  <a:lnTo>
                    <a:pt x="34435" y="8872"/>
                  </a:lnTo>
                  <a:lnTo>
                    <a:pt x="48126" y="7433"/>
                  </a:lnTo>
                  <a:lnTo>
                    <a:pt x="53677" y="9986"/>
                  </a:lnTo>
                  <a:lnTo>
                    <a:pt x="62148" y="19732"/>
                  </a:lnTo>
                  <a:lnTo>
                    <a:pt x="67646" y="43914"/>
                  </a:lnTo>
                  <a:lnTo>
                    <a:pt x="69758" y="103446"/>
                  </a:lnTo>
                  <a:lnTo>
                    <a:pt x="70690" y="101634"/>
                  </a:lnTo>
                  <a:lnTo>
                    <a:pt x="84890" y="38686"/>
                  </a:lnTo>
                  <a:lnTo>
                    <a:pt x="99049" y="9702"/>
                  </a:lnTo>
                  <a:lnTo>
                    <a:pt x="105764" y="4589"/>
                  </a:lnTo>
                  <a:lnTo>
                    <a:pt x="122438" y="1210"/>
                  </a:lnTo>
                  <a:lnTo>
                    <a:pt x="129994" y="3246"/>
                  </a:lnTo>
                  <a:lnTo>
                    <a:pt x="142996" y="12418"/>
                  </a:lnTo>
                  <a:lnTo>
                    <a:pt x="164554" y="50104"/>
                  </a:lnTo>
                  <a:lnTo>
                    <a:pt x="171888" y="67792"/>
                  </a:lnTo>
                  <a:lnTo>
                    <a:pt x="174189" y="69227"/>
                  </a:lnTo>
                  <a:lnTo>
                    <a:pt x="175723" y="65865"/>
                  </a:lnTo>
                  <a:lnTo>
                    <a:pt x="185457" y="20339"/>
                  </a:lnTo>
                  <a:lnTo>
                    <a:pt x="193558" y="5619"/>
                  </a:lnTo>
                  <a:lnTo>
                    <a:pt x="199000" y="1867"/>
                  </a:lnTo>
                  <a:lnTo>
                    <a:pt x="211957" y="0"/>
                  </a:lnTo>
                  <a:lnTo>
                    <a:pt x="226353" y="4354"/>
                  </a:lnTo>
                  <a:lnTo>
                    <a:pt x="233819" y="7933"/>
                  </a:lnTo>
                  <a:lnTo>
                    <a:pt x="246722" y="21123"/>
                  </a:lnTo>
                  <a:lnTo>
                    <a:pt x="275062" y="64747"/>
                  </a:lnTo>
                  <a:lnTo>
                    <a:pt x="279847" y="772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6F124C3-1E33-4A22-AAE8-B191D7F8A9FA}"/>
                </a:ext>
              </a:extLst>
            </p:cNvPr>
            <p:cNvSpPr/>
            <p:nvPr/>
          </p:nvSpPr>
          <p:spPr>
            <a:xfrm>
              <a:off x="1360367" y="6134440"/>
              <a:ext cx="63568" cy="88133"/>
            </a:xfrm>
            <a:custGeom>
              <a:avLst/>
              <a:gdLst/>
              <a:ahLst/>
              <a:cxnLst/>
              <a:rect l="0" t="0" r="0" b="0"/>
              <a:pathLst>
                <a:path w="63568" h="88133">
                  <a:moveTo>
                    <a:pt x="31094" y="38868"/>
                  </a:moveTo>
                  <a:lnTo>
                    <a:pt x="48607" y="6409"/>
                  </a:lnTo>
                  <a:lnTo>
                    <a:pt x="48816" y="3409"/>
                  </a:lnTo>
                  <a:lnTo>
                    <a:pt x="47227" y="3137"/>
                  </a:lnTo>
                  <a:lnTo>
                    <a:pt x="44441" y="4683"/>
                  </a:lnTo>
                  <a:lnTo>
                    <a:pt x="32266" y="19238"/>
                  </a:lnTo>
                  <a:lnTo>
                    <a:pt x="21844" y="48215"/>
                  </a:lnTo>
                  <a:lnTo>
                    <a:pt x="20649" y="67207"/>
                  </a:lnTo>
                  <a:lnTo>
                    <a:pt x="21540" y="75899"/>
                  </a:lnTo>
                  <a:lnTo>
                    <a:pt x="26452" y="81694"/>
                  </a:lnTo>
                  <a:lnTo>
                    <a:pt x="43426" y="88132"/>
                  </a:lnTo>
                  <a:lnTo>
                    <a:pt x="50544" y="87258"/>
                  </a:lnTo>
                  <a:lnTo>
                    <a:pt x="56153" y="84084"/>
                  </a:lnTo>
                  <a:lnTo>
                    <a:pt x="60756" y="79376"/>
                  </a:lnTo>
                  <a:lnTo>
                    <a:pt x="63567" y="62629"/>
                  </a:lnTo>
                  <a:lnTo>
                    <a:pt x="63108" y="52118"/>
                  </a:lnTo>
                  <a:lnTo>
                    <a:pt x="48778" y="31226"/>
                  </a:lnTo>
                  <a:lnTo>
                    <a:pt x="20787" y="9252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E77D5CB-5E0A-497E-95A8-54B025706162}"/>
                </a:ext>
              </a:extLst>
            </p:cNvPr>
            <p:cNvSpPr/>
            <p:nvPr/>
          </p:nvSpPr>
          <p:spPr>
            <a:xfrm>
              <a:off x="1445876" y="6047748"/>
              <a:ext cx="342036" cy="177761"/>
            </a:xfrm>
            <a:custGeom>
              <a:avLst/>
              <a:gdLst/>
              <a:ahLst/>
              <a:cxnLst/>
              <a:rect l="0" t="0" r="0" b="0"/>
              <a:pathLst>
                <a:path w="342036" h="177761">
                  <a:moveTo>
                    <a:pt x="0" y="8957"/>
                  </a:moveTo>
                  <a:lnTo>
                    <a:pt x="8253" y="704"/>
                  </a:lnTo>
                  <a:lnTo>
                    <a:pt x="12412" y="0"/>
                  </a:lnTo>
                  <a:lnTo>
                    <a:pt x="16912" y="1258"/>
                  </a:lnTo>
                  <a:lnTo>
                    <a:pt x="21639" y="3824"/>
                  </a:lnTo>
                  <a:lnTo>
                    <a:pt x="24791" y="9853"/>
                  </a:lnTo>
                  <a:lnTo>
                    <a:pt x="28293" y="28070"/>
                  </a:lnTo>
                  <a:lnTo>
                    <a:pt x="24155" y="90929"/>
                  </a:lnTo>
                  <a:lnTo>
                    <a:pt x="24349" y="147126"/>
                  </a:lnTo>
                  <a:lnTo>
                    <a:pt x="27521" y="167967"/>
                  </a:lnTo>
                  <a:lnTo>
                    <a:pt x="31303" y="173697"/>
                  </a:lnTo>
                  <a:lnTo>
                    <a:pt x="36416" y="176653"/>
                  </a:lnTo>
                  <a:lnTo>
                    <a:pt x="42415" y="177760"/>
                  </a:lnTo>
                  <a:lnTo>
                    <a:pt x="48143" y="175044"/>
                  </a:lnTo>
                  <a:lnTo>
                    <a:pt x="59113" y="162812"/>
                  </a:lnTo>
                  <a:lnTo>
                    <a:pt x="79829" y="104259"/>
                  </a:lnTo>
                  <a:lnTo>
                    <a:pt x="95935" y="50015"/>
                  </a:lnTo>
                  <a:lnTo>
                    <a:pt x="99370" y="46694"/>
                  </a:lnTo>
                  <a:lnTo>
                    <a:pt x="102523" y="47071"/>
                  </a:lnTo>
                  <a:lnTo>
                    <a:pt x="103761" y="51641"/>
                  </a:lnTo>
                  <a:lnTo>
                    <a:pt x="105709" y="101857"/>
                  </a:lnTo>
                  <a:lnTo>
                    <a:pt x="120285" y="135044"/>
                  </a:lnTo>
                  <a:lnTo>
                    <a:pt x="129422" y="139656"/>
                  </a:lnTo>
                  <a:lnTo>
                    <a:pt x="153395" y="137871"/>
                  </a:lnTo>
                  <a:lnTo>
                    <a:pt x="162724" y="132903"/>
                  </a:lnTo>
                  <a:lnTo>
                    <a:pt x="175393" y="118171"/>
                  </a:lnTo>
                  <a:lnTo>
                    <a:pt x="188836" y="92815"/>
                  </a:lnTo>
                  <a:lnTo>
                    <a:pt x="191161" y="123572"/>
                  </a:lnTo>
                  <a:lnTo>
                    <a:pt x="197533" y="137920"/>
                  </a:lnTo>
                  <a:lnTo>
                    <a:pt x="206986" y="150055"/>
                  </a:lnTo>
                  <a:lnTo>
                    <a:pt x="226877" y="165736"/>
                  </a:lnTo>
                  <a:lnTo>
                    <a:pt x="241621" y="173070"/>
                  </a:lnTo>
                  <a:lnTo>
                    <a:pt x="248317" y="173644"/>
                  </a:lnTo>
                  <a:lnTo>
                    <a:pt x="260364" y="169675"/>
                  </a:lnTo>
                  <a:lnTo>
                    <a:pt x="276857" y="157729"/>
                  </a:lnTo>
                  <a:lnTo>
                    <a:pt x="288558" y="139122"/>
                  </a:lnTo>
                  <a:lnTo>
                    <a:pt x="299386" y="108757"/>
                  </a:lnTo>
                  <a:lnTo>
                    <a:pt x="301487" y="90165"/>
                  </a:lnTo>
                  <a:lnTo>
                    <a:pt x="304638" y="85553"/>
                  </a:lnTo>
                  <a:lnTo>
                    <a:pt x="309330" y="84205"/>
                  </a:lnTo>
                  <a:lnTo>
                    <a:pt x="315050" y="85034"/>
                  </a:lnTo>
                  <a:lnTo>
                    <a:pt x="319726" y="88178"/>
                  </a:lnTo>
                  <a:lnTo>
                    <a:pt x="327226" y="98581"/>
                  </a:lnTo>
                  <a:lnTo>
                    <a:pt x="339488" y="129269"/>
                  </a:lnTo>
                  <a:lnTo>
                    <a:pt x="342035" y="14110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1F721DF-4418-4242-B79C-A3D7E77C5E9C}"/>
                </a:ext>
              </a:extLst>
            </p:cNvPr>
            <p:cNvSpPr/>
            <p:nvPr/>
          </p:nvSpPr>
          <p:spPr>
            <a:xfrm>
              <a:off x="1865647" y="6072252"/>
              <a:ext cx="1" cy="15548"/>
            </a:xfrm>
            <a:custGeom>
              <a:avLst/>
              <a:gdLst/>
              <a:ahLst/>
              <a:cxnLst/>
              <a:rect l="0" t="0" r="0" b="0"/>
              <a:pathLst>
                <a:path w="1" h="15548">
                  <a:moveTo>
                    <a:pt x="0" y="0"/>
                  </a:move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BC9FD6E0-0D85-4767-B173-34AF7E50C410}"/>
                </a:ext>
              </a:extLst>
            </p:cNvPr>
            <p:cNvSpPr/>
            <p:nvPr/>
          </p:nvSpPr>
          <p:spPr>
            <a:xfrm>
              <a:off x="1997796" y="6106993"/>
              <a:ext cx="59209" cy="112957"/>
            </a:xfrm>
            <a:custGeom>
              <a:avLst/>
              <a:gdLst/>
              <a:ahLst/>
              <a:cxnLst/>
              <a:rect l="0" t="0" r="0" b="0"/>
              <a:pathLst>
                <a:path w="59209" h="112957">
                  <a:moveTo>
                    <a:pt x="0" y="4127"/>
                  </a:moveTo>
                  <a:lnTo>
                    <a:pt x="12381" y="0"/>
                  </a:lnTo>
                  <a:lnTo>
                    <a:pt x="16891" y="1376"/>
                  </a:lnTo>
                  <a:lnTo>
                    <a:pt x="20762" y="4884"/>
                  </a:lnTo>
                  <a:lnTo>
                    <a:pt x="55482" y="52685"/>
                  </a:lnTo>
                  <a:lnTo>
                    <a:pt x="59208" y="70909"/>
                  </a:lnTo>
                  <a:lnTo>
                    <a:pt x="57611" y="79742"/>
                  </a:lnTo>
                  <a:lnTo>
                    <a:pt x="38868" y="1129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1B37EB44-59D7-4C32-99CB-07235020BAFC}"/>
                </a:ext>
              </a:extLst>
            </p:cNvPr>
            <p:cNvSpPr/>
            <p:nvPr/>
          </p:nvSpPr>
          <p:spPr>
            <a:xfrm>
              <a:off x="2347605" y="6119837"/>
              <a:ext cx="272075" cy="104183"/>
            </a:xfrm>
            <a:custGeom>
              <a:avLst/>
              <a:gdLst/>
              <a:ahLst/>
              <a:cxnLst/>
              <a:rect l="0" t="0" r="0" b="0"/>
              <a:pathLst>
                <a:path w="272075" h="104183">
                  <a:moveTo>
                    <a:pt x="0" y="22377"/>
                  </a:moveTo>
                  <a:lnTo>
                    <a:pt x="17754" y="29447"/>
                  </a:lnTo>
                  <a:lnTo>
                    <a:pt x="28333" y="37323"/>
                  </a:lnTo>
                  <a:lnTo>
                    <a:pt x="34185" y="51188"/>
                  </a:lnTo>
                  <a:lnTo>
                    <a:pt x="35923" y="68003"/>
                  </a:lnTo>
                  <a:lnTo>
                    <a:pt x="33816" y="84114"/>
                  </a:lnTo>
                  <a:lnTo>
                    <a:pt x="27697" y="97608"/>
                  </a:lnTo>
                  <a:lnTo>
                    <a:pt x="23647" y="103625"/>
                  </a:lnTo>
                  <a:lnTo>
                    <a:pt x="21811" y="104182"/>
                  </a:lnTo>
                  <a:lnTo>
                    <a:pt x="21451" y="101098"/>
                  </a:lnTo>
                  <a:lnTo>
                    <a:pt x="34031" y="38127"/>
                  </a:lnTo>
                  <a:lnTo>
                    <a:pt x="41562" y="5067"/>
                  </a:lnTo>
                  <a:lnTo>
                    <a:pt x="44119" y="473"/>
                  </a:lnTo>
                  <a:lnTo>
                    <a:pt x="46687" y="0"/>
                  </a:lnTo>
                  <a:lnTo>
                    <a:pt x="49263" y="2277"/>
                  </a:lnTo>
                  <a:lnTo>
                    <a:pt x="74570" y="65042"/>
                  </a:lnTo>
                  <a:lnTo>
                    <a:pt x="80807" y="71550"/>
                  </a:lnTo>
                  <a:lnTo>
                    <a:pt x="87557" y="75025"/>
                  </a:lnTo>
                  <a:lnTo>
                    <a:pt x="101966" y="76582"/>
                  </a:lnTo>
                  <a:lnTo>
                    <a:pt x="108573" y="74061"/>
                  </a:lnTo>
                  <a:lnTo>
                    <a:pt x="120520" y="64349"/>
                  </a:lnTo>
                  <a:lnTo>
                    <a:pt x="132831" y="44314"/>
                  </a:lnTo>
                  <a:lnTo>
                    <a:pt x="141949" y="21967"/>
                  </a:lnTo>
                  <a:lnTo>
                    <a:pt x="144729" y="20375"/>
                  </a:lnTo>
                  <a:lnTo>
                    <a:pt x="147446" y="22770"/>
                  </a:lnTo>
                  <a:lnTo>
                    <a:pt x="180767" y="73623"/>
                  </a:lnTo>
                  <a:lnTo>
                    <a:pt x="195216" y="86323"/>
                  </a:lnTo>
                  <a:lnTo>
                    <a:pt x="202697" y="90920"/>
                  </a:lnTo>
                  <a:lnTo>
                    <a:pt x="224829" y="93723"/>
                  </a:lnTo>
                  <a:lnTo>
                    <a:pt x="237986" y="93262"/>
                  </a:lnTo>
                  <a:lnTo>
                    <a:pt x="247621" y="90363"/>
                  </a:lnTo>
                  <a:lnTo>
                    <a:pt x="260630" y="80232"/>
                  </a:lnTo>
                  <a:lnTo>
                    <a:pt x="266988" y="62486"/>
                  </a:lnTo>
                  <a:lnTo>
                    <a:pt x="269813" y="47976"/>
                  </a:lnTo>
                  <a:lnTo>
                    <a:pt x="270567" y="48945"/>
                  </a:lnTo>
                  <a:lnTo>
                    <a:pt x="272074" y="612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82B6542C-A176-4546-BD0C-BFCDB685837D}"/>
                </a:ext>
              </a:extLst>
            </p:cNvPr>
            <p:cNvSpPr/>
            <p:nvPr/>
          </p:nvSpPr>
          <p:spPr>
            <a:xfrm>
              <a:off x="2570809" y="6041158"/>
              <a:ext cx="10003" cy="38868"/>
            </a:xfrm>
            <a:custGeom>
              <a:avLst/>
              <a:gdLst/>
              <a:ahLst/>
              <a:cxnLst/>
              <a:rect l="0" t="0" r="0" b="0"/>
              <a:pathLst>
                <a:path w="10003" h="38868">
                  <a:moveTo>
                    <a:pt x="10002" y="38867"/>
                  </a:moveTo>
                  <a:lnTo>
                    <a:pt x="181" y="12157"/>
                  </a:lnTo>
                  <a:lnTo>
                    <a:pt x="0" y="8105"/>
                  </a:lnTo>
                  <a:lnTo>
                    <a:pt x="222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7E5617E6-603F-4195-A2BD-A2900F84E0E2}"/>
                </a:ext>
              </a:extLst>
            </p:cNvPr>
            <p:cNvSpPr/>
            <p:nvPr/>
          </p:nvSpPr>
          <p:spPr>
            <a:xfrm>
              <a:off x="2689640" y="6041158"/>
              <a:ext cx="38869" cy="155471"/>
            </a:xfrm>
            <a:custGeom>
              <a:avLst/>
              <a:gdLst/>
              <a:ahLst/>
              <a:cxnLst/>
              <a:rect l="0" t="0" r="0" b="0"/>
              <a:pathLst>
                <a:path w="38869" h="155471">
                  <a:moveTo>
                    <a:pt x="0" y="0"/>
                  </a:moveTo>
                  <a:lnTo>
                    <a:pt x="15750" y="58007"/>
                  </a:lnTo>
                  <a:lnTo>
                    <a:pt x="28530" y="117940"/>
                  </a:lnTo>
                  <a:lnTo>
                    <a:pt x="38868" y="1554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534AA14-1169-46B9-98B2-43EE3D887628}"/>
                </a:ext>
              </a:extLst>
            </p:cNvPr>
            <p:cNvSpPr/>
            <p:nvPr/>
          </p:nvSpPr>
          <p:spPr>
            <a:xfrm>
              <a:off x="2767376" y="6020812"/>
              <a:ext cx="31095" cy="144723"/>
            </a:xfrm>
            <a:custGeom>
              <a:avLst/>
              <a:gdLst/>
              <a:ahLst/>
              <a:cxnLst/>
              <a:rect l="0" t="0" r="0" b="0"/>
              <a:pathLst>
                <a:path w="31095" h="144723">
                  <a:moveTo>
                    <a:pt x="0" y="12572"/>
                  </a:moveTo>
                  <a:lnTo>
                    <a:pt x="8253" y="193"/>
                  </a:lnTo>
                  <a:lnTo>
                    <a:pt x="12412" y="0"/>
                  </a:lnTo>
                  <a:lnTo>
                    <a:pt x="16912" y="3327"/>
                  </a:lnTo>
                  <a:lnTo>
                    <a:pt x="21639" y="9000"/>
                  </a:lnTo>
                  <a:lnTo>
                    <a:pt x="26892" y="26820"/>
                  </a:lnTo>
                  <a:lnTo>
                    <a:pt x="30540" y="86841"/>
                  </a:lnTo>
                  <a:lnTo>
                    <a:pt x="31094" y="14472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E23664CA-7657-497B-A637-9B8E4F6A8DBD}"/>
                </a:ext>
              </a:extLst>
            </p:cNvPr>
            <p:cNvSpPr/>
            <p:nvPr/>
          </p:nvSpPr>
          <p:spPr>
            <a:xfrm>
              <a:off x="2819597" y="6145861"/>
              <a:ext cx="72156" cy="89636"/>
            </a:xfrm>
            <a:custGeom>
              <a:avLst/>
              <a:gdLst/>
              <a:ahLst/>
              <a:cxnLst/>
              <a:rect l="0" t="0" r="0" b="0"/>
              <a:pathLst>
                <a:path w="72156" h="89636">
                  <a:moveTo>
                    <a:pt x="72155" y="4126"/>
                  </a:moveTo>
                  <a:lnTo>
                    <a:pt x="59775" y="0"/>
                  </a:lnTo>
                  <a:lnTo>
                    <a:pt x="44484" y="2580"/>
                  </a:lnTo>
                  <a:lnTo>
                    <a:pt x="27899" y="10349"/>
                  </a:lnTo>
                  <a:lnTo>
                    <a:pt x="14770" y="22439"/>
                  </a:lnTo>
                  <a:lnTo>
                    <a:pt x="1793" y="43814"/>
                  </a:lnTo>
                  <a:lnTo>
                    <a:pt x="0" y="58906"/>
                  </a:lnTo>
                  <a:lnTo>
                    <a:pt x="731" y="66557"/>
                  </a:lnTo>
                  <a:lnTo>
                    <a:pt x="2946" y="72523"/>
                  </a:lnTo>
                  <a:lnTo>
                    <a:pt x="17740" y="896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97E600B-C779-4AE7-B6AA-4F6279A25102}"/>
                </a:ext>
              </a:extLst>
            </p:cNvPr>
            <p:cNvSpPr/>
            <p:nvPr/>
          </p:nvSpPr>
          <p:spPr>
            <a:xfrm>
              <a:off x="3194920" y="6096239"/>
              <a:ext cx="101057" cy="101960"/>
            </a:xfrm>
            <a:custGeom>
              <a:avLst/>
              <a:gdLst/>
              <a:ahLst/>
              <a:cxnLst/>
              <a:rect l="0" t="0" r="0" b="0"/>
              <a:pathLst>
                <a:path w="101057" h="101960">
                  <a:moveTo>
                    <a:pt x="0" y="30428"/>
                  </a:moveTo>
                  <a:lnTo>
                    <a:pt x="4126" y="76273"/>
                  </a:lnTo>
                  <a:lnTo>
                    <a:pt x="10819" y="100154"/>
                  </a:lnTo>
                  <a:lnTo>
                    <a:pt x="13259" y="101959"/>
                  </a:lnTo>
                  <a:lnTo>
                    <a:pt x="15750" y="99709"/>
                  </a:lnTo>
                  <a:lnTo>
                    <a:pt x="23380" y="77731"/>
                  </a:lnTo>
                  <a:lnTo>
                    <a:pt x="37148" y="21718"/>
                  </a:lnTo>
                  <a:lnTo>
                    <a:pt x="45589" y="6115"/>
                  </a:lnTo>
                  <a:lnTo>
                    <a:pt x="51122" y="2128"/>
                  </a:lnTo>
                  <a:lnTo>
                    <a:pt x="57402" y="333"/>
                  </a:lnTo>
                  <a:lnTo>
                    <a:pt x="64180" y="0"/>
                  </a:lnTo>
                  <a:lnTo>
                    <a:pt x="69561" y="3232"/>
                  </a:lnTo>
                  <a:lnTo>
                    <a:pt x="101056" y="6152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DA7CD05-8234-485F-8BB3-333CFF625805}"/>
                </a:ext>
              </a:extLst>
            </p:cNvPr>
            <p:cNvSpPr/>
            <p:nvPr/>
          </p:nvSpPr>
          <p:spPr>
            <a:xfrm>
              <a:off x="3345833" y="6103346"/>
              <a:ext cx="49637" cy="77662"/>
            </a:xfrm>
            <a:custGeom>
              <a:avLst/>
              <a:gdLst/>
              <a:ahLst/>
              <a:cxnLst/>
              <a:rect l="0" t="0" r="0" b="0"/>
              <a:pathLst>
                <a:path w="49637" h="77662">
                  <a:moveTo>
                    <a:pt x="43425" y="38868"/>
                  </a:moveTo>
                  <a:lnTo>
                    <a:pt x="39298" y="22361"/>
                  </a:lnTo>
                  <a:lnTo>
                    <a:pt x="35491" y="18362"/>
                  </a:lnTo>
                  <a:lnTo>
                    <a:pt x="30362" y="16560"/>
                  </a:lnTo>
                  <a:lnTo>
                    <a:pt x="24352" y="16223"/>
                  </a:lnTo>
                  <a:lnTo>
                    <a:pt x="18617" y="18589"/>
                  </a:lnTo>
                  <a:lnTo>
                    <a:pt x="7639" y="28127"/>
                  </a:lnTo>
                  <a:lnTo>
                    <a:pt x="1608" y="43307"/>
                  </a:lnTo>
                  <a:lnTo>
                    <a:pt x="0" y="52192"/>
                  </a:lnTo>
                  <a:lnTo>
                    <a:pt x="1519" y="59843"/>
                  </a:lnTo>
                  <a:lnTo>
                    <a:pt x="10117" y="72950"/>
                  </a:lnTo>
                  <a:lnTo>
                    <a:pt x="16037" y="76273"/>
                  </a:lnTo>
                  <a:lnTo>
                    <a:pt x="29525" y="77661"/>
                  </a:lnTo>
                  <a:lnTo>
                    <a:pt x="35886" y="74231"/>
                  </a:lnTo>
                  <a:lnTo>
                    <a:pt x="47560" y="61207"/>
                  </a:lnTo>
                  <a:lnTo>
                    <a:pt x="49636" y="52896"/>
                  </a:lnTo>
                  <a:lnTo>
                    <a:pt x="47337" y="34450"/>
                  </a:lnTo>
                  <a:lnTo>
                    <a:pt x="3565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7CC19A2-09B1-4332-9596-C447951C4B93}"/>
                </a:ext>
              </a:extLst>
            </p:cNvPr>
            <p:cNvSpPr/>
            <p:nvPr/>
          </p:nvSpPr>
          <p:spPr>
            <a:xfrm>
              <a:off x="3431009" y="5978970"/>
              <a:ext cx="35985" cy="225433"/>
            </a:xfrm>
            <a:custGeom>
              <a:avLst/>
              <a:gdLst/>
              <a:ahLst/>
              <a:cxnLst/>
              <a:rect l="0" t="0" r="0" b="0"/>
              <a:pathLst>
                <a:path w="35985" h="225433">
                  <a:moveTo>
                    <a:pt x="4890" y="0"/>
                  </a:moveTo>
                  <a:lnTo>
                    <a:pt x="9369" y="24823"/>
                  </a:lnTo>
                  <a:lnTo>
                    <a:pt x="1524" y="81345"/>
                  </a:lnTo>
                  <a:lnTo>
                    <a:pt x="0" y="142883"/>
                  </a:lnTo>
                  <a:lnTo>
                    <a:pt x="11316" y="191273"/>
                  </a:lnTo>
                  <a:lnTo>
                    <a:pt x="23301" y="214159"/>
                  </a:lnTo>
                  <a:lnTo>
                    <a:pt x="35984" y="2254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A6C5EA4-4FC9-4417-AD93-84BBC9875792}"/>
                </a:ext>
              </a:extLst>
            </p:cNvPr>
            <p:cNvSpPr/>
            <p:nvPr/>
          </p:nvSpPr>
          <p:spPr>
            <a:xfrm>
              <a:off x="3455093" y="6080025"/>
              <a:ext cx="97410" cy="54416"/>
            </a:xfrm>
            <a:custGeom>
              <a:avLst/>
              <a:gdLst/>
              <a:ahLst/>
              <a:cxnLst/>
              <a:rect l="0" t="0" r="0" b="0"/>
              <a:pathLst>
                <a:path w="97410" h="54416">
                  <a:moveTo>
                    <a:pt x="4127" y="54415"/>
                  </a:moveTo>
                  <a:lnTo>
                    <a:pt x="0" y="42035"/>
                  </a:lnTo>
                  <a:lnTo>
                    <a:pt x="2239" y="36660"/>
                  </a:lnTo>
                  <a:lnTo>
                    <a:pt x="13940" y="26083"/>
                  </a:lnTo>
                  <a:lnTo>
                    <a:pt x="50467" y="11423"/>
                  </a:lnTo>
                  <a:lnTo>
                    <a:pt x="9740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FF3696B-D4AB-448F-AD17-27C772BCF6C0}"/>
                </a:ext>
              </a:extLst>
            </p:cNvPr>
            <p:cNvSpPr/>
            <p:nvPr/>
          </p:nvSpPr>
          <p:spPr>
            <a:xfrm>
              <a:off x="3765589" y="6064478"/>
              <a:ext cx="72578" cy="147698"/>
            </a:xfrm>
            <a:custGeom>
              <a:avLst/>
              <a:gdLst/>
              <a:ahLst/>
              <a:cxnLst/>
              <a:rect l="0" t="0" r="0" b="0"/>
              <a:pathLst>
                <a:path w="72578" h="147698">
                  <a:moveTo>
                    <a:pt x="58986" y="0"/>
                  </a:moveTo>
                  <a:lnTo>
                    <a:pt x="39505" y="7934"/>
                  </a:lnTo>
                  <a:lnTo>
                    <a:pt x="14731" y="25671"/>
                  </a:lnTo>
                  <a:lnTo>
                    <a:pt x="1601" y="39913"/>
                  </a:lnTo>
                  <a:lnTo>
                    <a:pt x="0" y="46475"/>
                  </a:lnTo>
                  <a:lnTo>
                    <a:pt x="1524" y="52577"/>
                  </a:lnTo>
                  <a:lnTo>
                    <a:pt x="5131" y="58372"/>
                  </a:lnTo>
                  <a:lnTo>
                    <a:pt x="26714" y="74782"/>
                  </a:lnTo>
                  <a:lnTo>
                    <a:pt x="70304" y="99514"/>
                  </a:lnTo>
                  <a:lnTo>
                    <a:pt x="72577" y="105211"/>
                  </a:lnTo>
                  <a:lnTo>
                    <a:pt x="72365" y="111599"/>
                  </a:lnTo>
                  <a:lnTo>
                    <a:pt x="67524" y="124743"/>
                  </a:lnTo>
                  <a:lnTo>
                    <a:pt x="51213" y="1476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F8FC0B4-6293-4986-97C7-0742DF7ED04D}"/>
                </a:ext>
              </a:extLst>
            </p:cNvPr>
            <p:cNvSpPr/>
            <p:nvPr/>
          </p:nvSpPr>
          <p:spPr>
            <a:xfrm>
              <a:off x="3878990" y="6091446"/>
              <a:ext cx="108830" cy="95131"/>
            </a:xfrm>
            <a:custGeom>
              <a:avLst/>
              <a:gdLst/>
              <a:ahLst/>
              <a:cxnLst/>
              <a:rect l="0" t="0" r="0" b="0"/>
              <a:pathLst>
                <a:path w="108830" h="95131">
                  <a:moveTo>
                    <a:pt x="0" y="4127"/>
                  </a:moveTo>
                  <a:lnTo>
                    <a:pt x="12380" y="0"/>
                  </a:lnTo>
                  <a:lnTo>
                    <a:pt x="15163" y="2239"/>
                  </a:lnTo>
                  <a:lnTo>
                    <a:pt x="16155" y="7188"/>
                  </a:lnTo>
                  <a:lnTo>
                    <a:pt x="17904" y="63342"/>
                  </a:lnTo>
                  <a:lnTo>
                    <a:pt x="22640" y="79677"/>
                  </a:lnTo>
                  <a:lnTo>
                    <a:pt x="30504" y="92695"/>
                  </a:lnTo>
                  <a:lnTo>
                    <a:pt x="36747" y="95130"/>
                  </a:lnTo>
                  <a:lnTo>
                    <a:pt x="52897" y="93229"/>
                  </a:lnTo>
                  <a:lnTo>
                    <a:pt x="66984" y="84322"/>
                  </a:lnTo>
                  <a:lnTo>
                    <a:pt x="90103" y="57492"/>
                  </a:lnTo>
                  <a:lnTo>
                    <a:pt x="104235" y="31559"/>
                  </a:lnTo>
                  <a:lnTo>
                    <a:pt x="105766" y="31052"/>
                  </a:lnTo>
                  <a:lnTo>
                    <a:pt x="108829" y="352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811EA25-91D9-43E6-9F43-2F234C3B484A}"/>
                </a:ext>
              </a:extLst>
            </p:cNvPr>
            <p:cNvSpPr/>
            <p:nvPr/>
          </p:nvSpPr>
          <p:spPr>
            <a:xfrm>
              <a:off x="3987819" y="5978634"/>
              <a:ext cx="126552" cy="256863"/>
            </a:xfrm>
            <a:custGeom>
              <a:avLst/>
              <a:gdLst/>
              <a:ahLst/>
              <a:cxnLst/>
              <a:rect l="0" t="0" r="0" b="0"/>
              <a:pathLst>
                <a:path w="126552" h="256863">
                  <a:moveTo>
                    <a:pt x="108830" y="46977"/>
                  </a:moveTo>
                  <a:lnTo>
                    <a:pt x="120378" y="33701"/>
                  </a:lnTo>
                  <a:lnTo>
                    <a:pt x="126343" y="21211"/>
                  </a:lnTo>
                  <a:lnTo>
                    <a:pt x="126551" y="15116"/>
                  </a:lnTo>
                  <a:lnTo>
                    <a:pt x="122176" y="3738"/>
                  </a:lnTo>
                  <a:lnTo>
                    <a:pt x="116863" y="877"/>
                  </a:lnTo>
                  <a:lnTo>
                    <a:pt x="101748" y="0"/>
                  </a:lnTo>
                  <a:lnTo>
                    <a:pt x="85816" y="7096"/>
                  </a:lnTo>
                  <a:lnTo>
                    <a:pt x="77941" y="12616"/>
                  </a:lnTo>
                  <a:lnTo>
                    <a:pt x="58603" y="41019"/>
                  </a:lnTo>
                  <a:lnTo>
                    <a:pt x="36872" y="99788"/>
                  </a:lnTo>
                  <a:lnTo>
                    <a:pt x="24553" y="161377"/>
                  </a:lnTo>
                  <a:lnTo>
                    <a:pt x="9963" y="220509"/>
                  </a:lnTo>
                  <a:lnTo>
                    <a:pt x="0" y="2568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D848D79-C250-4877-8EB9-63E231ADE59A}"/>
                </a:ext>
              </a:extLst>
            </p:cNvPr>
            <p:cNvSpPr/>
            <p:nvPr/>
          </p:nvSpPr>
          <p:spPr>
            <a:xfrm>
              <a:off x="3886764" y="6134440"/>
              <a:ext cx="54415" cy="31095"/>
            </a:xfrm>
            <a:custGeom>
              <a:avLst/>
              <a:gdLst/>
              <a:ahLst/>
              <a:cxnLst/>
              <a:rect l="0" t="0" r="0" b="0"/>
              <a:pathLst>
                <a:path w="54415" h="31095">
                  <a:moveTo>
                    <a:pt x="0" y="31094"/>
                  </a:moveTo>
                  <a:lnTo>
                    <a:pt x="25766" y="9455"/>
                  </a:lnTo>
                  <a:lnTo>
                    <a:pt x="37651" y="4203"/>
                  </a:lnTo>
                  <a:lnTo>
                    <a:pt x="5441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F765D7BB-BFE4-4B0D-AAFF-D084698B501E}"/>
                </a:ext>
              </a:extLst>
            </p:cNvPr>
            <p:cNvSpPr/>
            <p:nvPr/>
          </p:nvSpPr>
          <p:spPr>
            <a:xfrm>
              <a:off x="4143290" y="6118893"/>
              <a:ext cx="31095" cy="15548"/>
            </a:xfrm>
            <a:custGeom>
              <a:avLst/>
              <a:gdLst/>
              <a:ahLst/>
              <a:cxnLst/>
              <a:rect l="0" t="0" r="0" b="0"/>
              <a:pathLst>
                <a:path w="31095" h="15548">
                  <a:moveTo>
                    <a:pt x="31094" y="15547"/>
                  </a:moveTo>
                  <a:lnTo>
                    <a:pt x="10333" y="7091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A51424DD-A487-4417-990C-2146B4E367B0}"/>
              </a:ext>
            </a:extLst>
          </p:cNvPr>
          <p:cNvGrpSpPr/>
          <p:nvPr/>
        </p:nvGrpSpPr>
        <p:grpSpPr>
          <a:xfrm>
            <a:off x="1842326" y="6279770"/>
            <a:ext cx="93283" cy="182959"/>
            <a:chOff x="1842326" y="6279770"/>
            <a:chExt cx="93283" cy="182959"/>
          </a:xfrm>
        </p:grpSpPr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D4E1378-6205-4BA4-8062-399FE290BC14}"/>
                </a:ext>
              </a:extLst>
            </p:cNvPr>
            <p:cNvSpPr/>
            <p:nvPr/>
          </p:nvSpPr>
          <p:spPr>
            <a:xfrm>
              <a:off x="1842326" y="6279770"/>
              <a:ext cx="21063" cy="124779"/>
            </a:xfrm>
            <a:custGeom>
              <a:avLst/>
              <a:gdLst/>
              <a:ahLst/>
              <a:cxnLst/>
              <a:rect l="0" t="0" r="0" b="0"/>
              <a:pathLst>
                <a:path w="21063" h="124779">
                  <a:moveTo>
                    <a:pt x="0" y="17914"/>
                  </a:moveTo>
                  <a:lnTo>
                    <a:pt x="4127" y="1407"/>
                  </a:lnTo>
                  <a:lnTo>
                    <a:pt x="6206" y="0"/>
                  </a:lnTo>
                  <a:lnTo>
                    <a:pt x="8456" y="2516"/>
                  </a:lnTo>
                  <a:lnTo>
                    <a:pt x="10820" y="7649"/>
                  </a:lnTo>
                  <a:lnTo>
                    <a:pt x="15477" y="65535"/>
                  </a:lnTo>
                  <a:lnTo>
                    <a:pt x="20613" y="118205"/>
                  </a:lnTo>
                  <a:lnTo>
                    <a:pt x="21062" y="12477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5AB410D6-3972-40B6-98BD-0DCD3C663A92}"/>
                </a:ext>
              </a:extLst>
            </p:cNvPr>
            <p:cNvSpPr/>
            <p:nvPr/>
          </p:nvSpPr>
          <p:spPr>
            <a:xfrm>
              <a:off x="1905900" y="6429834"/>
              <a:ext cx="29709" cy="32895"/>
            </a:xfrm>
            <a:custGeom>
              <a:avLst/>
              <a:gdLst/>
              <a:ahLst/>
              <a:cxnLst/>
              <a:rect l="0" t="0" r="0" b="0"/>
              <a:pathLst>
                <a:path w="29709" h="32895">
                  <a:moveTo>
                    <a:pt x="0" y="32894"/>
                  </a:moveTo>
                  <a:lnTo>
                    <a:pt x="15877" y="10319"/>
                  </a:lnTo>
                  <a:lnTo>
                    <a:pt x="29708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E3A40B0-EC66-48B3-933E-239BCBC42524}"/>
              </a:ext>
            </a:extLst>
          </p:cNvPr>
          <p:cNvGrpSpPr/>
          <p:nvPr/>
        </p:nvGrpSpPr>
        <p:grpSpPr>
          <a:xfrm>
            <a:off x="751985" y="6422061"/>
            <a:ext cx="3654966" cy="783689"/>
            <a:chOff x="751985" y="6422061"/>
            <a:chExt cx="3654966" cy="783689"/>
          </a:xfrm>
        </p:grpSpPr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C0A353B-5370-4739-9E8B-EB5992FF040C}"/>
                </a:ext>
              </a:extLst>
            </p:cNvPr>
            <p:cNvSpPr/>
            <p:nvPr/>
          </p:nvSpPr>
          <p:spPr>
            <a:xfrm>
              <a:off x="1780138" y="6422061"/>
              <a:ext cx="194730" cy="94341"/>
            </a:xfrm>
            <a:custGeom>
              <a:avLst/>
              <a:gdLst/>
              <a:ahLst/>
              <a:cxnLst/>
              <a:rect l="0" t="0" r="0" b="0"/>
              <a:pathLst>
                <a:path w="194730" h="94341">
                  <a:moveTo>
                    <a:pt x="0" y="0"/>
                  </a:moveTo>
                  <a:lnTo>
                    <a:pt x="62223" y="62223"/>
                  </a:lnTo>
                  <a:lnTo>
                    <a:pt x="87051" y="82924"/>
                  </a:lnTo>
                  <a:lnTo>
                    <a:pt x="109286" y="94340"/>
                  </a:lnTo>
                  <a:lnTo>
                    <a:pt x="115180" y="93988"/>
                  </a:lnTo>
                  <a:lnTo>
                    <a:pt x="119973" y="91162"/>
                  </a:lnTo>
                  <a:lnTo>
                    <a:pt x="178990" y="30046"/>
                  </a:lnTo>
                  <a:lnTo>
                    <a:pt x="193629" y="10053"/>
                  </a:lnTo>
                  <a:lnTo>
                    <a:pt x="194729" y="6702"/>
                  </a:lnTo>
                  <a:lnTo>
                    <a:pt x="194338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73190CF-EC80-401D-BF6F-65CF33F7F3C0}"/>
                </a:ext>
              </a:extLst>
            </p:cNvPr>
            <p:cNvSpPr/>
            <p:nvPr/>
          </p:nvSpPr>
          <p:spPr>
            <a:xfrm>
              <a:off x="1155651" y="6678587"/>
              <a:ext cx="67023" cy="115363"/>
            </a:xfrm>
            <a:custGeom>
              <a:avLst/>
              <a:gdLst/>
              <a:ahLst/>
              <a:cxnLst/>
              <a:rect l="0" t="0" r="0" b="0"/>
              <a:pathLst>
                <a:path w="67023" h="115363">
                  <a:moveTo>
                    <a:pt x="33699" y="7774"/>
                  </a:moveTo>
                  <a:lnTo>
                    <a:pt x="1279" y="55900"/>
                  </a:lnTo>
                  <a:lnTo>
                    <a:pt x="0" y="72924"/>
                  </a:lnTo>
                  <a:lnTo>
                    <a:pt x="3174" y="91144"/>
                  </a:lnTo>
                  <a:lnTo>
                    <a:pt x="10344" y="107879"/>
                  </a:lnTo>
                  <a:lnTo>
                    <a:pt x="16401" y="112515"/>
                  </a:lnTo>
                  <a:lnTo>
                    <a:pt x="32345" y="115362"/>
                  </a:lnTo>
                  <a:lnTo>
                    <a:pt x="46341" y="111445"/>
                  </a:lnTo>
                  <a:lnTo>
                    <a:pt x="52491" y="107982"/>
                  </a:lnTo>
                  <a:lnTo>
                    <a:pt x="61629" y="97225"/>
                  </a:lnTo>
                  <a:lnTo>
                    <a:pt x="65275" y="90728"/>
                  </a:lnTo>
                  <a:lnTo>
                    <a:pt x="67022" y="74297"/>
                  </a:lnTo>
                  <a:lnTo>
                    <a:pt x="64056" y="55478"/>
                  </a:lnTo>
                  <a:lnTo>
                    <a:pt x="56980" y="35597"/>
                  </a:lnTo>
                  <a:lnTo>
                    <a:pt x="45773" y="19852"/>
                  </a:lnTo>
                  <a:lnTo>
                    <a:pt x="32155" y="8823"/>
                  </a:lnTo>
                  <a:lnTo>
                    <a:pt x="2605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4263E692-D9D9-48B6-8D9B-8A19C3D3AB1B}"/>
                </a:ext>
              </a:extLst>
            </p:cNvPr>
            <p:cNvSpPr/>
            <p:nvPr/>
          </p:nvSpPr>
          <p:spPr>
            <a:xfrm>
              <a:off x="1282951" y="6560710"/>
              <a:ext cx="64276" cy="335537"/>
            </a:xfrm>
            <a:custGeom>
              <a:avLst/>
              <a:gdLst/>
              <a:ahLst/>
              <a:cxnLst/>
              <a:rect l="0" t="0" r="0" b="0"/>
              <a:pathLst>
                <a:path w="64276" h="335537">
                  <a:moveTo>
                    <a:pt x="38549" y="79010"/>
                  </a:moveTo>
                  <a:lnTo>
                    <a:pt x="50097" y="59528"/>
                  </a:lnTo>
                  <a:lnTo>
                    <a:pt x="64275" y="17497"/>
                  </a:lnTo>
                  <a:lnTo>
                    <a:pt x="63473" y="11225"/>
                  </a:lnTo>
                  <a:lnTo>
                    <a:pt x="60347" y="6181"/>
                  </a:lnTo>
                  <a:lnTo>
                    <a:pt x="55672" y="1955"/>
                  </a:lnTo>
                  <a:lnTo>
                    <a:pt x="49964" y="0"/>
                  </a:lnTo>
                  <a:lnTo>
                    <a:pt x="36712" y="132"/>
                  </a:lnTo>
                  <a:lnTo>
                    <a:pt x="14684" y="9189"/>
                  </a:lnTo>
                  <a:lnTo>
                    <a:pt x="4046" y="24945"/>
                  </a:lnTo>
                  <a:lnTo>
                    <a:pt x="0" y="35194"/>
                  </a:lnTo>
                  <a:lnTo>
                    <a:pt x="2559" y="90883"/>
                  </a:lnTo>
                  <a:lnTo>
                    <a:pt x="7351" y="149845"/>
                  </a:lnTo>
                  <a:lnTo>
                    <a:pt x="18147" y="205410"/>
                  </a:lnTo>
                  <a:lnTo>
                    <a:pt x="28515" y="258482"/>
                  </a:lnTo>
                  <a:lnTo>
                    <a:pt x="25135" y="319758"/>
                  </a:lnTo>
                  <a:lnTo>
                    <a:pt x="23002" y="33553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EDE3C1C-8CF1-4A48-8674-25FAB67ACE94}"/>
                </a:ext>
              </a:extLst>
            </p:cNvPr>
            <p:cNvSpPr/>
            <p:nvPr/>
          </p:nvSpPr>
          <p:spPr>
            <a:xfrm>
              <a:off x="1235991" y="6655267"/>
              <a:ext cx="155471" cy="132151"/>
            </a:xfrm>
            <a:custGeom>
              <a:avLst/>
              <a:gdLst/>
              <a:ahLst/>
              <a:cxnLst/>
              <a:rect l="0" t="0" r="0" b="0"/>
              <a:pathLst>
                <a:path w="155471" h="132151">
                  <a:moveTo>
                    <a:pt x="0" y="132150"/>
                  </a:moveTo>
                  <a:lnTo>
                    <a:pt x="7070" y="114395"/>
                  </a:lnTo>
                  <a:lnTo>
                    <a:pt x="20329" y="98578"/>
                  </a:lnTo>
                  <a:lnTo>
                    <a:pt x="78697" y="59891"/>
                  </a:lnTo>
                  <a:lnTo>
                    <a:pt x="139251" y="17648"/>
                  </a:lnTo>
                  <a:lnTo>
                    <a:pt x="15547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D37722F-6575-4F58-881A-FBDB8220704D}"/>
                </a:ext>
              </a:extLst>
            </p:cNvPr>
            <p:cNvSpPr/>
            <p:nvPr/>
          </p:nvSpPr>
          <p:spPr>
            <a:xfrm>
              <a:off x="1422556" y="6554211"/>
              <a:ext cx="23321" cy="194339"/>
            </a:xfrm>
            <a:custGeom>
              <a:avLst/>
              <a:gdLst/>
              <a:ahLst/>
              <a:cxnLst/>
              <a:rect l="0" t="0" r="0" b="0"/>
              <a:pathLst>
                <a:path w="23321" h="194339">
                  <a:moveTo>
                    <a:pt x="0" y="0"/>
                  </a:moveTo>
                  <a:lnTo>
                    <a:pt x="6693" y="54098"/>
                  </a:lnTo>
                  <a:lnTo>
                    <a:pt x="13766" y="109438"/>
                  </a:lnTo>
                  <a:lnTo>
                    <a:pt x="21891" y="171813"/>
                  </a:lnTo>
                  <a:lnTo>
                    <a:pt x="23320" y="19433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7569873-9724-4517-A295-4A476B05E7FD}"/>
                </a:ext>
              </a:extLst>
            </p:cNvPr>
            <p:cNvSpPr/>
            <p:nvPr/>
          </p:nvSpPr>
          <p:spPr>
            <a:xfrm>
              <a:off x="1407008" y="6647493"/>
              <a:ext cx="85510" cy="62189"/>
            </a:xfrm>
            <a:custGeom>
              <a:avLst/>
              <a:gdLst/>
              <a:ahLst/>
              <a:cxnLst/>
              <a:rect l="0" t="0" r="0" b="0"/>
              <a:pathLst>
                <a:path w="85510" h="62189">
                  <a:moveTo>
                    <a:pt x="0" y="62188"/>
                  </a:moveTo>
                  <a:lnTo>
                    <a:pt x="4127" y="49808"/>
                  </a:lnTo>
                  <a:lnTo>
                    <a:pt x="13063" y="39124"/>
                  </a:lnTo>
                  <a:lnTo>
                    <a:pt x="32662" y="25700"/>
                  </a:lnTo>
                  <a:lnTo>
                    <a:pt x="85509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2A88818-7C1B-49F6-A5A2-09DCFBF06BFA}"/>
                </a:ext>
              </a:extLst>
            </p:cNvPr>
            <p:cNvSpPr/>
            <p:nvPr/>
          </p:nvSpPr>
          <p:spPr>
            <a:xfrm>
              <a:off x="1536051" y="6604305"/>
              <a:ext cx="96631" cy="144245"/>
            </a:xfrm>
            <a:custGeom>
              <a:avLst/>
              <a:gdLst/>
              <a:ahLst/>
              <a:cxnLst/>
              <a:rect l="0" t="0" r="0" b="0"/>
              <a:pathLst>
                <a:path w="96631" h="144245">
                  <a:moveTo>
                    <a:pt x="41975" y="66509"/>
                  </a:moveTo>
                  <a:lnTo>
                    <a:pt x="54355" y="70636"/>
                  </a:lnTo>
                  <a:lnTo>
                    <a:pt x="67343" y="68054"/>
                  </a:lnTo>
                  <a:lnTo>
                    <a:pt x="80889" y="60286"/>
                  </a:lnTo>
                  <a:lnTo>
                    <a:pt x="92667" y="48195"/>
                  </a:lnTo>
                  <a:lnTo>
                    <a:pt x="95636" y="41345"/>
                  </a:lnTo>
                  <a:lnTo>
                    <a:pt x="96630" y="26822"/>
                  </a:lnTo>
                  <a:lnTo>
                    <a:pt x="93959" y="20185"/>
                  </a:lnTo>
                  <a:lnTo>
                    <a:pt x="84081" y="8204"/>
                  </a:lnTo>
                  <a:lnTo>
                    <a:pt x="68750" y="1727"/>
                  </a:lnTo>
                  <a:lnTo>
                    <a:pt x="59825" y="0"/>
                  </a:lnTo>
                  <a:lnTo>
                    <a:pt x="42999" y="2688"/>
                  </a:lnTo>
                  <a:lnTo>
                    <a:pt x="34884" y="5823"/>
                  </a:lnTo>
                  <a:lnTo>
                    <a:pt x="18958" y="23127"/>
                  </a:lnTo>
                  <a:lnTo>
                    <a:pt x="5833" y="46364"/>
                  </a:lnTo>
                  <a:lnTo>
                    <a:pt x="0" y="68209"/>
                  </a:lnTo>
                  <a:lnTo>
                    <a:pt x="4318" y="89433"/>
                  </a:lnTo>
                  <a:lnTo>
                    <a:pt x="15737" y="108655"/>
                  </a:lnTo>
                  <a:lnTo>
                    <a:pt x="32329" y="122956"/>
                  </a:lnTo>
                  <a:lnTo>
                    <a:pt x="61094" y="136593"/>
                  </a:lnTo>
                  <a:lnTo>
                    <a:pt x="96390" y="14424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031822C-272C-4E9C-BB13-10E9D8434534}"/>
                </a:ext>
              </a:extLst>
            </p:cNvPr>
            <p:cNvSpPr/>
            <p:nvPr/>
          </p:nvSpPr>
          <p:spPr>
            <a:xfrm>
              <a:off x="1702402" y="6608625"/>
              <a:ext cx="139925" cy="109817"/>
            </a:xfrm>
            <a:custGeom>
              <a:avLst/>
              <a:gdLst/>
              <a:ahLst/>
              <a:cxnLst/>
              <a:rect l="0" t="0" r="0" b="0"/>
              <a:pathLst>
                <a:path w="139925" h="109817">
                  <a:moveTo>
                    <a:pt x="0" y="0"/>
                  </a:moveTo>
                  <a:lnTo>
                    <a:pt x="8254" y="8254"/>
                  </a:lnTo>
                  <a:lnTo>
                    <a:pt x="12306" y="21519"/>
                  </a:lnTo>
                  <a:lnTo>
                    <a:pt x="22051" y="81757"/>
                  </a:lnTo>
                  <a:lnTo>
                    <a:pt x="27072" y="107719"/>
                  </a:lnTo>
                  <a:lnTo>
                    <a:pt x="28413" y="109816"/>
                  </a:lnTo>
                  <a:lnTo>
                    <a:pt x="29307" y="107760"/>
                  </a:lnTo>
                  <a:lnTo>
                    <a:pt x="35544" y="54577"/>
                  </a:lnTo>
                  <a:lnTo>
                    <a:pt x="47960" y="27975"/>
                  </a:lnTo>
                  <a:lnTo>
                    <a:pt x="52703" y="21242"/>
                  </a:lnTo>
                  <a:lnTo>
                    <a:pt x="60183" y="16752"/>
                  </a:lnTo>
                  <a:lnTo>
                    <a:pt x="80012" y="11765"/>
                  </a:lnTo>
                  <a:lnTo>
                    <a:pt x="88754" y="13026"/>
                  </a:lnTo>
                  <a:lnTo>
                    <a:pt x="103074" y="21336"/>
                  </a:lnTo>
                  <a:lnTo>
                    <a:pt x="120848" y="44710"/>
                  </a:lnTo>
                  <a:lnTo>
                    <a:pt x="135260" y="77354"/>
                  </a:lnTo>
                  <a:lnTo>
                    <a:pt x="139924" y="10883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58087FB6-851F-43E1-A502-37A79BA409EB}"/>
                </a:ext>
              </a:extLst>
            </p:cNvPr>
            <p:cNvSpPr/>
            <p:nvPr/>
          </p:nvSpPr>
          <p:spPr>
            <a:xfrm>
              <a:off x="2094320" y="6604217"/>
              <a:ext cx="113363" cy="159277"/>
            </a:xfrm>
            <a:custGeom>
              <a:avLst/>
              <a:gdLst/>
              <a:ahLst/>
              <a:cxnLst/>
              <a:rect l="0" t="0" r="0" b="0"/>
              <a:pathLst>
                <a:path w="113363" h="159277">
                  <a:moveTo>
                    <a:pt x="20079" y="43276"/>
                  </a:moveTo>
                  <a:lnTo>
                    <a:pt x="7700" y="39150"/>
                  </a:lnTo>
                  <a:lnTo>
                    <a:pt x="4053" y="34479"/>
                  </a:lnTo>
                  <a:lnTo>
                    <a:pt x="0" y="20077"/>
                  </a:lnTo>
                  <a:lnTo>
                    <a:pt x="1511" y="13990"/>
                  </a:lnTo>
                  <a:lnTo>
                    <a:pt x="5109" y="9068"/>
                  </a:lnTo>
                  <a:lnTo>
                    <a:pt x="10099" y="4924"/>
                  </a:lnTo>
                  <a:lnTo>
                    <a:pt x="27160" y="319"/>
                  </a:lnTo>
                  <a:lnTo>
                    <a:pt x="48274" y="0"/>
                  </a:lnTo>
                  <a:lnTo>
                    <a:pt x="69175" y="5616"/>
                  </a:lnTo>
                  <a:lnTo>
                    <a:pt x="85374" y="20779"/>
                  </a:lnTo>
                  <a:lnTo>
                    <a:pt x="92112" y="30869"/>
                  </a:lnTo>
                  <a:lnTo>
                    <a:pt x="97296" y="55901"/>
                  </a:lnTo>
                  <a:lnTo>
                    <a:pt x="95857" y="82571"/>
                  </a:lnTo>
                  <a:lnTo>
                    <a:pt x="84471" y="117012"/>
                  </a:lnTo>
                  <a:lnTo>
                    <a:pt x="72018" y="138523"/>
                  </a:lnTo>
                  <a:lnTo>
                    <a:pt x="71116" y="146506"/>
                  </a:lnTo>
                  <a:lnTo>
                    <a:pt x="73970" y="152691"/>
                  </a:lnTo>
                  <a:lnTo>
                    <a:pt x="79327" y="157678"/>
                  </a:lnTo>
                  <a:lnTo>
                    <a:pt x="85489" y="159276"/>
                  </a:lnTo>
                  <a:lnTo>
                    <a:pt x="113362" y="15210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0C5CD83F-A33E-4029-9A65-B06CE3740DF4}"/>
                </a:ext>
              </a:extLst>
            </p:cNvPr>
            <p:cNvSpPr/>
            <p:nvPr/>
          </p:nvSpPr>
          <p:spPr>
            <a:xfrm>
              <a:off x="2294271" y="6470328"/>
              <a:ext cx="185485" cy="123821"/>
            </a:xfrm>
            <a:custGeom>
              <a:avLst/>
              <a:gdLst/>
              <a:ahLst/>
              <a:cxnLst/>
              <a:rect l="0" t="0" r="0" b="0"/>
              <a:pathLst>
                <a:path w="185485" h="123821">
                  <a:moveTo>
                    <a:pt x="6693" y="83883"/>
                  </a:moveTo>
                  <a:lnTo>
                    <a:pt x="540" y="111554"/>
                  </a:lnTo>
                  <a:lnTo>
                    <a:pt x="0" y="120469"/>
                  </a:lnTo>
                  <a:lnTo>
                    <a:pt x="1367" y="123820"/>
                  </a:lnTo>
                  <a:lnTo>
                    <a:pt x="4007" y="123463"/>
                  </a:lnTo>
                  <a:lnTo>
                    <a:pt x="7493" y="120635"/>
                  </a:lnTo>
                  <a:lnTo>
                    <a:pt x="21023" y="99204"/>
                  </a:lnTo>
                  <a:lnTo>
                    <a:pt x="32927" y="91268"/>
                  </a:lnTo>
                  <a:lnTo>
                    <a:pt x="38866" y="90534"/>
                  </a:lnTo>
                  <a:lnTo>
                    <a:pt x="50071" y="94325"/>
                  </a:lnTo>
                  <a:lnTo>
                    <a:pt x="78409" y="109106"/>
                  </a:lnTo>
                  <a:lnTo>
                    <a:pt x="96725" y="112368"/>
                  </a:lnTo>
                  <a:lnTo>
                    <a:pt x="114078" y="109211"/>
                  </a:lnTo>
                  <a:lnTo>
                    <a:pt x="130427" y="101185"/>
                  </a:lnTo>
                  <a:lnTo>
                    <a:pt x="146331" y="88982"/>
                  </a:lnTo>
                  <a:lnTo>
                    <a:pt x="149881" y="82100"/>
                  </a:lnTo>
                  <a:lnTo>
                    <a:pt x="150520" y="74921"/>
                  </a:lnTo>
                  <a:lnTo>
                    <a:pt x="149219" y="67543"/>
                  </a:lnTo>
                  <a:lnTo>
                    <a:pt x="145761" y="63489"/>
                  </a:lnTo>
                  <a:lnTo>
                    <a:pt x="140864" y="61649"/>
                  </a:lnTo>
                  <a:lnTo>
                    <a:pt x="135008" y="61286"/>
                  </a:lnTo>
                  <a:lnTo>
                    <a:pt x="123895" y="65491"/>
                  </a:lnTo>
                  <a:lnTo>
                    <a:pt x="118513" y="69030"/>
                  </a:lnTo>
                  <a:lnTo>
                    <a:pt x="115788" y="74845"/>
                  </a:lnTo>
                  <a:lnTo>
                    <a:pt x="115065" y="90519"/>
                  </a:lnTo>
                  <a:lnTo>
                    <a:pt x="117809" y="96944"/>
                  </a:lnTo>
                  <a:lnTo>
                    <a:pt x="127767" y="106386"/>
                  </a:lnTo>
                  <a:lnTo>
                    <a:pt x="134050" y="108386"/>
                  </a:lnTo>
                  <a:lnTo>
                    <a:pt x="147941" y="108305"/>
                  </a:lnTo>
                  <a:lnTo>
                    <a:pt x="153546" y="104483"/>
                  </a:lnTo>
                  <a:lnTo>
                    <a:pt x="162076" y="91023"/>
                  </a:lnTo>
                  <a:lnTo>
                    <a:pt x="167608" y="64021"/>
                  </a:lnTo>
                  <a:lnTo>
                    <a:pt x="165120" y="34139"/>
                  </a:lnTo>
                  <a:lnTo>
                    <a:pt x="154786" y="3405"/>
                  </a:lnTo>
                  <a:lnTo>
                    <a:pt x="152927" y="0"/>
                  </a:lnTo>
                  <a:lnTo>
                    <a:pt x="152551" y="1186"/>
                  </a:lnTo>
                  <a:lnTo>
                    <a:pt x="168837" y="56629"/>
                  </a:lnTo>
                  <a:lnTo>
                    <a:pt x="185484" y="11497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133DC01D-5088-413A-9B56-8C47B0A3259A}"/>
                </a:ext>
              </a:extLst>
            </p:cNvPr>
            <p:cNvSpPr/>
            <p:nvPr/>
          </p:nvSpPr>
          <p:spPr>
            <a:xfrm>
              <a:off x="2604132" y="6631822"/>
              <a:ext cx="72049" cy="212820"/>
            </a:xfrm>
            <a:custGeom>
              <a:avLst/>
              <a:gdLst/>
              <a:ahLst/>
              <a:cxnLst/>
              <a:rect l="0" t="0" r="0" b="0"/>
              <a:pathLst>
                <a:path w="72049" h="212820">
                  <a:moveTo>
                    <a:pt x="31094" y="132274"/>
                  </a:moveTo>
                  <a:lnTo>
                    <a:pt x="31957" y="192363"/>
                  </a:lnTo>
                  <a:lnTo>
                    <a:pt x="35220" y="212819"/>
                  </a:lnTo>
                  <a:lnTo>
                    <a:pt x="35572" y="212746"/>
                  </a:lnTo>
                  <a:lnTo>
                    <a:pt x="27727" y="153225"/>
                  </a:lnTo>
                  <a:lnTo>
                    <a:pt x="24626" y="99997"/>
                  </a:lnTo>
                  <a:lnTo>
                    <a:pt x="27834" y="40465"/>
                  </a:lnTo>
                  <a:lnTo>
                    <a:pt x="38381" y="3823"/>
                  </a:lnTo>
                  <a:lnTo>
                    <a:pt x="43726" y="0"/>
                  </a:lnTo>
                  <a:lnTo>
                    <a:pt x="49880" y="41"/>
                  </a:lnTo>
                  <a:lnTo>
                    <a:pt x="56574" y="2660"/>
                  </a:lnTo>
                  <a:lnTo>
                    <a:pt x="66314" y="12479"/>
                  </a:lnTo>
                  <a:lnTo>
                    <a:pt x="70121" y="18726"/>
                  </a:lnTo>
                  <a:lnTo>
                    <a:pt x="72048" y="32575"/>
                  </a:lnTo>
                  <a:lnTo>
                    <a:pt x="69161" y="48233"/>
                  </a:lnTo>
                  <a:lnTo>
                    <a:pt x="62120" y="66708"/>
                  </a:lnTo>
                  <a:lnTo>
                    <a:pt x="56097" y="73017"/>
                  </a:lnTo>
                  <a:lnTo>
                    <a:pt x="40191" y="80026"/>
                  </a:lnTo>
                  <a:lnTo>
                    <a:pt x="32840" y="80168"/>
                  </a:lnTo>
                  <a:lnTo>
                    <a:pt x="20066" y="75718"/>
                  </a:lnTo>
                  <a:lnTo>
                    <a:pt x="10933" y="67982"/>
                  </a:lnTo>
                  <a:lnTo>
                    <a:pt x="0" y="5453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E2BDC37-AD97-43B6-B6E1-CCE024CCD243}"/>
                </a:ext>
              </a:extLst>
            </p:cNvPr>
            <p:cNvSpPr/>
            <p:nvPr/>
          </p:nvSpPr>
          <p:spPr>
            <a:xfrm>
              <a:off x="2697414" y="6600592"/>
              <a:ext cx="116604" cy="98641"/>
            </a:xfrm>
            <a:custGeom>
              <a:avLst/>
              <a:gdLst/>
              <a:ahLst/>
              <a:cxnLst/>
              <a:rect l="0" t="0" r="0" b="0"/>
              <a:pathLst>
                <a:path w="116604" h="98641">
                  <a:moveTo>
                    <a:pt x="0" y="31354"/>
                  </a:moveTo>
                  <a:lnTo>
                    <a:pt x="20633" y="27227"/>
                  </a:lnTo>
                  <a:lnTo>
                    <a:pt x="27575" y="28603"/>
                  </a:lnTo>
                  <a:lnTo>
                    <a:pt x="33067" y="32111"/>
                  </a:lnTo>
                  <a:lnTo>
                    <a:pt x="37592" y="37042"/>
                  </a:lnTo>
                  <a:lnTo>
                    <a:pt x="42619" y="54036"/>
                  </a:lnTo>
                  <a:lnTo>
                    <a:pt x="46112" y="98640"/>
                  </a:lnTo>
                  <a:lnTo>
                    <a:pt x="57369" y="41152"/>
                  </a:lnTo>
                  <a:lnTo>
                    <a:pt x="61567" y="27521"/>
                  </a:lnTo>
                  <a:lnTo>
                    <a:pt x="67820" y="17571"/>
                  </a:lnTo>
                  <a:lnTo>
                    <a:pt x="83981" y="4210"/>
                  </a:lnTo>
                  <a:lnTo>
                    <a:pt x="98074" y="0"/>
                  </a:lnTo>
                  <a:lnTo>
                    <a:pt x="116603" y="25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98469FF1-4107-4CDE-B395-8E4E554BC156}"/>
                </a:ext>
              </a:extLst>
            </p:cNvPr>
            <p:cNvSpPr/>
            <p:nvPr/>
          </p:nvSpPr>
          <p:spPr>
            <a:xfrm>
              <a:off x="2854078" y="6613718"/>
              <a:ext cx="185564" cy="259208"/>
            </a:xfrm>
            <a:custGeom>
              <a:avLst/>
              <a:gdLst/>
              <a:ahLst/>
              <a:cxnLst/>
              <a:rect l="0" t="0" r="0" b="0"/>
              <a:pathLst>
                <a:path w="185564" h="259208">
                  <a:moveTo>
                    <a:pt x="14354" y="49322"/>
                  </a:moveTo>
                  <a:lnTo>
                    <a:pt x="22607" y="57576"/>
                  </a:lnTo>
                  <a:lnTo>
                    <a:pt x="28493" y="59143"/>
                  </a:lnTo>
                  <a:lnTo>
                    <a:pt x="44246" y="58581"/>
                  </a:lnTo>
                  <a:lnTo>
                    <a:pt x="50693" y="55494"/>
                  </a:lnTo>
                  <a:lnTo>
                    <a:pt x="60159" y="45156"/>
                  </a:lnTo>
                  <a:lnTo>
                    <a:pt x="61301" y="38772"/>
                  </a:lnTo>
                  <a:lnTo>
                    <a:pt x="57964" y="24767"/>
                  </a:lnTo>
                  <a:lnTo>
                    <a:pt x="52928" y="19133"/>
                  </a:lnTo>
                  <a:lnTo>
                    <a:pt x="38120" y="10569"/>
                  </a:lnTo>
                  <a:lnTo>
                    <a:pt x="31061" y="9668"/>
                  </a:lnTo>
                  <a:lnTo>
                    <a:pt x="18612" y="13271"/>
                  </a:lnTo>
                  <a:lnTo>
                    <a:pt x="7321" y="25238"/>
                  </a:lnTo>
                  <a:lnTo>
                    <a:pt x="1892" y="33265"/>
                  </a:lnTo>
                  <a:lnTo>
                    <a:pt x="0" y="42073"/>
                  </a:lnTo>
                  <a:lnTo>
                    <a:pt x="2504" y="61071"/>
                  </a:lnTo>
                  <a:lnTo>
                    <a:pt x="6454" y="68383"/>
                  </a:lnTo>
                  <a:lnTo>
                    <a:pt x="17753" y="78811"/>
                  </a:lnTo>
                  <a:lnTo>
                    <a:pt x="36018" y="81718"/>
                  </a:lnTo>
                  <a:lnTo>
                    <a:pt x="74679" y="76547"/>
                  </a:lnTo>
                  <a:lnTo>
                    <a:pt x="95184" y="65546"/>
                  </a:lnTo>
                  <a:lnTo>
                    <a:pt x="96743" y="63593"/>
                  </a:lnTo>
                  <a:lnTo>
                    <a:pt x="95192" y="63154"/>
                  </a:lnTo>
                  <a:lnTo>
                    <a:pt x="91566" y="63726"/>
                  </a:lnTo>
                  <a:lnTo>
                    <a:pt x="90013" y="66697"/>
                  </a:lnTo>
                  <a:lnTo>
                    <a:pt x="90590" y="76910"/>
                  </a:lnTo>
                  <a:lnTo>
                    <a:pt x="94545" y="81533"/>
                  </a:lnTo>
                  <a:lnTo>
                    <a:pt x="108151" y="88974"/>
                  </a:lnTo>
                  <a:lnTo>
                    <a:pt x="123412" y="90553"/>
                  </a:lnTo>
                  <a:lnTo>
                    <a:pt x="137968" y="87512"/>
                  </a:lnTo>
                  <a:lnTo>
                    <a:pt x="161389" y="71486"/>
                  </a:lnTo>
                  <a:lnTo>
                    <a:pt x="166792" y="66689"/>
                  </a:lnTo>
                  <a:lnTo>
                    <a:pt x="178523" y="39305"/>
                  </a:lnTo>
                  <a:lnTo>
                    <a:pt x="180024" y="20686"/>
                  </a:lnTo>
                  <a:lnTo>
                    <a:pt x="179215" y="12092"/>
                  </a:lnTo>
                  <a:lnTo>
                    <a:pt x="175221" y="6365"/>
                  </a:lnTo>
                  <a:lnTo>
                    <a:pt x="169104" y="2546"/>
                  </a:lnTo>
                  <a:lnTo>
                    <a:pt x="161570" y="0"/>
                  </a:lnTo>
                  <a:lnTo>
                    <a:pt x="154821" y="30"/>
                  </a:lnTo>
                  <a:lnTo>
                    <a:pt x="142714" y="4669"/>
                  </a:lnTo>
                  <a:lnTo>
                    <a:pt x="126187" y="21121"/>
                  </a:lnTo>
                  <a:lnTo>
                    <a:pt x="120199" y="41971"/>
                  </a:lnTo>
                  <a:lnTo>
                    <a:pt x="119266" y="65920"/>
                  </a:lnTo>
                  <a:lnTo>
                    <a:pt x="124609" y="85203"/>
                  </a:lnTo>
                  <a:lnTo>
                    <a:pt x="141456" y="110625"/>
                  </a:lnTo>
                  <a:lnTo>
                    <a:pt x="181484" y="140560"/>
                  </a:lnTo>
                  <a:lnTo>
                    <a:pt x="184507" y="146424"/>
                  </a:lnTo>
                  <a:lnTo>
                    <a:pt x="185563" y="159850"/>
                  </a:lnTo>
                  <a:lnTo>
                    <a:pt x="160668" y="202609"/>
                  </a:lnTo>
                  <a:lnTo>
                    <a:pt x="107636" y="25920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B34A8C6-48FC-4B57-ADB6-309670BC51D2}"/>
                </a:ext>
              </a:extLst>
            </p:cNvPr>
            <p:cNvSpPr/>
            <p:nvPr/>
          </p:nvSpPr>
          <p:spPr>
            <a:xfrm>
              <a:off x="3132731" y="6600851"/>
              <a:ext cx="171019" cy="108831"/>
            </a:xfrm>
            <a:custGeom>
              <a:avLst/>
              <a:gdLst/>
              <a:ahLst/>
              <a:cxnLst/>
              <a:rect l="0" t="0" r="0" b="0"/>
              <a:pathLst>
                <a:path w="171019" h="108831">
                  <a:moveTo>
                    <a:pt x="0" y="0"/>
                  </a:moveTo>
                  <a:lnTo>
                    <a:pt x="5343" y="20346"/>
                  </a:lnTo>
                  <a:lnTo>
                    <a:pt x="4991" y="59554"/>
                  </a:lnTo>
                  <a:lnTo>
                    <a:pt x="658" y="99142"/>
                  </a:lnTo>
                  <a:lnTo>
                    <a:pt x="1059" y="83407"/>
                  </a:lnTo>
                  <a:lnTo>
                    <a:pt x="7128" y="62429"/>
                  </a:lnTo>
                  <a:lnTo>
                    <a:pt x="14972" y="50492"/>
                  </a:lnTo>
                  <a:lnTo>
                    <a:pt x="26520" y="41730"/>
                  </a:lnTo>
                  <a:lnTo>
                    <a:pt x="33227" y="38185"/>
                  </a:lnTo>
                  <a:lnTo>
                    <a:pt x="39426" y="37548"/>
                  </a:lnTo>
                  <a:lnTo>
                    <a:pt x="50920" y="41450"/>
                  </a:lnTo>
                  <a:lnTo>
                    <a:pt x="67104" y="53358"/>
                  </a:lnTo>
                  <a:lnTo>
                    <a:pt x="101703" y="87940"/>
                  </a:lnTo>
                  <a:lnTo>
                    <a:pt x="109261" y="92312"/>
                  </a:lnTo>
                  <a:lnTo>
                    <a:pt x="124569" y="94867"/>
                  </a:lnTo>
                  <a:lnTo>
                    <a:pt x="132278" y="94338"/>
                  </a:lnTo>
                  <a:lnTo>
                    <a:pt x="138282" y="90532"/>
                  </a:lnTo>
                  <a:lnTo>
                    <a:pt x="147255" y="77089"/>
                  </a:lnTo>
                  <a:lnTo>
                    <a:pt x="149517" y="59598"/>
                  </a:lnTo>
                  <a:lnTo>
                    <a:pt x="146779" y="42036"/>
                  </a:lnTo>
                  <a:lnTo>
                    <a:pt x="139803" y="28472"/>
                  </a:lnTo>
                  <a:lnTo>
                    <a:pt x="133797" y="25028"/>
                  </a:lnTo>
                  <a:lnTo>
                    <a:pt x="117911" y="23504"/>
                  </a:lnTo>
                  <a:lnTo>
                    <a:pt x="111429" y="26034"/>
                  </a:lnTo>
                  <a:lnTo>
                    <a:pt x="101924" y="35756"/>
                  </a:lnTo>
                  <a:lnTo>
                    <a:pt x="97123" y="51017"/>
                  </a:lnTo>
                  <a:lnTo>
                    <a:pt x="95853" y="68452"/>
                  </a:lnTo>
                  <a:lnTo>
                    <a:pt x="98168" y="84838"/>
                  </a:lnTo>
                  <a:lnTo>
                    <a:pt x="101722" y="91107"/>
                  </a:lnTo>
                  <a:lnTo>
                    <a:pt x="112580" y="100378"/>
                  </a:lnTo>
                  <a:lnTo>
                    <a:pt x="119104" y="98876"/>
                  </a:lnTo>
                  <a:lnTo>
                    <a:pt x="133262" y="85693"/>
                  </a:lnTo>
                  <a:lnTo>
                    <a:pt x="147547" y="62243"/>
                  </a:lnTo>
                  <a:lnTo>
                    <a:pt x="151052" y="59635"/>
                  </a:lnTo>
                  <a:lnTo>
                    <a:pt x="154252" y="60486"/>
                  </a:lnTo>
                  <a:lnTo>
                    <a:pt x="157250" y="63645"/>
                  </a:lnTo>
                  <a:lnTo>
                    <a:pt x="171018" y="10883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AA414A7-0A50-4064-8DA0-A2CD8FFB16B5}"/>
                </a:ext>
              </a:extLst>
            </p:cNvPr>
            <p:cNvSpPr/>
            <p:nvPr/>
          </p:nvSpPr>
          <p:spPr>
            <a:xfrm>
              <a:off x="3334843" y="6635262"/>
              <a:ext cx="101057" cy="89116"/>
            </a:xfrm>
            <a:custGeom>
              <a:avLst/>
              <a:gdLst/>
              <a:ahLst/>
              <a:cxnLst/>
              <a:rect l="0" t="0" r="0" b="0"/>
              <a:pathLst>
                <a:path w="101057" h="89116">
                  <a:moveTo>
                    <a:pt x="0" y="20005"/>
                  </a:moveTo>
                  <a:lnTo>
                    <a:pt x="0" y="3498"/>
                  </a:lnTo>
                  <a:lnTo>
                    <a:pt x="1728" y="362"/>
                  </a:lnTo>
                  <a:lnTo>
                    <a:pt x="4607" y="0"/>
                  </a:lnTo>
                  <a:lnTo>
                    <a:pt x="8254" y="1486"/>
                  </a:lnTo>
                  <a:lnTo>
                    <a:pt x="14609" y="12349"/>
                  </a:lnTo>
                  <a:lnTo>
                    <a:pt x="27516" y="62662"/>
                  </a:lnTo>
                  <a:lnTo>
                    <a:pt x="29504" y="84165"/>
                  </a:lnTo>
                  <a:lnTo>
                    <a:pt x="28306" y="88690"/>
                  </a:lnTo>
                  <a:lnTo>
                    <a:pt x="25781" y="89115"/>
                  </a:lnTo>
                  <a:lnTo>
                    <a:pt x="22370" y="86808"/>
                  </a:lnTo>
                  <a:lnTo>
                    <a:pt x="18579" y="72728"/>
                  </a:lnTo>
                  <a:lnTo>
                    <a:pt x="18749" y="42824"/>
                  </a:lnTo>
                  <a:lnTo>
                    <a:pt x="23016" y="24101"/>
                  </a:lnTo>
                  <a:lnTo>
                    <a:pt x="30671" y="10020"/>
                  </a:lnTo>
                  <a:lnTo>
                    <a:pt x="35995" y="7302"/>
                  </a:lnTo>
                  <a:lnTo>
                    <a:pt x="42135" y="7218"/>
                  </a:lnTo>
                  <a:lnTo>
                    <a:pt x="48819" y="8889"/>
                  </a:lnTo>
                  <a:lnTo>
                    <a:pt x="60853" y="17656"/>
                  </a:lnTo>
                  <a:lnTo>
                    <a:pt x="71096" y="31052"/>
                  </a:lnTo>
                  <a:lnTo>
                    <a:pt x="101056" y="8219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4C4A2824-8D59-4F16-9676-6F3C64B08369}"/>
                </a:ext>
              </a:extLst>
            </p:cNvPr>
            <p:cNvSpPr/>
            <p:nvPr/>
          </p:nvSpPr>
          <p:spPr>
            <a:xfrm>
              <a:off x="3486187" y="6648579"/>
              <a:ext cx="105184" cy="224347"/>
            </a:xfrm>
            <a:custGeom>
              <a:avLst/>
              <a:gdLst/>
              <a:ahLst/>
              <a:cxnLst/>
              <a:rect l="0" t="0" r="0" b="0"/>
              <a:pathLst>
                <a:path w="105184" h="224347">
                  <a:moveTo>
                    <a:pt x="4127" y="30008"/>
                  </a:moveTo>
                  <a:lnTo>
                    <a:pt x="3263" y="545"/>
                  </a:lnTo>
                  <a:lnTo>
                    <a:pt x="1823" y="0"/>
                  </a:lnTo>
                  <a:lnTo>
                    <a:pt x="0" y="2229"/>
                  </a:lnTo>
                  <a:lnTo>
                    <a:pt x="1561" y="26000"/>
                  </a:lnTo>
                  <a:lnTo>
                    <a:pt x="7493" y="52141"/>
                  </a:lnTo>
                  <a:lnTo>
                    <a:pt x="11553" y="58584"/>
                  </a:lnTo>
                  <a:lnTo>
                    <a:pt x="22975" y="68044"/>
                  </a:lnTo>
                  <a:lnTo>
                    <a:pt x="28784" y="69185"/>
                  </a:lnTo>
                  <a:lnTo>
                    <a:pt x="34385" y="68218"/>
                  </a:lnTo>
                  <a:lnTo>
                    <a:pt x="39846" y="65846"/>
                  </a:lnTo>
                  <a:lnTo>
                    <a:pt x="59912" y="46002"/>
                  </a:lnTo>
                  <a:lnTo>
                    <a:pt x="74015" y="22366"/>
                  </a:lnTo>
                  <a:lnTo>
                    <a:pt x="77494" y="19731"/>
                  </a:lnTo>
                  <a:lnTo>
                    <a:pt x="80677" y="20566"/>
                  </a:lnTo>
                  <a:lnTo>
                    <a:pt x="83663" y="23713"/>
                  </a:lnTo>
                  <a:lnTo>
                    <a:pt x="87866" y="48777"/>
                  </a:lnTo>
                  <a:lnTo>
                    <a:pt x="91705" y="104659"/>
                  </a:lnTo>
                  <a:lnTo>
                    <a:pt x="97521" y="165047"/>
                  </a:lnTo>
                  <a:lnTo>
                    <a:pt x="105183" y="22434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5AC8CD3F-78BE-4625-AFDD-EB38595BA4B8}"/>
                </a:ext>
              </a:extLst>
            </p:cNvPr>
            <p:cNvSpPr/>
            <p:nvPr/>
          </p:nvSpPr>
          <p:spPr>
            <a:xfrm>
              <a:off x="3868119" y="6600851"/>
              <a:ext cx="146542" cy="131479"/>
            </a:xfrm>
            <a:custGeom>
              <a:avLst/>
              <a:gdLst/>
              <a:ahLst/>
              <a:cxnLst/>
              <a:rect l="0" t="0" r="0" b="0"/>
              <a:pathLst>
                <a:path w="146542" h="131479">
                  <a:moveTo>
                    <a:pt x="80833" y="93283"/>
                  </a:moveTo>
                  <a:lnTo>
                    <a:pt x="34988" y="44872"/>
                  </a:lnTo>
                  <a:lnTo>
                    <a:pt x="26949" y="41143"/>
                  </a:lnTo>
                  <a:lnTo>
                    <a:pt x="11107" y="39303"/>
                  </a:lnTo>
                  <a:lnTo>
                    <a:pt x="5846" y="43477"/>
                  </a:lnTo>
                  <a:lnTo>
                    <a:pt x="0" y="59631"/>
                  </a:lnTo>
                  <a:lnTo>
                    <a:pt x="2009" y="78903"/>
                  </a:lnTo>
                  <a:lnTo>
                    <a:pt x="9524" y="98120"/>
                  </a:lnTo>
                  <a:lnTo>
                    <a:pt x="21501" y="115298"/>
                  </a:lnTo>
                  <a:lnTo>
                    <a:pt x="40068" y="126964"/>
                  </a:lnTo>
                  <a:lnTo>
                    <a:pt x="51065" y="131284"/>
                  </a:lnTo>
                  <a:lnTo>
                    <a:pt x="70194" y="131478"/>
                  </a:lnTo>
                  <a:lnTo>
                    <a:pt x="78922" y="129111"/>
                  </a:lnTo>
                  <a:lnTo>
                    <a:pt x="84742" y="122350"/>
                  </a:lnTo>
                  <a:lnTo>
                    <a:pt x="91208" y="101020"/>
                  </a:lnTo>
                  <a:lnTo>
                    <a:pt x="90721" y="68129"/>
                  </a:lnTo>
                  <a:lnTo>
                    <a:pt x="90016" y="64421"/>
                  </a:lnTo>
                  <a:lnTo>
                    <a:pt x="89546" y="65405"/>
                  </a:lnTo>
                  <a:lnTo>
                    <a:pt x="89233" y="69515"/>
                  </a:lnTo>
                  <a:lnTo>
                    <a:pt x="93492" y="78689"/>
                  </a:lnTo>
                  <a:lnTo>
                    <a:pt x="102006" y="88524"/>
                  </a:lnTo>
                  <a:lnTo>
                    <a:pt x="114427" y="98653"/>
                  </a:lnTo>
                  <a:lnTo>
                    <a:pt x="121367" y="100318"/>
                  </a:lnTo>
                  <a:lnTo>
                    <a:pt x="135989" y="97561"/>
                  </a:lnTo>
                  <a:lnTo>
                    <a:pt x="140924" y="92681"/>
                  </a:lnTo>
                  <a:lnTo>
                    <a:pt x="146408" y="78044"/>
                  </a:lnTo>
                  <a:lnTo>
                    <a:pt x="146541" y="62326"/>
                  </a:lnTo>
                  <a:lnTo>
                    <a:pt x="127474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9446CA81-1B75-4C68-9333-BCA7D01BE801}"/>
                </a:ext>
              </a:extLst>
            </p:cNvPr>
            <p:cNvSpPr/>
            <p:nvPr/>
          </p:nvSpPr>
          <p:spPr>
            <a:xfrm>
              <a:off x="4034461" y="6514863"/>
              <a:ext cx="163245" cy="171499"/>
            </a:xfrm>
            <a:custGeom>
              <a:avLst/>
              <a:gdLst/>
              <a:ahLst/>
              <a:cxnLst/>
              <a:rect l="0" t="0" r="0" b="0"/>
              <a:pathLst>
                <a:path w="163245" h="171499">
                  <a:moveTo>
                    <a:pt x="0" y="8254"/>
                  </a:moveTo>
                  <a:lnTo>
                    <a:pt x="8253" y="0"/>
                  </a:lnTo>
                  <a:lnTo>
                    <a:pt x="10684" y="1887"/>
                  </a:lnTo>
                  <a:lnTo>
                    <a:pt x="14106" y="24314"/>
                  </a:lnTo>
                  <a:lnTo>
                    <a:pt x="15357" y="81695"/>
                  </a:lnTo>
                  <a:lnTo>
                    <a:pt x="21715" y="143842"/>
                  </a:lnTo>
                  <a:lnTo>
                    <a:pt x="26350" y="166115"/>
                  </a:lnTo>
                  <a:lnTo>
                    <a:pt x="29659" y="170501"/>
                  </a:lnTo>
                  <a:lnTo>
                    <a:pt x="33592" y="170833"/>
                  </a:lnTo>
                  <a:lnTo>
                    <a:pt x="37942" y="168463"/>
                  </a:lnTo>
                  <a:lnTo>
                    <a:pt x="45078" y="158920"/>
                  </a:lnTo>
                  <a:lnTo>
                    <a:pt x="56697" y="131681"/>
                  </a:lnTo>
                  <a:lnTo>
                    <a:pt x="61982" y="126815"/>
                  </a:lnTo>
                  <a:lnTo>
                    <a:pt x="77067" y="121408"/>
                  </a:lnTo>
                  <a:lnTo>
                    <a:pt x="83336" y="122557"/>
                  </a:lnTo>
                  <a:lnTo>
                    <a:pt x="88378" y="125915"/>
                  </a:lnTo>
                  <a:lnTo>
                    <a:pt x="121953" y="161195"/>
                  </a:lnTo>
                  <a:lnTo>
                    <a:pt x="127080" y="162901"/>
                  </a:lnTo>
                  <a:lnTo>
                    <a:pt x="132224" y="162312"/>
                  </a:lnTo>
                  <a:lnTo>
                    <a:pt x="137382" y="160192"/>
                  </a:lnTo>
                  <a:lnTo>
                    <a:pt x="145416" y="150925"/>
                  </a:lnTo>
                  <a:lnTo>
                    <a:pt x="148767" y="144827"/>
                  </a:lnTo>
                  <a:lnTo>
                    <a:pt x="151865" y="143353"/>
                  </a:lnTo>
                  <a:lnTo>
                    <a:pt x="154794" y="144961"/>
                  </a:lnTo>
                  <a:lnTo>
                    <a:pt x="157611" y="148624"/>
                  </a:lnTo>
                  <a:lnTo>
                    <a:pt x="160740" y="157301"/>
                  </a:lnTo>
                  <a:lnTo>
                    <a:pt x="163244" y="17149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5D5B07CF-5D67-434F-9275-265030A84195}"/>
                </a:ext>
              </a:extLst>
            </p:cNvPr>
            <p:cNvSpPr/>
            <p:nvPr/>
          </p:nvSpPr>
          <p:spPr>
            <a:xfrm>
              <a:off x="4151064" y="6476475"/>
              <a:ext cx="38868" cy="85510"/>
            </a:xfrm>
            <a:custGeom>
              <a:avLst/>
              <a:gdLst/>
              <a:ahLst/>
              <a:cxnLst/>
              <a:rect l="0" t="0" r="0" b="0"/>
              <a:pathLst>
                <a:path w="38868" h="85510">
                  <a:moveTo>
                    <a:pt x="38867" y="85509"/>
                  </a:moveTo>
                  <a:lnTo>
                    <a:pt x="7969" y="26278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5C7D4C2-28F9-4229-9ED3-8331E63B8201}"/>
                </a:ext>
              </a:extLst>
            </p:cNvPr>
            <p:cNvSpPr/>
            <p:nvPr/>
          </p:nvSpPr>
          <p:spPr>
            <a:xfrm>
              <a:off x="4221025" y="6445381"/>
              <a:ext cx="54416" cy="194340"/>
            </a:xfrm>
            <a:custGeom>
              <a:avLst/>
              <a:gdLst/>
              <a:ahLst/>
              <a:cxnLst/>
              <a:rect l="0" t="0" r="0" b="0"/>
              <a:pathLst>
                <a:path w="54416" h="194340">
                  <a:moveTo>
                    <a:pt x="0" y="0"/>
                  </a:moveTo>
                  <a:lnTo>
                    <a:pt x="8254" y="8254"/>
                  </a:lnTo>
                  <a:lnTo>
                    <a:pt x="17513" y="29893"/>
                  </a:lnTo>
                  <a:lnTo>
                    <a:pt x="33722" y="90390"/>
                  </a:lnTo>
                  <a:lnTo>
                    <a:pt x="46137" y="148917"/>
                  </a:lnTo>
                  <a:lnTo>
                    <a:pt x="54415" y="19433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EC883570-7134-4AE1-9204-55D85154BD76}"/>
                </a:ext>
              </a:extLst>
            </p:cNvPr>
            <p:cNvSpPr/>
            <p:nvPr/>
          </p:nvSpPr>
          <p:spPr>
            <a:xfrm>
              <a:off x="4322081" y="6562181"/>
              <a:ext cx="84870" cy="108634"/>
            </a:xfrm>
            <a:custGeom>
              <a:avLst/>
              <a:gdLst/>
              <a:ahLst/>
              <a:cxnLst/>
              <a:rect l="0" t="0" r="0" b="0"/>
              <a:pathLst>
                <a:path w="84870" h="108634">
                  <a:moveTo>
                    <a:pt x="0" y="69765"/>
                  </a:moveTo>
                  <a:lnTo>
                    <a:pt x="18618" y="55625"/>
                  </a:lnTo>
                  <a:lnTo>
                    <a:pt x="40641" y="33426"/>
                  </a:lnTo>
                  <a:lnTo>
                    <a:pt x="76294" y="9964"/>
                  </a:lnTo>
                  <a:lnTo>
                    <a:pt x="84548" y="1394"/>
                  </a:lnTo>
                  <a:lnTo>
                    <a:pt x="84869" y="0"/>
                  </a:lnTo>
                  <a:lnTo>
                    <a:pt x="71405" y="9968"/>
                  </a:lnTo>
                  <a:lnTo>
                    <a:pt x="59663" y="35703"/>
                  </a:lnTo>
                  <a:lnTo>
                    <a:pt x="50500" y="77523"/>
                  </a:lnTo>
                  <a:lnTo>
                    <a:pt x="46641" y="10863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488D2005-69BB-48A2-9B9C-F4D607DACC51}"/>
                </a:ext>
              </a:extLst>
            </p:cNvPr>
            <p:cNvSpPr/>
            <p:nvPr/>
          </p:nvSpPr>
          <p:spPr>
            <a:xfrm>
              <a:off x="855088" y="6988090"/>
              <a:ext cx="23322" cy="217660"/>
            </a:xfrm>
            <a:custGeom>
              <a:avLst/>
              <a:gdLst/>
              <a:ahLst/>
              <a:cxnLst/>
              <a:rect l="0" t="0" r="0" b="0"/>
              <a:pathLst>
                <a:path w="23322" h="217660">
                  <a:moveTo>
                    <a:pt x="0" y="0"/>
                  </a:moveTo>
                  <a:lnTo>
                    <a:pt x="10820" y="58226"/>
                  </a:lnTo>
                  <a:lnTo>
                    <a:pt x="14146" y="106312"/>
                  </a:lnTo>
                  <a:lnTo>
                    <a:pt x="17228" y="148018"/>
                  </a:lnTo>
                  <a:lnTo>
                    <a:pt x="21515" y="197025"/>
                  </a:lnTo>
                  <a:lnTo>
                    <a:pt x="23321" y="21765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F6C62191-7DE2-43CD-BC2B-1608FC6CF040}"/>
                </a:ext>
              </a:extLst>
            </p:cNvPr>
            <p:cNvSpPr/>
            <p:nvPr/>
          </p:nvSpPr>
          <p:spPr>
            <a:xfrm>
              <a:off x="751985" y="6948853"/>
              <a:ext cx="149919" cy="132520"/>
            </a:xfrm>
            <a:custGeom>
              <a:avLst/>
              <a:gdLst/>
              <a:ahLst/>
              <a:cxnLst/>
              <a:rect l="0" t="0" r="0" b="0"/>
              <a:pathLst>
                <a:path w="149919" h="132520">
                  <a:moveTo>
                    <a:pt x="9821" y="132519"/>
                  </a:moveTo>
                  <a:lnTo>
                    <a:pt x="0" y="96147"/>
                  </a:lnTo>
                  <a:lnTo>
                    <a:pt x="561" y="71728"/>
                  </a:lnTo>
                  <a:lnTo>
                    <a:pt x="8297" y="51086"/>
                  </a:lnTo>
                  <a:lnTo>
                    <a:pt x="30249" y="20848"/>
                  </a:lnTo>
                  <a:lnTo>
                    <a:pt x="58388" y="3654"/>
                  </a:lnTo>
                  <a:lnTo>
                    <a:pt x="102330" y="0"/>
                  </a:lnTo>
                  <a:lnTo>
                    <a:pt x="129247" y="11721"/>
                  </a:lnTo>
                  <a:lnTo>
                    <a:pt x="141262" y="20893"/>
                  </a:lnTo>
                  <a:lnTo>
                    <a:pt x="147544" y="32189"/>
                  </a:lnTo>
                  <a:lnTo>
                    <a:pt x="149918" y="58562"/>
                  </a:lnTo>
                  <a:lnTo>
                    <a:pt x="142912" y="80647"/>
                  </a:lnTo>
                  <a:lnTo>
                    <a:pt x="132024" y="97373"/>
                  </a:lnTo>
                  <a:lnTo>
                    <a:pt x="110877" y="11697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F8471FE-9EDC-4DE1-8B7A-4F35BA3A9734}"/>
                </a:ext>
              </a:extLst>
            </p:cNvPr>
            <p:cNvSpPr/>
            <p:nvPr/>
          </p:nvSpPr>
          <p:spPr>
            <a:xfrm>
              <a:off x="969644" y="6972543"/>
              <a:ext cx="64236" cy="51441"/>
            </a:xfrm>
            <a:custGeom>
              <a:avLst/>
              <a:gdLst/>
              <a:ahLst/>
              <a:cxnLst/>
              <a:rect l="0" t="0" r="0" b="0"/>
              <a:pathLst>
                <a:path w="64236" h="51441">
                  <a:moveTo>
                    <a:pt x="9820" y="38868"/>
                  </a:moveTo>
                  <a:lnTo>
                    <a:pt x="1567" y="51248"/>
                  </a:lnTo>
                  <a:lnTo>
                    <a:pt x="0" y="51440"/>
                  </a:lnTo>
                  <a:lnTo>
                    <a:pt x="561" y="42440"/>
                  </a:lnTo>
                  <a:lnTo>
                    <a:pt x="13987" y="22076"/>
                  </a:lnTo>
                  <a:lnTo>
                    <a:pt x="34376" y="7884"/>
                  </a:lnTo>
                  <a:lnTo>
                    <a:pt x="64235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78066F9D-8527-4FDD-8905-9A69E07173E8}"/>
                </a:ext>
              </a:extLst>
            </p:cNvPr>
            <p:cNvSpPr/>
            <p:nvPr/>
          </p:nvSpPr>
          <p:spPr>
            <a:xfrm>
              <a:off x="1101864" y="6950413"/>
              <a:ext cx="56393" cy="84319"/>
            </a:xfrm>
            <a:custGeom>
              <a:avLst/>
              <a:gdLst/>
              <a:ahLst/>
              <a:cxnLst/>
              <a:rect l="0" t="0" r="0" b="0"/>
              <a:pathLst>
                <a:path w="56393" h="84319">
                  <a:moveTo>
                    <a:pt x="33071" y="37677"/>
                  </a:moveTo>
                  <a:lnTo>
                    <a:pt x="45451" y="33551"/>
                  </a:lnTo>
                  <a:lnTo>
                    <a:pt x="48234" y="29744"/>
                  </a:lnTo>
                  <a:lnTo>
                    <a:pt x="49226" y="24615"/>
                  </a:lnTo>
                  <a:lnTo>
                    <a:pt x="49023" y="18604"/>
                  </a:lnTo>
                  <a:lnTo>
                    <a:pt x="46297" y="12870"/>
                  </a:lnTo>
                  <a:lnTo>
                    <a:pt x="36358" y="1891"/>
                  </a:lnTo>
                  <a:lnTo>
                    <a:pt x="30080" y="0"/>
                  </a:lnTo>
                  <a:lnTo>
                    <a:pt x="16195" y="2506"/>
                  </a:lnTo>
                  <a:lnTo>
                    <a:pt x="10592" y="6455"/>
                  </a:lnTo>
                  <a:lnTo>
                    <a:pt x="2063" y="17755"/>
                  </a:lnTo>
                  <a:lnTo>
                    <a:pt x="0" y="31415"/>
                  </a:lnTo>
                  <a:lnTo>
                    <a:pt x="659" y="38685"/>
                  </a:lnTo>
                  <a:lnTo>
                    <a:pt x="10604" y="55976"/>
                  </a:lnTo>
                  <a:lnTo>
                    <a:pt x="25677" y="71722"/>
                  </a:lnTo>
                  <a:lnTo>
                    <a:pt x="56392" y="8431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B8BF20C-B8D2-4753-A7A4-5002CD415B70}"/>
                </a:ext>
              </a:extLst>
            </p:cNvPr>
            <p:cNvSpPr/>
            <p:nvPr/>
          </p:nvSpPr>
          <p:spPr>
            <a:xfrm>
              <a:off x="1197123" y="6925901"/>
              <a:ext cx="77737" cy="67061"/>
            </a:xfrm>
            <a:custGeom>
              <a:avLst/>
              <a:gdLst/>
              <a:ahLst/>
              <a:cxnLst/>
              <a:rect l="0" t="0" r="0" b="0"/>
              <a:pathLst>
                <a:path w="77737" h="67061">
                  <a:moveTo>
                    <a:pt x="0" y="0"/>
                  </a:moveTo>
                  <a:lnTo>
                    <a:pt x="37652" y="57251"/>
                  </a:lnTo>
                  <a:lnTo>
                    <a:pt x="43239" y="64079"/>
                  </a:lnTo>
                  <a:lnTo>
                    <a:pt x="49556" y="66904"/>
                  </a:lnTo>
                  <a:lnTo>
                    <a:pt x="56358" y="67060"/>
                  </a:lnTo>
                  <a:lnTo>
                    <a:pt x="63484" y="65436"/>
                  </a:lnTo>
                  <a:lnTo>
                    <a:pt x="68234" y="61762"/>
                  </a:lnTo>
                  <a:lnTo>
                    <a:pt x="77736" y="3886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839217E-4D3B-4B6E-83A3-ED6C5E60EAB6}"/>
                </a:ext>
              </a:extLst>
            </p:cNvPr>
            <p:cNvSpPr/>
            <p:nvPr/>
          </p:nvSpPr>
          <p:spPr>
            <a:xfrm>
              <a:off x="1438103" y="7011411"/>
              <a:ext cx="15548" cy="7774"/>
            </a:xfrm>
            <a:custGeom>
              <a:avLst/>
              <a:gdLst/>
              <a:ahLst/>
              <a:cxnLst/>
              <a:rect l="0" t="0" r="0" b="0"/>
              <a:pathLst>
                <a:path w="15548" h="7774">
                  <a:moveTo>
                    <a:pt x="15547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FE3F921-1F0F-40FF-8A5D-5F99B60F8D63}"/>
                </a:ext>
              </a:extLst>
            </p:cNvPr>
            <p:cNvSpPr/>
            <p:nvPr/>
          </p:nvSpPr>
          <p:spPr>
            <a:xfrm>
              <a:off x="1637986" y="6840393"/>
              <a:ext cx="25550" cy="171019"/>
            </a:xfrm>
            <a:custGeom>
              <a:avLst/>
              <a:gdLst/>
              <a:ahLst/>
              <a:cxnLst/>
              <a:rect l="0" t="0" r="0" b="0"/>
              <a:pathLst>
                <a:path w="25550" h="171019">
                  <a:moveTo>
                    <a:pt x="10002" y="0"/>
                  </a:moveTo>
                  <a:lnTo>
                    <a:pt x="1748" y="8253"/>
                  </a:lnTo>
                  <a:lnTo>
                    <a:pt x="0" y="26125"/>
                  </a:lnTo>
                  <a:lnTo>
                    <a:pt x="3871" y="72233"/>
                  </a:lnTo>
                  <a:lnTo>
                    <a:pt x="12792" y="125914"/>
                  </a:lnTo>
                  <a:lnTo>
                    <a:pt x="25549" y="17101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FDED7169-5FD1-464B-BD62-B701EF4F847F}"/>
                </a:ext>
              </a:extLst>
            </p:cNvPr>
            <p:cNvSpPr/>
            <p:nvPr/>
          </p:nvSpPr>
          <p:spPr>
            <a:xfrm>
              <a:off x="1684916" y="6934922"/>
              <a:ext cx="165184" cy="110361"/>
            </a:xfrm>
            <a:custGeom>
              <a:avLst/>
              <a:gdLst/>
              <a:ahLst/>
              <a:cxnLst/>
              <a:rect l="0" t="0" r="0" b="0"/>
              <a:pathLst>
                <a:path w="165184" h="110361">
                  <a:moveTo>
                    <a:pt x="56354" y="14300"/>
                  </a:moveTo>
                  <a:lnTo>
                    <a:pt x="52227" y="1920"/>
                  </a:lnTo>
                  <a:lnTo>
                    <a:pt x="48421" y="0"/>
                  </a:lnTo>
                  <a:lnTo>
                    <a:pt x="43292" y="449"/>
                  </a:lnTo>
                  <a:lnTo>
                    <a:pt x="30683" y="6417"/>
                  </a:lnTo>
                  <a:lnTo>
                    <a:pt x="16442" y="17707"/>
                  </a:lnTo>
                  <a:lnTo>
                    <a:pt x="6082" y="33665"/>
                  </a:lnTo>
                  <a:lnTo>
                    <a:pt x="2110" y="42757"/>
                  </a:lnTo>
                  <a:lnTo>
                    <a:pt x="0" y="62073"/>
                  </a:lnTo>
                  <a:lnTo>
                    <a:pt x="646" y="72060"/>
                  </a:lnTo>
                  <a:lnTo>
                    <a:pt x="8274" y="90068"/>
                  </a:lnTo>
                  <a:lnTo>
                    <a:pt x="13936" y="98498"/>
                  </a:lnTo>
                  <a:lnTo>
                    <a:pt x="21166" y="104117"/>
                  </a:lnTo>
                  <a:lnTo>
                    <a:pt x="38412" y="110360"/>
                  </a:lnTo>
                  <a:lnTo>
                    <a:pt x="59896" y="106227"/>
                  </a:lnTo>
                  <a:lnTo>
                    <a:pt x="82113" y="94888"/>
                  </a:lnTo>
                  <a:lnTo>
                    <a:pt x="121487" y="53714"/>
                  </a:lnTo>
                  <a:lnTo>
                    <a:pt x="134482" y="30009"/>
                  </a:lnTo>
                  <a:lnTo>
                    <a:pt x="137806" y="29092"/>
                  </a:lnTo>
                  <a:lnTo>
                    <a:pt x="140886" y="32798"/>
                  </a:lnTo>
                  <a:lnTo>
                    <a:pt x="157324" y="80597"/>
                  </a:lnTo>
                  <a:lnTo>
                    <a:pt x="165183" y="9980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73F007D-7182-442B-8B9D-A27EDC26BD0F}"/>
                </a:ext>
              </a:extLst>
            </p:cNvPr>
            <p:cNvSpPr/>
            <p:nvPr/>
          </p:nvSpPr>
          <p:spPr>
            <a:xfrm>
              <a:off x="1811232" y="6894808"/>
              <a:ext cx="7774" cy="1"/>
            </a:xfrm>
            <a:custGeom>
              <a:avLst/>
              <a:gdLst/>
              <a:ahLst/>
              <a:cxnLst/>
              <a:rect l="0" t="0" r="0" b="0"/>
              <a:pathLst>
                <a:path w="7774" h="1">
                  <a:moveTo>
                    <a:pt x="7773" y="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F30765B-7FCC-4A09-8467-F32178AABDC5}"/>
                </a:ext>
              </a:extLst>
            </p:cNvPr>
            <p:cNvSpPr/>
            <p:nvPr/>
          </p:nvSpPr>
          <p:spPr>
            <a:xfrm>
              <a:off x="1921257" y="6851978"/>
              <a:ext cx="53470" cy="182193"/>
            </a:xfrm>
            <a:custGeom>
              <a:avLst/>
              <a:gdLst/>
              <a:ahLst/>
              <a:cxnLst/>
              <a:rect l="0" t="0" r="0" b="0"/>
              <a:pathLst>
                <a:path w="53470" h="182193">
                  <a:moveTo>
                    <a:pt x="53219" y="105018"/>
                  </a:moveTo>
                  <a:lnTo>
                    <a:pt x="32586" y="100891"/>
                  </a:lnTo>
                  <a:lnTo>
                    <a:pt x="23916" y="103994"/>
                  </a:lnTo>
                  <a:lnTo>
                    <a:pt x="7374" y="118958"/>
                  </a:lnTo>
                  <a:lnTo>
                    <a:pt x="2790" y="128994"/>
                  </a:lnTo>
                  <a:lnTo>
                    <a:pt x="0" y="151662"/>
                  </a:lnTo>
                  <a:lnTo>
                    <a:pt x="2192" y="161162"/>
                  </a:lnTo>
                  <a:lnTo>
                    <a:pt x="11538" y="176325"/>
                  </a:lnTo>
                  <a:lnTo>
                    <a:pt x="17659" y="180195"/>
                  </a:lnTo>
                  <a:lnTo>
                    <a:pt x="31368" y="182192"/>
                  </a:lnTo>
                  <a:lnTo>
                    <a:pt x="37788" y="177196"/>
                  </a:lnTo>
                  <a:lnTo>
                    <a:pt x="49528" y="157827"/>
                  </a:lnTo>
                  <a:lnTo>
                    <a:pt x="53469" y="109533"/>
                  </a:lnTo>
                  <a:lnTo>
                    <a:pt x="45039" y="59714"/>
                  </a:lnTo>
                  <a:lnTo>
                    <a:pt x="29306" y="611"/>
                  </a:lnTo>
                  <a:lnTo>
                    <a:pt x="28640" y="0"/>
                  </a:lnTo>
                  <a:lnTo>
                    <a:pt x="38244" y="54531"/>
                  </a:lnTo>
                  <a:lnTo>
                    <a:pt x="45445" y="8169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7F49D432-6E8B-4D5D-BA99-CE92E986F7BC}"/>
                </a:ext>
              </a:extLst>
            </p:cNvPr>
            <p:cNvSpPr/>
            <p:nvPr/>
          </p:nvSpPr>
          <p:spPr>
            <a:xfrm>
              <a:off x="2409793" y="6937322"/>
              <a:ext cx="147698" cy="73796"/>
            </a:xfrm>
            <a:custGeom>
              <a:avLst/>
              <a:gdLst/>
              <a:ahLst/>
              <a:cxnLst/>
              <a:rect l="0" t="0" r="0" b="0"/>
              <a:pathLst>
                <a:path w="147698" h="73796">
                  <a:moveTo>
                    <a:pt x="0" y="4127"/>
                  </a:moveTo>
                  <a:lnTo>
                    <a:pt x="12381" y="0"/>
                  </a:lnTo>
                  <a:lnTo>
                    <a:pt x="16891" y="2240"/>
                  </a:lnTo>
                  <a:lnTo>
                    <a:pt x="24206" y="13941"/>
                  </a:lnTo>
                  <a:lnTo>
                    <a:pt x="35076" y="49603"/>
                  </a:lnTo>
                  <a:lnTo>
                    <a:pt x="38608" y="73648"/>
                  </a:lnTo>
                  <a:lnTo>
                    <a:pt x="40423" y="73795"/>
                  </a:lnTo>
                  <a:lnTo>
                    <a:pt x="44741" y="67049"/>
                  </a:lnTo>
                  <a:lnTo>
                    <a:pt x="53756" y="48683"/>
                  </a:lnTo>
                  <a:lnTo>
                    <a:pt x="72070" y="28557"/>
                  </a:lnTo>
                  <a:lnTo>
                    <a:pt x="86446" y="19879"/>
                  </a:lnTo>
                  <a:lnTo>
                    <a:pt x="94771" y="18947"/>
                  </a:lnTo>
                  <a:lnTo>
                    <a:pt x="113234" y="22519"/>
                  </a:lnTo>
                  <a:lnTo>
                    <a:pt x="128350" y="32166"/>
                  </a:lnTo>
                  <a:lnTo>
                    <a:pt x="147697" y="5076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0DA86B8D-885E-461F-81A3-3CAD4FBC5913}"/>
                </a:ext>
              </a:extLst>
            </p:cNvPr>
            <p:cNvSpPr/>
            <p:nvPr/>
          </p:nvSpPr>
          <p:spPr>
            <a:xfrm>
              <a:off x="2614896" y="6940265"/>
              <a:ext cx="51570" cy="82833"/>
            </a:xfrm>
            <a:custGeom>
              <a:avLst/>
              <a:gdLst/>
              <a:ahLst/>
              <a:cxnLst/>
              <a:rect l="0" t="0" r="0" b="0"/>
              <a:pathLst>
                <a:path w="51570" h="82833">
                  <a:moveTo>
                    <a:pt x="43650" y="8957"/>
                  </a:moveTo>
                  <a:lnTo>
                    <a:pt x="35397" y="704"/>
                  </a:lnTo>
                  <a:lnTo>
                    <a:pt x="31238" y="0"/>
                  </a:lnTo>
                  <a:lnTo>
                    <a:pt x="26738" y="1259"/>
                  </a:lnTo>
                  <a:lnTo>
                    <a:pt x="22011" y="3825"/>
                  </a:lnTo>
                  <a:lnTo>
                    <a:pt x="7104" y="23943"/>
                  </a:lnTo>
                  <a:lnTo>
                    <a:pt x="0" y="51786"/>
                  </a:lnTo>
                  <a:lnTo>
                    <a:pt x="1594" y="59967"/>
                  </a:lnTo>
                  <a:lnTo>
                    <a:pt x="10276" y="73663"/>
                  </a:lnTo>
                  <a:lnTo>
                    <a:pt x="25074" y="80903"/>
                  </a:lnTo>
                  <a:lnTo>
                    <a:pt x="33857" y="82832"/>
                  </a:lnTo>
                  <a:lnTo>
                    <a:pt x="40577" y="81528"/>
                  </a:lnTo>
                  <a:lnTo>
                    <a:pt x="45920" y="78068"/>
                  </a:lnTo>
                  <a:lnTo>
                    <a:pt x="50346" y="73170"/>
                  </a:lnTo>
                  <a:lnTo>
                    <a:pt x="51569" y="67313"/>
                  </a:lnTo>
                  <a:lnTo>
                    <a:pt x="48321" y="53895"/>
                  </a:lnTo>
                  <a:lnTo>
                    <a:pt x="41120" y="43901"/>
                  </a:lnTo>
                  <a:lnTo>
                    <a:pt x="28103" y="3227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1D0A519-C1B4-44E5-B02C-0562115C03D5}"/>
                </a:ext>
              </a:extLst>
            </p:cNvPr>
            <p:cNvSpPr/>
            <p:nvPr/>
          </p:nvSpPr>
          <p:spPr>
            <a:xfrm>
              <a:off x="2759602" y="6859108"/>
              <a:ext cx="31095" cy="214492"/>
            </a:xfrm>
            <a:custGeom>
              <a:avLst/>
              <a:gdLst/>
              <a:ahLst/>
              <a:cxnLst/>
              <a:rect l="0" t="0" r="0" b="0"/>
              <a:pathLst>
                <a:path w="31095" h="214492">
                  <a:moveTo>
                    <a:pt x="0" y="12380"/>
                  </a:moveTo>
                  <a:lnTo>
                    <a:pt x="8253" y="0"/>
                  </a:lnTo>
                  <a:lnTo>
                    <a:pt x="10685" y="671"/>
                  </a:lnTo>
                  <a:lnTo>
                    <a:pt x="13386" y="12933"/>
                  </a:lnTo>
                  <a:lnTo>
                    <a:pt x="15984" y="66519"/>
                  </a:lnTo>
                  <a:lnTo>
                    <a:pt x="19484" y="112161"/>
                  </a:lnTo>
                  <a:lnTo>
                    <a:pt x="26311" y="174766"/>
                  </a:lnTo>
                  <a:lnTo>
                    <a:pt x="31094" y="21449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87188C1-5CDA-4F2F-B432-49975A0159BF}"/>
                </a:ext>
              </a:extLst>
            </p:cNvPr>
            <p:cNvSpPr/>
            <p:nvPr/>
          </p:nvSpPr>
          <p:spPr>
            <a:xfrm>
              <a:off x="2720330" y="6925901"/>
              <a:ext cx="85914" cy="77738"/>
            </a:xfrm>
            <a:custGeom>
              <a:avLst/>
              <a:gdLst/>
              <a:ahLst/>
              <a:cxnLst/>
              <a:rect l="0" t="0" r="0" b="0"/>
              <a:pathLst>
                <a:path w="85914" h="77738">
                  <a:moveTo>
                    <a:pt x="15952" y="77737"/>
                  </a:moveTo>
                  <a:lnTo>
                    <a:pt x="789" y="37748"/>
                  </a:lnTo>
                  <a:lnTo>
                    <a:pt x="0" y="18505"/>
                  </a:lnTo>
                  <a:lnTo>
                    <a:pt x="5317" y="11472"/>
                  </a:lnTo>
                  <a:lnTo>
                    <a:pt x="25044" y="1357"/>
                  </a:lnTo>
                  <a:lnTo>
                    <a:pt x="85913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15748C28-6ED6-43A9-9F21-349CC317FC0C}"/>
                </a:ext>
              </a:extLst>
            </p:cNvPr>
            <p:cNvSpPr/>
            <p:nvPr/>
          </p:nvSpPr>
          <p:spPr>
            <a:xfrm>
              <a:off x="3030827" y="6914993"/>
              <a:ext cx="134761" cy="251865"/>
            </a:xfrm>
            <a:custGeom>
              <a:avLst/>
              <a:gdLst/>
              <a:ahLst/>
              <a:cxnLst/>
              <a:rect l="0" t="0" r="0" b="0"/>
              <a:pathLst>
                <a:path w="134761" h="251865">
                  <a:moveTo>
                    <a:pt x="47490" y="88645"/>
                  </a:moveTo>
                  <a:lnTo>
                    <a:pt x="88991" y="42536"/>
                  </a:lnTo>
                  <a:lnTo>
                    <a:pt x="93295" y="34584"/>
                  </a:lnTo>
                  <a:lnTo>
                    <a:pt x="95775" y="18840"/>
                  </a:lnTo>
                  <a:lnTo>
                    <a:pt x="95227" y="11014"/>
                  </a:lnTo>
                  <a:lnTo>
                    <a:pt x="91407" y="5796"/>
                  </a:lnTo>
                  <a:lnTo>
                    <a:pt x="77949" y="0"/>
                  </a:lnTo>
                  <a:lnTo>
                    <a:pt x="62755" y="2030"/>
                  </a:lnTo>
                  <a:lnTo>
                    <a:pt x="55075" y="4989"/>
                  </a:lnTo>
                  <a:lnTo>
                    <a:pt x="23634" y="33915"/>
                  </a:lnTo>
                  <a:lnTo>
                    <a:pt x="3473" y="62928"/>
                  </a:lnTo>
                  <a:lnTo>
                    <a:pt x="0" y="79806"/>
                  </a:lnTo>
                  <a:lnTo>
                    <a:pt x="283" y="87934"/>
                  </a:lnTo>
                  <a:lnTo>
                    <a:pt x="3926" y="95080"/>
                  </a:lnTo>
                  <a:lnTo>
                    <a:pt x="17188" y="107627"/>
                  </a:lnTo>
                  <a:lnTo>
                    <a:pt x="48510" y="123553"/>
                  </a:lnTo>
                  <a:lnTo>
                    <a:pt x="93071" y="141823"/>
                  </a:lnTo>
                  <a:lnTo>
                    <a:pt x="117138" y="160543"/>
                  </a:lnTo>
                  <a:lnTo>
                    <a:pt x="132426" y="182501"/>
                  </a:lnTo>
                  <a:lnTo>
                    <a:pt x="134760" y="202335"/>
                  </a:lnTo>
                  <a:lnTo>
                    <a:pt x="132054" y="222954"/>
                  </a:lnTo>
                  <a:lnTo>
                    <a:pt x="125093" y="237878"/>
                  </a:lnTo>
                  <a:lnTo>
                    <a:pt x="109331" y="247965"/>
                  </a:lnTo>
                  <a:lnTo>
                    <a:pt x="99082" y="251864"/>
                  </a:lnTo>
                  <a:lnTo>
                    <a:pt x="76178" y="249287"/>
                  </a:lnTo>
                  <a:lnTo>
                    <a:pt x="64024" y="244972"/>
                  </a:lnTo>
                  <a:lnTo>
                    <a:pt x="55058" y="237777"/>
                  </a:lnTo>
                  <a:lnTo>
                    <a:pt x="42792" y="218265"/>
                  </a:lnTo>
                  <a:lnTo>
                    <a:pt x="43674" y="188288"/>
                  </a:lnTo>
                  <a:lnTo>
                    <a:pt x="55263" y="13528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581CA608-7C56-40EB-B2F6-76361356D763}"/>
                </a:ext>
              </a:extLst>
            </p:cNvPr>
            <p:cNvSpPr/>
            <p:nvPr/>
          </p:nvSpPr>
          <p:spPr>
            <a:xfrm>
              <a:off x="3233307" y="6906275"/>
              <a:ext cx="237903" cy="131212"/>
            </a:xfrm>
            <a:custGeom>
              <a:avLst/>
              <a:gdLst/>
              <a:ahLst/>
              <a:cxnLst/>
              <a:rect l="0" t="0" r="0" b="0"/>
              <a:pathLst>
                <a:path w="237903" h="131212">
                  <a:moveTo>
                    <a:pt x="8254" y="35174"/>
                  </a:moveTo>
                  <a:lnTo>
                    <a:pt x="0" y="26920"/>
                  </a:lnTo>
                  <a:lnTo>
                    <a:pt x="161" y="23625"/>
                  </a:lnTo>
                  <a:lnTo>
                    <a:pt x="2859" y="20565"/>
                  </a:lnTo>
                  <a:lnTo>
                    <a:pt x="7248" y="17661"/>
                  </a:lnTo>
                  <a:lnTo>
                    <a:pt x="19036" y="16737"/>
                  </a:lnTo>
                  <a:lnTo>
                    <a:pt x="25806" y="17700"/>
                  </a:lnTo>
                  <a:lnTo>
                    <a:pt x="60096" y="35563"/>
                  </a:lnTo>
                  <a:lnTo>
                    <a:pt x="90697" y="62735"/>
                  </a:lnTo>
                  <a:lnTo>
                    <a:pt x="107922" y="92668"/>
                  </a:lnTo>
                  <a:lnTo>
                    <a:pt x="108384" y="102006"/>
                  </a:lnTo>
                  <a:lnTo>
                    <a:pt x="101989" y="119292"/>
                  </a:lnTo>
                  <a:lnTo>
                    <a:pt x="95792" y="124938"/>
                  </a:lnTo>
                  <a:lnTo>
                    <a:pt x="79693" y="131211"/>
                  </a:lnTo>
                  <a:lnTo>
                    <a:pt x="71427" y="130293"/>
                  </a:lnTo>
                  <a:lnTo>
                    <a:pt x="55333" y="122363"/>
                  </a:lnTo>
                  <a:lnTo>
                    <a:pt x="50868" y="115755"/>
                  </a:lnTo>
                  <a:lnTo>
                    <a:pt x="48211" y="99203"/>
                  </a:lnTo>
                  <a:lnTo>
                    <a:pt x="59122" y="80330"/>
                  </a:lnTo>
                  <a:lnTo>
                    <a:pt x="78367" y="62152"/>
                  </a:lnTo>
                  <a:lnTo>
                    <a:pt x="128213" y="34104"/>
                  </a:lnTo>
                  <a:lnTo>
                    <a:pt x="150533" y="24335"/>
                  </a:lnTo>
                  <a:lnTo>
                    <a:pt x="154066" y="25355"/>
                  </a:lnTo>
                  <a:lnTo>
                    <a:pt x="160392" y="65832"/>
                  </a:lnTo>
                  <a:lnTo>
                    <a:pt x="164094" y="73751"/>
                  </a:lnTo>
                  <a:lnTo>
                    <a:pt x="177420" y="84853"/>
                  </a:lnTo>
                  <a:lnTo>
                    <a:pt x="185811" y="89023"/>
                  </a:lnTo>
                  <a:lnTo>
                    <a:pt x="202044" y="91354"/>
                  </a:lnTo>
                  <a:lnTo>
                    <a:pt x="210000" y="90765"/>
                  </a:lnTo>
                  <a:lnTo>
                    <a:pt x="217032" y="86055"/>
                  </a:lnTo>
                  <a:lnTo>
                    <a:pt x="229451" y="69304"/>
                  </a:lnTo>
                  <a:lnTo>
                    <a:pt x="237902" y="35594"/>
                  </a:lnTo>
                  <a:lnTo>
                    <a:pt x="235272" y="17798"/>
                  </a:lnTo>
                  <a:lnTo>
                    <a:pt x="232152" y="10635"/>
                  </a:lnTo>
                  <a:lnTo>
                    <a:pt x="226618" y="5859"/>
                  </a:lnTo>
                  <a:lnTo>
                    <a:pt x="211255" y="551"/>
                  </a:lnTo>
                  <a:lnTo>
                    <a:pt x="205776" y="0"/>
                  </a:lnTo>
                  <a:lnTo>
                    <a:pt x="202124" y="496"/>
                  </a:lnTo>
                  <a:lnTo>
                    <a:pt x="194819" y="408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0D55F2B7-4FCC-4E31-AD6B-C9E7F5475EB6}"/>
                </a:ext>
              </a:extLst>
            </p:cNvPr>
            <p:cNvSpPr/>
            <p:nvPr/>
          </p:nvSpPr>
          <p:spPr>
            <a:xfrm>
              <a:off x="3545999" y="6910355"/>
              <a:ext cx="189363" cy="101039"/>
            </a:xfrm>
            <a:custGeom>
              <a:avLst/>
              <a:gdLst/>
              <a:ahLst/>
              <a:cxnLst/>
              <a:rect l="0" t="0" r="0" b="0"/>
              <a:pathLst>
                <a:path w="189363" h="101039">
                  <a:moveTo>
                    <a:pt x="22050" y="31094"/>
                  </a:moveTo>
                  <a:lnTo>
                    <a:pt x="30303" y="18714"/>
                  </a:lnTo>
                  <a:lnTo>
                    <a:pt x="29280" y="15931"/>
                  </a:lnTo>
                  <a:lnTo>
                    <a:pt x="25142" y="14939"/>
                  </a:lnTo>
                  <a:lnTo>
                    <a:pt x="18929" y="15142"/>
                  </a:lnTo>
                  <a:lnTo>
                    <a:pt x="13060" y="18731"/>
                  </a:lnTo>
                  <a:lnTo>
                    <a:pt x="1932" y="31934"/>
                  </a:lnTo>
                  <a:lnTo>
                    <a:pt x="0" y="41155"/>
                  </a:lnTo>
                  <a:lnTo>
                    <a:pt x="2461" y="62917"/>
                  </a:lnTo>
                  <a:lnTo>
                    <a:pt x="9313" y="80074"/>
                  </a:lnTo>
                  <a:lnTo>
                    <a:pt x="13559" y="87068"/>
                  </a:lnTo>
                  <a:lnTo>
                    <a:pt x="29792" y="97142"/>
                  </a:lnTo>
                  <a:lnTo>
                    <a:pt x="40168" y="101038"/>
                  </a:lnTo>
                  <a:lnTo>
                    <a:pt x="58605" y="100760"/>
                  </a:lnTo>
                  <a:lnTo>
                    <a:pt x="67149" y="98268"/>
                  </a:lnTo>
                  <a:lnTo>
                    <a:pt x="81250" y="86285"/>
                  </a:lnTo>
                  <a:lnTo>
                    <a:pt x="100251" y="54567"/>
                  </a:lnTo>
                  <a:lnTo>
                    <a:pt x="103550" y="51925"/>
                  </a:lnTo>
                  <a:lnTo>
                    <a:pt x="106614" y="52755"/>
                  </a:lnTo>
                  <a:lnTo>
                    <a:pt x="112321" y="60587"/>
                  </a:lnTo>
                  <a:lnTo>
                    <a:pt x="129768" y="94095"/>
                  </a:lnTo>
                  <a:lnTo>
                    <a:pt x="135321" y="98142"/>
                  </a:lnTo>
                  <a:lnTo>
                    <a:pt x="141614" y="99978"/>
                  </a:lnTo>
                  <a:lnTo>
                    <a:pt x="148401" y="100337"/>
                  </a:lnTo>
                  <a:lnTo>
                    <a:pt x="160547" y="96129"/>
                  </a:lnTo>
                  <a:lnTo>
                    <a:pt x="171704" y="87638"/>
                  </a:lnTo>
                  <a:lnTo>
                    <a:pt x="182421" y="75226"/>
                  </a:lnTo>
                  <a:lnTo>
                    <a:pt x="188336" y="56466"/>
                  </a:lnTo>
                  <a:lnTo>
                    <a:pt x="189362" y="26231"/>
                  </a:lnTo>
                  <a:lnTo>
                    <a:pt x="185294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B1F5FB7F-43FE-4D24-B6E0-82F33EB0A447}"/>
                </a:ext>
              </a:extLst>
            </p:cNvPr>
            <p:cNvSpPr/>
            <p:nvPr/>
          </p:nvSpPr>
          <p:spPr>
            <a:xfrm>
              <a:off x="3777934" y="6921775"/>
              <a:ext cx="163245" cy="99231"/>
            </a:xfrm>
            <a:custGeom>
              <a:avLst/>
              <a:gdLst/>
              <a:ahLst/>
              <a:cxnLst/>
              <a:rect l="0" t="0" r="0" b="0"/>
              <a:pathLst>
                <a:path w="163245" h="99231">
                  <a:moveTo>
                    <a:pt x="0" y="4126"/>
                  </a:moveTo>
                  <a:lnTo>
                    <a:pt x="12380" y="0"/>
                  </a:lnTo>
                  <a:lnTo>
                    <a:pt x="17754" y="512"/>
                  </a:lnTo>
                  <a:lnTo>
                    <a:pt x="28333" y="5687"/>
                  </a:lnTo>
                  <a:lnTo>
                    <a:pt x="31844" y="11213"/>
                  </a:lnTo>
                  <a:lnTo>
                    <a:pt x="36787" y="35497"/>
                  </a:lnTo>
                  <a:lnTo>
                    <a:pt x="39549" y="98845"/>
                  </a:lnTo>
                  <a:lnTo>
                    <a:pt x="41050" y="99230"/>
                  </a:lnTo>
                  <a:lnTo>
                    <a:pt x="69514" y="45357"/>
                  </a:lnTo>
                  <a:lnTo>
                    <a:pt x="93150" y="19030"/>
                  </a:lnTo>
                  <a:lnTo>
                    <a:pt x="101831" y="14926"/>
                  </a:lnTo>
                  <a:lnTo>
                    <a:pt x="120690" y="12669"/>
                  </a:lnTo>
                  <a:lnTo>
                    <a:pt x="129692" y="16732"/>
                  </a:lnTo>
                  <a:lnTo>
                    <a:pt x="146605" y="32761"/>
                  </a:lnTo>
                  <a:lnTo>
                    <a:pt x="155849" y="47372"/>
                  </a:lnTo>
                  <a:lnTo>
                    <a:pt x="163244" y="6631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5BD4A020-1020-4A7B-AB35-ED82211F756A}"/>
              </a:ext>
            </a:extLst>
          </p:cNvPr>
          <p:cNvGrpSpPr/>
          <p:nvPr/>
        </p:nvGrpSpPr>
        <p:grpSpPr>
          <a:xfrm>
            <a:off x="5011622" y="5112591"/>
            <a:ext cx="159598" cy="178792"/>
            <a:chOff x="5011622" y="5112591"/>
            <a:chExt cx="159598" cy="178792"/>
          </a:xfrm>
        </p:grpSpPr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24B4EE84-2F1A-48C1-A5B8-7038E5F7BA0B}"/>
                </a:ext>
              </a:extLst>
            </p:cNvPr>
            <p:cNvSpPr/>
            <p:nvPr/>
          </p:nvSpPr>
          <p:spPr>
            <a:xfrm>
              <a:off x="5011622" y="5198099"/>
              <a:ext cx="4480" cy="31095"/>
            </a:xfrm>
            <a:custGeom>
              <a:avLst/>
              <a:gdLst/>
              <a:ahLst/>
              <a:cxnLst/>
              <a:rect l="0" t="0" r="0" b="0"/>
              <a:pathLst>
                <a:path w="4480" h="31095">
                  <a:moveTo>
                    <a:pt x="0" y="0"/>
                  </a:moveTo>
                  <a:lnTo>
                    <a:pt x="4127" y="12381"/>
                  </a:lnTo>
                  <a:lnTo>
                    <a:pt x="4479" y="16891"/>
                  </a:lnTo>
                  <a:lnTo>
                    <a:pt x="0" y="310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589BE74D-4A28-4B50-9046-60A34A72D67C}"/>
                </a:ext>
              </a:extLst>
            </p:cNvPr>
            <p:cNvSpPr/>
            <p:nvPr/>
          </p:nvSpPr>
          <p:spPr>
            <a:xfrm>
              <a:off x="5151546" y="5112591"/>
              <a:ext cx="19674" cy="178792"/>
            </a:xfrm>
            <a:custGeom>
              <a:avLst/>
              <a:gdLst/>
              <a:ahLst/>
              <a:cxnLst/>
              <a:rect l="0" t="0" r="0" b="0"/>
              <a:pathLst>
                <a:path w="19674" h="178792">
                  <a:moveTo>
                    <a:pt x="15547" y="0"/>
                  </a:moveTo>
                  <a:lnTo>
                    <a:pt x="19673" y="12380"/>
                  </a:lnTo>
                  <a:lnTo>
                    <a:pt x="14384" y="64916"/>
                  </a:lnTo>
                  <a:lnTo>
                    <a:pt x="7429" y="119714"/>
                  </a:lnTo>
                  <a:lnTo>
                    <a:pt x="0" y="1787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949C2920-1BFC-40C8-AAE7-085DB1F238CF}"/>
              </a:ext>
            </a:extLst>
          </p:cNvPr>
          <p:cNvGrpSpPr/>
          <p:nvPr/>
        </p:nvGrpSpPr>
        <p:grpSpPr>
          <a:xfrm>
            <a:off x="5138301" y="4998067"/>
            <a:ext cx="2845113" cy="443092"/>
            <a:chOff x="5138301" y="4998067"/>
            <a:chExt cx="2845113" cy="443092"/>
          </a:xfrm>
        </p:grpSpPr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84431219-152E-4E44-96DC-08CF608A6ADD}"/>
                </a:ext>
              </a:extLst>
            </p:cNvPr>
            <p:cNvSpPr/>
            <p:nvPr/>
          </p:nvSpPr>
          <p:spPr>
            <a:xfrm>
              <a:off x="5138301" y="5316782"/>
              <a:ext cx="171019" cy="20079"/>
            </a:xfrm>
            <a:custGeom>
              <a:avLst/>
              <a:gdLst/>
              <a:ahLst/>
              <a:cxnLst/>
              <a:rect l="0" t="0" r="0" b="0"/>
              <a:pathLst>
                <a:path w="171019" h="20079">
                  <a:moveTo>
                    <a:pt x="0" y="7773"/>
                  </a:moveTo>
                  <a:lnTo>
                    <a:pt x="8253" y="16027"/>
                  </a:lnTo>
                  <a:lnTo>
                    <a:pt x="21519" y="20078"/>
                  </a:lnTo>
                  <a:lnTo>
                    <a:pt x="55322" y="20057"/>
                  </a:lnTo>
                  <a:lnTo>
                    <a:pt x="114516" y="9935"/>
                  </a:lnTo>
                  <a:lnTo>
                    <a:pt x="17101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A39B83BF-20F6-43CB-9571-C1BA14C18B49}"/>
                </a:ext>
              </a:extLst>
            </p:cNvPr>
            <p:cNvSpPr/>
            <p:nvPr/>
          </p:nvSpPr>
          <p:spPr>
            <a:xfrm>
              <a:off x="5300730" y="5237490"/>
              <a:ext cx="108482" cy="90089"/>
            </a:xfrm>
            <a:custGeom>
              <a:avLst/>
              <a:gdLst/>
              <a:ahLst/>
              <a:cxnLst/>
              <a:rect l="0" t="0" r="0" b="0"/>
              <a:pathLst>
                <a:path w="108482" h="90089">
                  <a:moveTo>
                    <a:pt x="55230" y="24877"/>
                  </a:moveTo>
                  <a:lnTo>
                    <a:pt x="46977" y="16624"/>
                  </a:lnTo>
                  <a:lnTo>
                    <a:pt x="41955" y="15920"/>
                  </a:lnTo>
                  <a:lnTo>
                    <a:pt x="29464" y="19745"/>
                  </a:lnTo>
                  <a:lnTo>
                    <a:pt x="11991" y="31610"/>
                  </a:lnTo>
                  <a:lnTo>
                    <a:pt x="3480" y="45720"/>
                  </a:lnTo>
                  <a:lnTo>
                    <a:pt x="0" y="54319"/>
                  </a:lnTo>
                  <a:lnTo>
                    <a:pt x="272" y="62643"/>
                  </a:lnTo>
                  <a:lnTo>
                    <a:pt x="7484" y="78802"/>
                  </a:lnTo>
                  <a:lnTo>
                    <a:pt x="13898" y="84148"/>
                  </a:lnTo>
                  <a:lnTo>
                    <a:pt x="30239" y="90088"/>
                  </a:lnTo>
                  <a:lnTo>
                    <a:pt x="62989" y="89304"/>
                  </a:lnTo>
                  <a:lnTo>
                    <a:pt x="82863" y="81150"/>
                  </a:lnTo>
                  <a:lnTo>
                    <a:pt x="91791" y="75349"/>
                  </a:lnTo>
                  <a:lnTo>
                    <a:pt x="104013" y="55082"/>
                  </a:lnTo>
                  <a:lnTo>
                    <a:pt x="108481" y="42423"/>
                  </a:lnTo>
                  <a:lnTo>
                    <a:pt x="108006" y="32255"/>
                  </a:lnTo>
                  <a:lnTo>
                    <a:pt x="104234" y="23750"/>
                  </a:lnTo>
                  <a:lnTo>
                    <a:pt x="98264" y="16352"/>
                  </a:lnTo>
                  <a:lnTo>
                    <a:pt x="77811" y="5829"/>
                  </a:lnTo>
                  <a:lnTo>
                    <a:pt x="54038" y="0"/>
                  </a:lnTo>
                  <a:lnTo>
                    <a:pt x="16363" y="15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E144CE4-3990-44EC-AC8E-E28EF19FCB5A}"/>
                </a:ext>
              </a:extLst>
            </p:cNvPr>
            <p:cNvSpPr/>
            <p:nvPr/>
          </p:nvSpPr>
          <p:spPr>
            <a:xfrm>
              <a:off x="5479931" y="5223499"/>
              <a:ext cx="219709" cy="83380"/>
            </a:xfrm>
            <a:custGeom>
              <a:avLst/>
              <a:gdLst/>
              <a:ahLst/>
              <a:cxnLst/>
              <a:rect l="0" t="0" r="0" b="0"/>
              <a:pathLst>
                <a:path w="219709" h="83380">
                  <a:moveTo>
                    <a:pt x="15953" y="23321"/>
                  </a:moveTo>
                  <a:lnTo>
                    <a:pt x="3572" y="31574"/>
                  </a:lnTo>
                  <a:lnTo>
                    <a:pt x="790" y="37460"/>
                  </a:lnTo>
                  <a:lnTo>
                    <a:pt x="0" y="53214"/>
                  </a:lnTo>
                  <a:lnTo>
                    <a:pt x="4832" y="67125"/>
                  </a:lnTo>
                  <a:lnTo>
                    <a:pt x="8539" y="73253"/>
                  </a:lnTo>
                  <a:lnTo>
                    <a:pt x="15329" y="76475"/>
                  </a:lnTo>
                  <a:lnTo>
                    <a:pt x="34389" y="77751"/>
                  </a:lnTo>
                  <a:lnTo>
                    <a:pt x="61147" y="69487"/>
                  </a:lnTo>
                  <a:lnTo>
                    <a:pt x="89084" y="49331"/>
                  </a:lnTo>
                  <a:lnTo>
                    <a:pt x="89755" y="49298"/>
                  </a:lnTo>
                  <a:lnTo>
                    <a:pt x="88475" y="51004"/>
                  </a:lnTo>
                  <a:lnTo>
                    <a:pt x="91659" y="59809"/>
                  </a:lnTo>
                  <a:lnTo>
                    <a:pt x="94927" y="65785"/>
                  </a:lnTo>
                  <a:lnTo>
                    <a:pt x="110074" y="74727"/>
                  </a:lnTo>
                  <a:lnTo>
                    <a:pt x="142881" y="82315"/>
                  </a:lnTo>
                  <a:lnTo>
                    <a:pt x="154987" y="83379"/>
                  </a:lnTo>
                  <a:lnTo>
                    <a:pt x="182256" y="75350"/>
                  </a:lnTo>
                  <a:lnTo>
                    <a:pt x="196783" y="68372"/>
                  </a:lnTo>
                  <a:lnTo>
                    <a:pt x="206468" y="60265"/>
                  </a:lnTo>
                  <a:lnTo>
                    <a:pt x="217229" y="42044"/>
                  </a:lnTo>
                  <a:lnTo>
                    <a:pt x="219708" y="24733"/>
                  </a:lnTo>
                  <a:lnTo>
                    <a:pt x="21806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937151C-D958-4E74-955F-A97C73ACF0E4}"/>
                </a:ext>
              </a:extLst>
            </p:cNvPr>
            <p:cNvSpPr/>
            <p:nvPr/>
          </p:nvSpPr>
          <p:spPr>
            <a:xfrm>
              <a:off x="6040031" y="5254593"/>
              <a:ext cx="31095" cy="186566"/>
            </a:xfrm>
            <a:custGeom>
              <a:avLst/>
              <a:gdLst/>
              <a:ahLst/>
              <a:cxnLst/>
              <a:rect l="0" t="0" r="0" b="0"/>
              <a:pathLst>
                <a:path w="31095" h="186566">
                  <a:moveTo>
                    <a:pt x="31094" y="0"/>
                  </a:moveTo>
                  <a:lnTo>
                    <a:pt x="20274" y="51532"/>
                  </a:lnTo>
                  <a:lnTo>
                    <a:pt x="12821" y="98859"/>
                  </a:lnTo>
                  <a:lnTo>
                    <a:pt x="5142" y="151174"/>
                  </a:lnTo>
                  <a:lnTo>
                    <a:pt x="0" y="1865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31B61D3-ECA5-4EEF-8CD7-772B2BF68481}"/>
                </a:ext>
              </a:extLst>
            </p:cNvPr>
            <p:cNvSpPr/>
            <p:nvPr/>
          </p:nvSpPr>
          <p:spPr>
            <a:xfrm>
              <a:off x="5993390" y="5207204"/>
              <a:ext cx="169647" cy="125126"/>
            </a:xfrm>
            <a:custGeom>
              <a:avLst/>
              <a:gdLst/>
              <a:ahLst/>
              <a:cxnLst/>
              <a:rect l="0" t="0" r="0" b="0"/>
              <a:pathLst>
                <a:path w="169647" h="125126">
                  <a:moveTo>
                    <a:pt x="0" y="125125"/>
                  </a:moveTo>
                  <a:lnTo>
                    <a:pt x="2303" y="62841"/>
                  </a:lnTo>
                  <a:lnTo>
                    <a:pt x="4126" y="52508"/>
                  </a:lnTo>
                  <a:lnTo>
                    <a:pt x="23199" y="21459"/>
                  </a:lnTo>
                  <a:lnTo>
                    <a:pt x="43420" y="7650"/>
                  </a:lnTo>
                  <a:lnTo>
                    <a:pt x="54858" y="2758"/>
                  </a:lnTo>
                  <a:lnTo>
                    <a:pt x="103970" y="0"/>
                  </a:lnTo>
                  <a:lnTo>
                    <a:pt x="145777" y="8780"/>
                  </a:lnTo>
                  <a:lnTo>
                    <a:pt x="155054" y="14740"/>
                  </a:lnTo>
                  <a:lnTo>
                    <a:pt x="167665" y="30575"/>
                  </a:lnTo>
                  <a:lnTo>
                    <a:pt x="169646" y="40499"/>
                  </a:lnTo>
                  <a:lnTo>
                    <a:pt x="167241" y="63041"/>
                  </a:lnTo>
                  <a:lnTo>
                    <a:pt x="158110" y="82849"/>
                  </a:lnTo>
                  <a:lnTo>
                    <a:pt x="152048" y="91759"/>
                  </a:lnTo>
                  <a:lnTo>
                    <a:pt x="136099" y="103961"/>
                  </a:lnTo>
                  <a:lnTo>
                    <a:pt x="127009" y="108425"/>
                  </a:lnTo>
                  <a:lnTo>
                    <a:pt x="119222" y="109673"/>
                  </a:lnTo>
                  <a:lnTo>
                    <a:pt x="105962" y="106453"/>
                  </a:lnTo>
                  <a:lnTo>
                    <a:pt x="96614" y="99264"/>
                  </a:lnTo>
                  <a:lnTo>
                    <a:pt x="85508" y="862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26359090-4FCD-445C-B1BE-2A7A3B98E81C}"/>
                </a:ext>
              </a:extLst>
            </p:cNvPr>
            <p:cNvSpPr/>
            <p:nvPr/>
          </p:nvSpPr>
          <p:spPr>
            <a:xfrm>
              <a:off x="6164407" y="5206625"/>
              <a:ext cx="217349" cy="101991"/>
            </a:xfrm>
            <a:custGeom>
              <a:avLst/>
              <a:gdLst/>
              <a:ahLst/>
              <a:cxnLst/>
              <a:rect l="0" t="0" r="0" b="0"/>
              <a:pathLst>
                <a:path w="217349" h="101991">
                  <a:moveTo>
                    <a:pt x="0" y="16874"/>
                  </a:moveTo>
                  <a:lnTo>
                    <a:pt x="17755" y="9804"/>
                  </a:lnTo>
                  <a:lnTo>
                    <a:pt x="28333" y="1928"/>
                  </a:lnTo>
                  <a:lnTo>
                    <a:pt x="34435" y="0"/>
                  </a:lnTo>
                  <a:lnTo>
                    <a:pt x="48126" y="162"/>
                  </a:lnTo>
                  <a:lnTo>
                    <a:pt x="70402" y="5108"/>
                  </a:lnTo>
                  <a:lnTo>
                    <a:pt x="101666" y="24425"/>
                  </a:lnTo>
                  <a:lnTo>
                    <a:pt x="125901" y="52029"/>
                  </a:lnTo>
                  <a:lnTo>
                    <a:pt x="133691" y="71942"/>
                  </a:lnTo>
                  <a:lnTo>
                    <a:pt x="135769" y="82089"/>
                  </a:lnTo>
                  <a:lnTo>
                    <a:pt x="134563" y="89718"/>
                  </a:lnTo>
                  <a:lnTo>
                    <a:pt x="131167" y="95667"/>
                  </a:lnTo>
                  <a:lnTo>
                    <a:pt x="126312" y="100497"/>
                  </a:lnTo>
                  <a:lnTo>
                    <a:pt x="120484" y="101990"/>
                  </a:lnTo>
                  <a:lnTo>
                    <a:pt x="107100" y="99041"/>
                  </a:lnTo>
                  <a:lnTo>
                    <a:pt x="101630" y="94109"/>
                  </a:lnTo>
                  <a:lnTo>
                    <a:pt x="93250" y="79416"/>
                  </a:lnTo>
                  <a:lnTo>
                    <a:pt x="93261" y="71525"/>
                  </a:lnTo>
                  <a:lnTo>
                    <a:pt x="100183" y="55846"/>
                  </a:lnTo>
                  <a:lnTo>
                    <a:pt x="118647" y="36579"/>
                  </a:lnTo>
                  <a:lnTo>
                    <a:pt x="179198" y="13814"/>
                  </a:lnTo>
                  <a:lnTo>
                    <a:pt x="172638" y="14938"/>
                  </a:lnTo>
                  <a:lnTo>
                    <a:pt x="162813" y="22924"/>
                  </a:lnTo>
                  <a:lnTo>
                    <a:pt x="157775" y="28681"/>
                  </a:lnTo>
                  <a:lnTo>
                    <a:pt x="155279" y="35974"/>
                  </a:lnTo>
                  <a:lnTo>
                    <a:pt x="154810" y="53290"/>
                  </a:lnTo>
                  <a:lnTo>
                    <a:pt x="159784" y="67896"/>
                  </a:lnTo>
                  <a:lnTo>
                    <a:pt x="163529" y="74210"/>
                  </a:lnTo>
                  <a:lnTo>
                    <a:pt x="170343" y="78419"/>
                  </a:lnTo>
                  <a:lnTo>
                    <a:pt x="189432" y="83096"/>
                  </a:lnTo>
                  <a:lnTo>
                    <a:pt x="197977" y="81751"/>
                  </a:lnTo>
                  <a:lnTo>
                    <a:pt x="212078" y="73348"/>
                  </a:lnTo>
                  <a:lnTo>
                    <a:pt x="215666" y="67479"/>
                  </a:lnTo>
                  <a:lnTo>
                    <a:pt x="217348" y="54049"/>
                  </a:lnTo>
                  <a:lnTo>
                    <a:pt x="213133" y="46839"/>
                  </a:lnTo>
                  <a:lnTo>
                    <a:pt x="188294" y="26041"/>
                  </a:lnTo>
                  <a:lnTo>
                    <a:pt x="155471" y="910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2ECDD4E-87C3-49AC-AE3A-FFD3BBE122B8}"/>
                </a:ext>
              </a:extLst>
            </p:cNvPr>
            <p:cNvSpPr/>
            <p:nvPr/>
          </p:nvSpPr>
          <p:spPr>
            <a:xfrm>
              <a:off x="6389839" y="5086138"/>
              <a:ext cx="54416" cy="207324"/>
            </a:xfrm>
            <a:custGeom>
              <a:avLst/>
              <a:gdLst/>
              <a:ahLst/>
              <a:cxnLst/>
              <a:rect l="0" t="0" r="0" b="0"/>
              <a:pathLst>
                <a:path w="54416" h="207324">
                  <a:moveTo>
                    <a:pt x="0" y="36306"/>
                  </a:moveTo>
                  <a:lnTo>
                    <a:pt x="28332" y="1281"/>
                  </a:lnTo>
                  <a:lnTo>
                    <a:pt x="32708" y="0"/>
                  </a:lnTo>
                  <a:lnTo>
                    <a:pt x="36489" y="1737"/>
                  </a:lnTo>
                  <a:lnTo>
                    <a:pt x="39873" y="5486"/>
                  </a:lnTo>
                  <a:lnTo>
                    <a:pt x="40827" y="60288"/>
                  </a:lnTo>
                  <a:lnTo>
                    <a:pt x="44534" y="110686"/>
                  </a:lnTo>
                  <a:lnTo>
                    <a:pt x="48528" y="167281"/>
                  </a:lnTo>
                  <a:lnTo>
                    <a:pt x="54415" y="2073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E47716BE-CF8D-48F4-A409-DCD3F4A716B2}"/>
                </a:ext>
              </a:extLst>
            </p:cNvPr>
            <p:cNvSpPr/>
            <p:nvPr/>
          </p:nvSpPr>
          <p:spPr>
            <a:xfrm>
              <a:off x="6416807" y="5176858"/>
              <a:ext cx="97410" cy="62189"/>
            </a:xfrm>
            <a:custGeom>
              <a:avLst/>
              <a:gdLst/>
              <a:ahLst/>
              <a:cxnLst/>
              <a:rect l="0" t="0" r="0" b="0"/>
              <a:pathLst>
                <a:path w="97410" h="62189">
                  <a:moveTo>
                    <a:pt x="4127" y="62188"/>
                  </a:moveTo>
                  <a:lnTo>
                    <a:pt x="0" y="49809"/>
                  </a:lnTo>
                  <a:lnTo>
                    <a:pt x="512" y="44435"/>
                  </a:lnTo>
                  <a:lnTo>
                    <a:pt x="5687" y="33856"/>
                  </a:lnTo>
                  <a:lnTo>
                    <a:pt x="18352" y="25700"/>
                  </a:lnTo>
                  <a:lnTo>
                    <a:pt x="80704" y="5322"/>
                  </a:lnTo>
                  <a:lnTo>
                    <a:pt x="9740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A776AAF-1A1D-407E-A07F-5DBC4537FCB0}"/>
                </a:ext>
              </a:extLst>
            </p:cNvPr>
            <p:cNvSpPr/>
            <p:nvPr/>
          </p:nvSpPr>
          <p:spPr>
            <a:xfrm>
              <a:off x="6574509" y="5199428"/>
              <a:ext cx="165846" cy="109581"/>
            </a:xfrm>
            <a:custGeom>
              <a:avLst/>
              <a:gdLst/>
              <a:ahLst/>
              <a:cxnLst/>
              <a:rect l="0" t="0" r="0" b="0"/>
              <a:pathLst>
                <a:path w="165846" h="109581">
                  <a:moveTo>
                    <a:pt x="25216" y="31845"/>
                  </a:moveTo>
                  <a:lnTo>
                    <a:pt x="48312" y="24775"/>
                  </a:lnTo>
                  <a:lnTo>
                    <a:pt x="60240" y="16899"/>
                  </a:lnTo>
                  <a:lnTo>
                    <a:pt x="61522" y="12379"/>
                  </a:lnTo>
                  <a:lnTo>
                    <a:pt x="59784" y="7640"/>
                  </a:lnTo>
                  <a:lnTo>
                    <a:pt x="56035" y="2753"/>
                  </a:lnTo>
                  <a:lnTo>
                    <a:pt x="50944" y="358"/>
                  </a:lnTo>
                  <a:lnTo>
                    <a:pt x="38378" y="0"/>
                  </a:lnTo>
                  <a:lnTo>
                    <a:pt x="16736" y="8782"/>
                  </a:lnTo>
                  <a:lnTo>
                    <a:pt x="6188" y="19867"/>
                  </a:lnTo>
                  <a:lnTo>
                    <a:pt x="2166" y="26451"/>
                  </a:lnTo>
                  <a:lnTo>
                    <a:pt x="0" y="42979"/>
                  </a:lnTo>
                  <a:lnTo>
                    <a:pt x="632" y="52224"/>
                  </a:lnTo>
                  <a:lnTo>
                    <a:pt x="8243" y="69405"/>
                  </a:lnTo>
                  <a:lnTo>
                    <a:pt x="13901" y="77615"/>
                  </a:lnTo>
                  <a:lnTo>
                    <a:pt x="36310" y="89039"/>
                  </a:lnTo>
                  <a:lnTo>
                    <a:pt x="63832" y="95269"/>
                  </a:lnTo>
                  <a:lnTo>
                    <a:pt x="87580" y="95158"/>
                  </a:lnTo>
                  <a:lnTo>
                    <a:pt x="111955" y="85320"/>
                  </a:lnTo>
                  <a:lnTo>
                    <a:pt x="143048" y="62661"/>
                  </a:lnTo>
                  <a:lnTo>
                    <a:pt x="160897" y="39536"/>
                  </a:lnTo>
                  <a:lnTo>
                    <a:pt x="165845" y="28353"/>
                  </a:lnTo>
                  <a:lnTo>
                    <a:pt x="164746" y="27790"/>
                  </a:lnTo>
                  <a:lnTo>
                    <a:pt x="162285" y="29142"/>
                  </a:lnTo>
                  <a:lnTo>
                    <a:pt x="154697" y="47551"/>
                  </a:lnTo>
                  <a:lnTo>
                    <a:pt x="157365" y="1095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673D07BA-8D64-4062-83C2-89588934E94D}"/>
                </a:ext>
              </a:extLst>
            </p:cNvPr>
            <p:cNvSpPr/>
            <p:nvPr/>
          </p:nvSpPr>
          <p:spPr>
            <a:xfrm>
              <a:off x="6716327" y="5141307"/>
              <a:ext cx="23322" cy="20005"/>
            </a:xfrm>
            <a:custGeom>
              <a:avLst/>
              <a:gdLst/>
              <a:ahLst/>
              <a:cxnLst/>
              <a:rect l="0" t="0" r="0" b="0"/>
              <a:pathLst>
                <a:path w="23322" h="20005">
                  <a:moveTo>
                    <a:pt x="23321" y="20004"/>
                  </a:moveTo>
                  <a:lnTo>
                    <a:pt x="19194" y="3498"/>
                  </a:lnTo>
                  <a:lnTo>
                    <a:pt x="16251" y="362"/>
                  </a:lnTo>
                  <a:lnTo>
                    <a:pt x="12562" y="0"/>
                  </a:lnTo>
                  <a:lnTo>
                    <a:pt x="0" y="44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719CC3A5-6FB5-47C9-A728-1FC78A41DC8A}"/>
                </a:ext>
              </a:extLst>
            </p:cNvPr>
            <p:cNvSpPr/>
            <p:nvPr/>
          </p:nvSpPr>
          <p:spPr>
            <a:xfrm>
              <a:off x="6809610" y="5178820"/>
              <a:ext cx="155471" cy="93568"/>
            </a:xfrm>
            <a:custGeom>
              <a:avLst/>
              <a:gdLst/>
              <a:ahLst/>
              <a:cxnLst/>
              <a:rect l="0" t="0" r="0" b="0"/>
              <a:pathLst>
                <a:path w="155471" h="93568">
                  <a:moveTo>
                    <a:pt x="0" y="13586"/>
                  </a:moveTo>
                  <a:lnTo>
                    <a:pt x="6693" y="56864"/>
                  </a:lnTo>
                  <a:lnTo>
                    <a:pt x="3326" y="90804"/>
                  </a:lnTo>
                  <a:lnTo>
                    <a:pt x="5672" y="93567"/>
                  </a:lnTo>
                  <a:lnTo>
                    <a:pt x="10692" y="90227"/>
                  </a:lnTo>
                  <a:lnTo>
                    <a:pt x="59278" y="33825"/>
                  </a:lnTo>
                  <a:lnTo>
                    <a:pt x="90116" y="6338"/>
                  </a:lnTo>
                  <a:lnTo>
                    <a:pt x="98945" y="980"/>
                  </a:lnTo>
                  <a:lnTo>
                    <a:pt x="107423" y="0"/>
                  </a:lnTo>
                  <a:lnTo>
                    <a:pt x="123751" y="5820"/>
                  </a:lnTo>
                  <a:lnTo>
                    <a:pt x="135038" y="19347"/>
                  </a:lnTo>
                  <a:lnTo>
                    <a:pt x="146250" y="50993"/>
                  </a:lnTo>
                  <a:lnTo>
                    <a:pt x="155470" y="913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9EF1BDAF-86E3-4868-B88C-A54C6B6EE12C}"/>
                </a:ext>
              </a:extLst>
            </p:cNvPr>
            <p:cNvSpPr/>
            <p:nvPr/>
          </p:nvSpPr>
          <p:spPr>
            <a:xfrm>
              <a:off x="7222530" y="5164958"/>
              <a:ext cx="84587" cy="128504"/>
            </a:xfrm>
            <a:custGeom>
              <a:avLst/>
              <a:gdLst/>
              <a:ahLst/>
              <a:cxnLst/>
              <a:rect l="0" t="0" r="0" b="0"/>
              <a:pathLst>
                <a:path w="84587" h="128504">
                  <a:moveTo>
                    <a:pt x="84586" y="4126"/>
                  </a:moveTo>
                  <a:lnTo>
                    <a:pt x="72206" y="0"/>
                  </a:lnTo>
                  <a:lnTo>
                    <a:pt x="59218" y="277"/>
                  </a:lnTo>
                  <a:lnTo>
                    <a:pt x="52128" y="1560"/>
                  </a:lnTo>
                  <a:lnTo>
                    <a:pt x="29766" y="15746"/>
                  </a:lnTo>
                  <a:lnTo>
                    <a:pt x="6731" y="44614"/>
                  </a:lnTo>
                  <a:lnTo>
                    <a:pt x="462" y="65883"/>
                  </a:lnTo>
                  <a:lnTo>
                    <a:pt x="0" y="76392"/>
                  </a:lnTo>
                  <a:lnTo>
                    <a:pt x="8701" y="97281"/>
                  </a:lnTo>
                  <a:lnTo>
                    <a:pt x="15857" y="107688"/>
                  </a:lnTo>
                  <a:lnTo>
                    <a:pt x="33022" y="119252"/>
                  </a:lnTo>
                  <a:lnTo>
                    <a:pt x="61265" y="1285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64454965-B247-4771-8DE6-AC2497F5A94D}"/>
                </a:ext>
              </a:extLst>
            </p:cNvPr>
            <p:cNvSpPr/>
            <p:nvPr/>
          </p:nvSpPr>
          <p:spPr>
            <a:xfrm>
              <a:off x="7338209" y="4998067"/>
              <a:ext cx="15549" cy="279848"/>
            </a:xfrm>
            <a:custGeom>
              <a:avLst/>
              <a:gdLst/>
              <a:ahLst/>
              <a:cxnLst/>
              <a:rect l="0" t="0" r="0" b="0"/>
              <a:pathLst>
                <a:path w="15549" h="279848">
                  <a:moveTo>
                    <a:pt x="0" y="0"/>
                  </a:moveTo>
                  <a:lnTo>
                    <a:pt x="8253" y="12380"/>
                  </a:lnTo>
                  <a:lnTo>
                    <a:pt x="14107" y="75287"/>
                  </a:lnTo>
                  <a:lnTo>
                    <a:pt x="15121" y="132192"/>
                  </a:lnTo>
                  <a:lnTo>
                    <a:pt x="15358" y="178234"/>
                  </a:lnTo>
                  <a:lnTo>
                    <a:pt x="15492" y="236208"/>
                  </a:lnTo>
                  <a:lnTo>
                    <a:pt x="15548" y="2798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F563046-3297-4AC7-9296-157C38C5D81B}"/>
                </a:ext>
              </a:extLst>
            </p:cNvPr>
            <p:cNvSpPr/>
            <p:nvPr/>
          </p:nvSpPr>
          <p:spPr>
            <a:xfrm>
              <a:off x="7423719" y="5184632"/>
              <a:ext cx="15547" cy="116604"/>
            </a:xfrm>
            <a:custGeom>
              <a:avLst/>
              <a:gdLst/>
              <a:ahLst/>
              <a:cxnLst/>
              <a:rect l="0" t="0" r="0" b="0"/>
              <a:pathLst>
                <a:path w="15547" h="116604">
                  <a:moveTo>
                    <a:pt x="0" y="0"/>
                  </a:moveTo>
                  <a:lnTo>
                    <a:pt x="6206" y="57515"/>
                  </a:lnTo>
                  <a:lnTo>
                    <a:pt x="15546" y="1166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ABC4CB13-B5B1-410D-9C25-99A38E5DFC34}"/>
                </a:ext>
              </a:extLst>
            </p:cNvPr>
            <p:cNvSpPr/>
            <p:nvPr/>
          </p:nvSpPr>
          <p:spPr>
            <a:xfrm>
              <a:off x="7462586" y="5088118"/>
              <a:ext cx="7775" cy="18779"/>
            </a:xfrm>
            <a:custGeom>
              <a:avLst/>
              <a:gdLst/>
              <a:ahLst/>
              <a:cxnLst/>
              <a:rect l="0" t="0" r="0" b="0"/>
              <a:pathLst>
                <a:path w="7775" h="18779">
                  <a:moveTo>
                    <a:pt x="7774" y="18778"/>
                  </a:moveTo>
                  <a:lnTo>
                    <a:pt x="3647" y="2272"/>
                  </a:lnTo>
                  <a:lnTo>
                    <a:pt x="2432" y="0"/>
                  </a:lnTo>
                  <a:lnTo>
                    <a:pt x="1622" y="1078"/>
                  </a:lnTo>
                  <a:lnTo>
                    <a:pt x="0" y="1100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4F33CF41-3653-4F47-A91E-C5504517E3F7}"/>
                </a:ext>
              </a:extLst>
            </p:cNvPr>
            <p:cNvSpPr/>
            <p:nvPr/>
          </p:nvSpPr>
          <p:spPr>
            <a:xfrm>
              <a:off x="7555868" y="5153772"/>
              <a:ext cx="61712" cy="108596"/>
            </a:xfrm>
            <a:custGeom>
              <a:avLst/>
              <a:gdLst/>
              <a:ahLst/>
              <a:cxnLst/>
              <a:rect l="0" t="0" r="0" b="0"/>
              <a:pathLst>
                <a:path w="61712" h="108596">
                  <a:moveTo>
                    <a:pt x="0" y="30860"/>
                  </a:moveTo>
                  <a:lnTo>
                    <a:pt x="29304" y="29133"/>
                  </a:lnTo>
                  <a:lnTo>
                    <a:pt x="45846" y="22606"/>
                  </a:lnTo>
                  <a:lnTo>
                    <a:pt x="57228" y="11644"/>
                  </a:lnTo>
                  <a:lnTo>
                    <a:pt x="61472" y="5094"/>
                  </a:lnTo>
                  <a:lnTo>
                    <a:pt x="61711" y="1590"/>
                  </a:lnTo>
                  <a:lnTo>
                    <a:pt x="59280" y="118"/>
                  </a:lnTo>
                  <a:lnTo>
                    <a:pt x="55067" y="0"/>
                  </a:lnTo>
                  <a:lnTo>
                    <a:pt x="36758" y="8089"/>
                  </a:lnTo>
                  <a:lnTo>
                    <a:pt x="24687" y="25921"/>
                  </a:lnTo>
                  <a:lnTo>
                    <a:pt x="16155" y="48531"/>
                  </a:lnTo>
                  <a:lnTo>
                    <a:pt x="15241" y="67216"/>
                  </a:lnTo>
                  <a:lnTo>
                    <a:pt x="19662" y="75827"/>
                  </a:lnTo>
                  <a:lnTo>
                    <a:pt x="54416" y="10859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2AE5316A-B3D7-41EB-A19A-8659E3910F84}"/>
                </a:ext>
              </a:extLst>
            </p:cNvPr>
            <p:cNvSpPr/>
            <p:nvPr/>
          </p:nvSpPr>
          <p:spPr>
            <a:xfrm>
              <a:off x="7730476" y="5016781"/>
              <a:ext cx="27505" cy="268907"/>
            </a:xfrm>
            <a:custGeom>
              <a:avLst/>
              <a:gdLst/>
              <a:ahLst/>
              <a:cxnLst/>
              <a:rect l="0" t="0" r="0" b="0"/>
              <a:pathLst>
                <a:path w="27505" h="268907">
                  <a:moveTo>
                    <a:pt x="27504" y="12380"/>
                  </a:moveTo>
                  <a:lnTo>
                    <a:pt x="23377" y="0"/>
                  </a:lnTo>
                  <a:lnTo>
                    <a:pt x="21299" y="1536"/>
                  </a:lnTo>
                  <a:lnTo>
                    <a:pt x="9231" y="54938"/>
                  </a:lnTo>
                  <a:lnTo>
                    <a:pt x="5680" y="103109"/>
                  </a:lnTo>
                  <a:lnTo>
                    <a:pt x="2545" y="147138"/>
                  </a:lnTo>
                  <a:lnTo>
                    <a:pt x="0" y="193194"/>
                  </a:lnTo>
                  <a:lnTo>
                    <a:pt x="4288" y="240811"/>
                  </a:lnTo>
                  <a:lnTo>
                    <a:pt x="11716" y="259587"/>
                  </a:lnTo>
                  <a:lnTo>
                    <a:pt x="15251" y="264421"/>
                  </a:lnTo>
                  <a:lnTo>
                    <a:pt x="18472" y="266780"/>
                  </a:lnTo>
                  <a:lnTo>
                    <a:pt x="27504" y="2689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54D0F172-BDFD-447B-BEAC-AE3E02ABC43D}"/>
                </a:ext>
              </a:extLst>
            </p:cNvPr>
            <p:cNvSpPr/>
            <p:nvPr/>
          </p:nvSpPr>
          <p:spPr>
            <a:xfrm>
              <a:off x="7624614" y="5091349"/>
              <a:ext cx="86726" cy="28294"/>
            </a:xfrm>
            <a:custGeom>
              <a:avLst/>
              <a:gdLst/>
              <a:ahLst/>
              <a:cxnLst/>
              <a:rect l="0" t="0" r="0" b="0"/>
              <a:pathLst>
                <a:path w="86726" h="28294">
                  <a:moveTo>
                    <a:pt x="32310" y="0"/>
                  </a:moveTo>
                  <a:lnTo>
                    <a:pt x="7550" y="8254"/>
                  </a:lnTo>
                  <a:lnTo>
                    <a:pt x="1984" y="12413"/>
                  </a:lnTo>
                  <a:lnTo>
                    <a:pt x="0" y="16912"/>
                  </a:lnTo>
                  <a:lnTo>
                    <a:pt x="406" y="21640"/>
                  </a:lnTo>
                  <a:lnTo>
                    <a:pt x="4995" y="24791"/>
                  </a:lnTo>
                  <a:lnTo>
                    <a:pt x="21610" y="28293"/>
                  </a:lnTo>
                  <a:lnTo>
                    <a:pt x="74567" y="24573"/>
                  </a:lnTo>
                  <a:lnTo>
                    <a:pt x="86725" y="233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43B168DB-350B-4A0F-A076-40C7929F60F2}"/>
                </a:ext>
              </a:extLst>
            </p:cNvPr>
            <p:cNvSpPr/>
            <p:nvPr/>
          </p:nvSpPr>
          <p:spPr>
            <a:xfrm>
              <a:off x="7952318" y="5239046"/>
              <a:ext cx="31096" cy="46642"/>
            </a:xfrm>
            <a:custGeom>
              <a:avLst/>
              <a:gdLst/>
              <a:ahLst/>
              <a:cxnLst/>
              <a:rect l="0" t="0" r="0" b="0"/>
              <a:pathLst>
                <a:path w="31096" h="46642">
                  <a:moveTo>
                    <a:pt x="31095" y="0"/>
                  </a:moveTo>
                  <a:lnTo>
                    <a:pt x="26968" y="12381"/>
                  </a:lnTo>
                  <a:lnTo>
                    <a:pt x="0" y="466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0C1145BC-948C-484A-97D7-D7A069876504}"/>
              </a:ext>
            </a:extLst>
          </p:cNvPr>
          <p:cNvGrpSpPr/>
          <p:nvPr/>
        </p:nvGrpSpPr>
        <p:grpSpPr>
          <a:xfrm>
            <a:off x="8159546" y="5052482"/>
            <a:ext cx="678956" cy="349809"/>
            <a:chOff x="8159546" y="5052482"/>
            <a:chExt cx="678956" cy="349809"/>
          </a:xfrm>
        </p:grpSpPr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469F59AF-C040-46E4-B856-CB6B7142AA51}"/>
                </a:ext>
              </a:extLst>
            </p:cNvPr>
            <p:cNvSpPr/>
            <p:nvPr/>
          </p:nvSpPr>
          <p:spPr>
            <a:xfrm>
              <a:off x="8159546" y="5052482"/>
              <a:ext cx="249794" cy="186565"/>
            </a:xfrm>
            <a:custGeom>
              <a:avLst/>
              <a:gdLst/>
              <a:ahLst/>
              <a:cxnLst/>
              <a:rect l="0" t="0" r="0" b="0"/>
              <a:pathLst>
                <a:path w="249794" h="186565">
                  <a:moveTo>
                    <a:pt x="49299" y="0"/>
                  </a:moveTo>
                  <a:lnTo>
                    <a:pt x="11707" y="59231"/>
                  </a:lnTo>
                  <a:lnTo>
                    <a:pt x="1212" y="88759"/>
                  </a:lnTo>
                  <a:lnTo>
                    <a:pt x="0" y="106819"/>
                  </a:lnTo>
                  <a:lnTo>
                    <a:pt x="885" y="115262"/>
                  </a:lnTo>
                  <a:lnTo>
                    <a:pt x="8780" y="129251"/>
                  </a:lnTo>
                  <a:lnTo>
                    <a:pt x="14512" y="135399"/>
                  </a:lnTo>
                  <a:lnTo>
                    <a:pt x="20926" y="138634"/>
                  </a:lnTo>
                  <a:lnTo>
                    <a:pt x="34961" y="139927"/>
                  </a:lnTo>
                  <a:lnTo>
                    <a:pt x="47533" y="135318"/>
                  </a:lnTo>
                  <a:lnTo>
                    <a:pt x="109677" y="107504"/>
                  </a:lnTo>
                  <a:lnTo>
                    <a:pt x="138398" y="102966"/>
                  </a:lnTo>
                  <a:lnTo>
                    <a:pt x="146703" y="104920"/>
                  </a:lnTo>
                  <a:lnTo>
                    <a:pt x="160536" y="114002"/>
                  </a:lnTo>
                  <a:lnTo>
                    <a:pt x="167836" y="131281"/>
                  </a:lnTo>
                  <a:lnTo>
                    <a:pt x="176648" y="169311"/>
                  </a:lnTo>
                  <a:lnTo>
                    <a:pt x="180839" y="174197"/>
                  </a:lnTo>
                  <a:lnTo>
                    <a:pt x="186225" y="176593"/>
                  </a:lnTo>
                  <a:lnTo>
                    <a:pt x="192407" y="177326"/>
                  </a:lnTo>
                  <a:lnTo>
                    <a:pt x="203881" y="173533"/>
                  </a:lnTo>
                  <a:lnTo>
                    <a:pt x="229450" y="152896"/>
                  </a:lnTo>
                  <a:lnTo>
                    <a:pt x="249793" y="129050"/>
                  </a:lnTo>
                  <a:lnTo>
                    <a:pt x="249468" y="130083"/>
                  </a:lnTo>
                  <a:lnTo>
                    <a:pt x="245365" y="139005"/>
                  </a:lnTo>
                  <a:lnTo>
                    <a:pt x="235863" y="1865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EA9A8A3D-C036-44B8-B438-F56125DF9341}"/>
                </a:ext>
              </a:extLst>
            </p:cNvPr>
            <p:cNvSpPr/>
            <p:nvPr/>
          </p:nvSpPr>
          <p:spPr>
            <a:xfrm>
              <a:off x="8410956" y="5090742"/>
              <a:ext cx="15548" cy="16155"/>
            </a:xfrm>
            <a:custGeom>
              <a:avLst/>
              <a:gdLst/>
              <a:ahLst/>
              <a:cxnLst/>
              <a:rect l="0" t="0" r="0" b="0"/>
              <a:pathLst>
                <a:path w="15548" h="16155">
                  <a:moveTo>
                    <a:pt x="15547" y="16154"/>
                  </a:moveTo>
                  <a:lnTo>
                    <a:pt x="11421" y="3774"/>
                  </a:lnTo>
                  <a:lnTo>
                    <a:pt x="9342" y="991"/>
                  </a:lnTo>
                  <a:lnTo>
                    <a:pt x="7092" y="0"/>
                  </a:lnTo>
                  <a:lnTo>
                    <a:pt x="0" y="60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E38BC0BE-4D2D-48DC-BB8D-3494DCCB89F8}"/>
                </a:ext>
              </a:extLst>
            </p:cNvPr>
            <p:cNvSpPr/>
            <p:nvPr/>
          </p:nvSpPr>
          <p:spPr>
            <a:xfrm>
              <a:off x="8473145" y="5182893"/>
              <a:ext cx="183394" cy="219398"/>
            </a:xfrm>
            <a:custGeom>
              <a:avLst/>
              <a:gdLst/>
              <a:ahLst/>
              <a:cxnLst/>
              <a:rect l="0" t="0" r="0" b="0"/>
              <a:pathLst>
                <a:path w="183394" h="219398">
                  <a:moveTo>
                    <a:pt x="85509" y="40606"/>
                  </a:moveTo>
                  <a:lnTo>
                    <a:pt x="97888" y="44733"/>
                  </a:lnTo>
                  <a:lnTo>
                    <a:pt x="122095" y="43173"/>
                  </a:lnTo>
                  <a:lnTo>
                    <a:pt x="164841" y="28701"/>
                  </a:lnTo>
                  <a:lnTo>
                    <a:pt x="180076" y="19193"/>
                  </a:lnTo>
                  <a:lnTo>
                    <a:pt x="183103" y="13374"/>
                  </a:lnTo>
                  <a:lnTo>
                    <a:pt x="183393" y="6905"/>
                  </a:lnTo>
                  <a:lnTo>
                    <a:pt x="181859" y="0"/>
                  </a:lnTo>
                  <a:lnTo>
                    <a:pt x="145605" y="24574"/>
                  </a:lnTo>
                  <a:lnTo>
                    <a:pt x="101853" y="67167"/>
                  </a:lnTo>
                  <a:lnTo>
                    <a:pt x="93813" y="83361"/>
                  </a:lnTo>
                  <a:lnTo>
                    <a:pt x="90273" y="127267"/>
                  </a:lnTo>
                  <a:lnTo>
                    <a:pt x="89353" y="156857"/>
                  </a:lnTo>
                  <a:lnTo>
                    <a:pt x="80308" y="184404"/>
                  </a:lnTo>
                  <a:lnTo>
                    <a:pt x="65346" y="201829"/>
                  </a:lnTo>
                  <a:lnTo>
                    <a:pt x="46317" y="211589"/>
                  </a:lnTo>
                  <a:lnTo>
                    <a:pt x="0" y="2193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695AAB58-C1FB-4010-ACF3-B634EDB3E782}"/>
                </a:ext>
              </a:extLst>
            </p:cNvPr>
            <p:cNvSpPr/>
            <p:nvPr/>
          </p:nvSpPr>
          <p:spPr>
            <a:xfrm>
              <a:off x="8675257" y="5062124"/>
              <a:ext cx="163245" cy="184697"/>
            </a:xfrm>
            <a:custGeom>
              <a:avLst/>
              <a:gdLst/>
              <a:ahLst/>
              <a:cxnLst/>
              <a:rect l="0" t="0" r="0" b="0"/>
              <a:pathLst>
                <a:path w="163245" h="184697">
                  <a:moveTo>
                    <a:pt x="0" y="60320"/>
                  </a:moveTo>
                  <a:lnTo>
                    <a:pt x="57498" y="934"/>
                  </a:lnTo>
                  <a:lnTo>
                    <a:pt x="63380" y="0"/>
                  </a:lnTo>
                  <a:lnTo>
                    <a:pt x="68165" y="1968"/>
                  </a:lnTo>
                  <a:lnTo>
                    <a:pt x="70491" y="6735"/>
                  </a:lnTo>
                  <a:lnTo>
                    <a:pt x="69639" y="30815"/>
                  </a:lnTo>
                  <a:lnTo>
                    <a:pt x="59212" y="89715"/>
                  </a:lnTo>
                  <a:lnTo>
                    <a:pt x="51748" y="129434"/>
                  </a:lnTo>
                  <a:lnTo>
                    <a:pt x="53501" y="131444"/>
                  </a:lnTo>
                  <a:lnTo>
                    <a:pt x="98265" y="123656"/>
                  </a:lnTo>
                  <a:lnTo>
                    <a:pt x="115362" y="129928"/>
                  </a:lnTo>
                  <a:lnTo>
                    <a:pt x="137252" y="148027"/>
                  </a:lnTo>
                  <a:lnTo>
                    <a:pt x="163244" y="18469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1706E05F-68FA-4551-8816-8F02AF14325D}"/>
              </a:ext>
            </a:extLst>
          </p:cNvPr>
          <p:cNvGrpSpPr/>
          <p:nvPr/>
        </p:nvGrpSpPr>
        <p:grpSpPr>
          <a:xfrm>
            <a:off x="9075058" y="4966973"/>
            <a:ext cx="749064" cy="272074"/>
            <a:chOff x="9075058" y="4966973"/>
            <a:chExt cx="749064" cy="272074"/>
          </a:xfrm>
        </p:grpSpPr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A4690624-1A5F-4095-B87C-3C6448BD9172}"/>
                </a:ext>
              </a:extLst>
            </p:cNvPr>
            <p:cNvSpPr/>
            <p:nvPr/>
          </p:nvSpPr>
          <p:spPr>
            <a:xfrm>
              <a:off x="9075058" y="5076059"/>
              <a:ext cx="113253" cy="155215"/>
            </a:xfrm>
            <a:custGeom>
              <a:avLst/>
              <a:gdLst/>
              <a:ahLst/>
              <a:cxnLst/>
              <a:rect l="0" t="0" r="0" b="0"/>
              <a:pathLst>
                <a:path w="113253" h="155215">
                  <a:moveTo>
                    <a:pt x="74384" y="23064"/>
                  </a:moveTo>
                  <a:lnTo>
                    <a:pt x="86765" y="14810"/>
                  </a:lnTo>
                  <a:lnTo>
                    <a:pt x="88684" y="10652"/>
                  </a:lnTo>
                  <a:lnTo>
                    <a:pt x="88235" y="6152"/>
                  </a:lnTo>
                  <a:lnTo>
                    <a:pt x="86210" y="1425"/>
                  </a:lnTo>
                  <a:lnTo>
                    <a:pt x="82268" y="0"/>
                  </a:lnTo>
                  <a:lnTo>
                    <a:pt x="70977" y="3025"/>
                  </a:lnTo>
                  <a:lnTo>
                    <a:pt x="45927" y="18566"/>
                  </a:lnTo>
                  <a:lnTo>
                    <a:pt x="12497" y="51961"/>
                  </a:lnTo>
                  <a:lnTo>
                    <a:pt x="1676" y="79957"/>
                  </a:lnTo>
                  <a:lnTo>
                    <a:pt x="0" y="94678"/>
                  </a:lnTo>
                  <a:lnTo>
                    <a:pt x="5048" y="117945"/>
                  </a:lnTo>
                  <a:lnTo>
                    <a:pt x="10022" y="127776"/>
                  </a:lnTo>
                  <a:lnTo>
                    <a:pt x="29368" y="143308"/>
                  </a:lnTo>
                  <a:lnTo>
                    <a:pt x="54376" y="153377"/>
                  </a:lnTo>
                  <a:lnTo>
                    <a:pt x="113252" y="15521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99B51B8-54AC-4ABA-ABE1-E62E26654A62}"/>
                </a:ext>
              </a:extLst>
            </p:cNvPr>
            <p:cNvSpPr/>
            <p:nvPr/>
          </p:nvSpPr>
          <p:spPr>
            <a:xfrm>
              <a:off x="9187599" y="5120320"/>
              <a:ext cx="93994" cy="118727"/>
            </a:xfrm>
            <a:custGeom>
              <a:avLst/>
              <a:gdLst/>
              <a:ahLst/>
              <a:cxnLst/>
              <a:rect l="0" t="0" r="0" b="0"/>
              <a:pathLst>
                <a:path w="93994" h="118727">
                  <a:moveTo>
                    <a:pt x="62898" y="40991"/>
                  </a:moveTo>
                  <a:lnTo>
                    <a:pt x="71151" y="32738"/>
                  </a:lnTo>
                  <a:lnTo>
                    <a:pt x="72719" y="27715"/>
                  </a:lnTo>
                  <a:lnTo>
                    <a:pt x="72158" y="15225"/>
                  </a:lnTo>
                  <a:lnTo>
                    <a:pt x="69072" y="9994"/>
                  </a:lnTo>
                  <a:lnTo>
                    <a:pt x="58732" y="1879"/>
                  </a:lnTo>
                  <a:lnTo>
                    <a:pt x="45500" y="0"/>
                  </a:lnTo>
                  <a:lnTo>
                    <a:pt x="38344" y="708"/>
                  </a:lnTo>
                  <a:lnTo>
                    <a:pt x="25785" y="6101"/>
                  </a:lnTo>
                  <a:lnTo>
                    <a:pt x="20019" y="9957"/>
                  </a:lnTo>
                  <a:lnTo>
                    <a:pt x="3649" y="31892"/>
                  </a:lnTo>
                  <a:lnTo>
                    <a:pt x="0" y="52782"/>
                  </a:lnTo>
                  <a:lnTo>
                    <a:pt x="237" y="64399"/>
                  </a:lnTo>
                  <a:lnTo>
                    <a:pt x="4714" y="73870"/>
                  </a:lnTo>
                  <a:lnTo>
                    <a:pt x="21204" y="89002"/>
                  </a:lnTo>
                  <a:lnTo>
                    <a:pt x="38322" y="94575"/>
                  </a:lnTo>
                  <a:lnTo>
                    <a:pt x="46513" y="94852"/>
                  </a:lnTo>
                  <a:lnTo>
                    <a:pt x="53703" y="91582"/>
                  </a:lnTo>
                  <a:lnTo>
                    <a:pt x="66297" y="78735"/>
                  </a:lnTo>
                  <a:lnTo>
                    <a:pt x="69482" y="70472"/>
                  </a:lnTo>
                  <a:lnTo>
                    <a:pt x="69840" y="41473"/>
                  </a:lnTo>
                  <a:lnTo>
                    <a:pt x="66203" y="12823"/>
                  </a:lnTo>
                  <a:lnTo>
                    <a:pt x="66828" y="11848"/>
                  </a:lnTo>
                  <a:lnTo>
                    <a:pt x="68110" y="13789"/>
                  </a:lnTo>
                  <a:lnTo>
                    <a:pt x="85394" y="75555"/>
                  </a:lnTo>
                  <a:lnTo>
                    <a:pt x="93993" y="1187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58F0DE0-7B75-4F47-B86B-CBA33B019C79}"/>
                </a:ext>
              </a:extLst>
            </p:cNvPr>
            <p:cNvSpPr/>
            <p:nvPr/>
          </p:nvSpPr>
          <p:spPr>
            <a:xfrm>
              <a:off x="9269692" y="4994836"/>
              <a:ext cx="50768" cy="205344"/>
            </a:xfrm>
            <a:custGeom>
              <a:avLst/>
              <a:gdLst/>
              <a:ahLst/>
              <a:cxnLst/>
              <a:rect l="0" t="0" r="0" b="0"/>
              <a:pathLst>
                <a:path w="50768" h="205344">
                  <a:moveTo>
                    <a:pt x="4126" y="18778"/>
                  </a:moveTo>
                  <a:lnTo>
                    <a:pt x="4126" y="2271"/>
                  </a:lnTo>
                  <a:lnTo>
                    <a:pt x="3262" y="0"/>
                  </a:lnTo>
                  <a:lnTo>
                    <a:pt x="1823" y="1077"/>
                  </a:lnTo>
                  <a:lnTo>
                    <a:pt x="0" y="4386"/>
                  </a:lnTo>
                  <a:lnTo>
                    <a:pt x="3279" y="53140"/>
                  </a:lnTo>
                  <a:lnTo>
                    <a:pt x="12417" y="106023"/>
                  </a:lnTo>
                  <a:lnTo>
                    <a:pt x="33262" y="167469"/>
                  </a:lnTo>
                  <a:lnTo>
                    <a:pt x="50767" y="20534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980268E8-A822-46C8-8FC9-EB3DD9BED346}"/>
                </a:ext>
              </a:extLst>
            </p:cNvPr>
            <p:cNvSpPr/>
            <p:nvPr/>
          </p:nvSpPr>
          <p:spPr>
            <a:xfrm>
              <a:off x="9353714" y="5068029"/>
              <a:ext cx="103849" cy="119296"/>
            </a:xfrm>
            <a:custGeom>
              <a:avLst/>
              <a:gdLst/>
              <a:ahLst/>
              <a:cxnLst/>
              <a:rect l="0" t="0" r="0" b="0"/>
              <a:pathLst>
                <a:path w="103849" h="119296">
                  <a:moveTo>
                    <a:pt x="13386" y="7774"/>
                  </a:moveTo>
                  <a:lnTo>
                    <a:pt x="5133" y="20154"/>
                  </a:lnTo>
                  <a:lnTo>
                    <a:pt x="0" y="48486"/>
                  </a:lnTo>
                  <a:lnTo>
                    <a:pt x="2607" y="80105"/>
                  </a:lnTo>
                  <a:lnTo>
                    <a:pt x="13489" y="98654"/>
                  </a:lnTo>
                  <a:lnTo>
                    <a:pt x="21228" y="107228"/>
                  </a:lnTo>
                  <a:lnTo>
                    <a:pt x="39041" y="116755"/>
                  </a:lnTo>
                  <a:lnTo>
                    <a:pt x="48628" y="119295"/>
                  </a:lnTo>
                  <a:lnTo>
                    <a:pt x="68492" y="117512"/>
                  </a:lnTo>
                  <a:lnTo>
                    <a:pt x="78627" y="114618"/>
                  </a:lnTo>
                  <a:lnTo>
                    <a:pt x="94494" y="102189"/>
                  </a:lnTo>
                  <a:lnTo>
                    <a:pt x="101143" y="94038"/>
                  </a:lnTo>
                  <a:lnTo>
                    <a:pt x="103848" y="83421"/>
                  </a:lnTo>
                  <a:lnTo>
                    <a:pt x="102248" y="57805"/>
                  </a:lnTo>
                  <a:lnTo>
                    <a:pt x="86566" y="33753"/>
                  </a:lnTo>
                  <a:lnTo>
                    <a:pt x="64049" y="15001"/>
                  </a:lnTo>
                  <a:lnTo>
                    <a:pt x="2116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37AC7C9B-4114-4AC1-AE37-1B8DBD052CA0}"/>
                </a:ext>
              </a:extLst>
            </p:cNvPr>
            <p:cNvSpPr/>
            <p:nvPr/>
          </p:nvSpPr>
          <p:spPr>
            <a:xfrm>
              <a:off x="9475930" y="5075803"/>
              <a:ext cx="77736" cy="107929"/>
            </a:xfrm>
            <a:custGeom>
              <a:avLst/>
              <a:gdLst/>
              <a:ahLst/>
              <a:cxnLst/>
              <a:rect l="0" t="0" r="0" b="0"/>
              <a:pathLst>
                <a:path w="77736" h="107929">
                  <a:moveTo>
                    <a:pt x="0" y="7773"/>
                  </a:moveTo>
                  <a:lnTo>
                    <a:pt x="12380" y="16026"/>
                  </a:lnTo>
                  <a:lnTo>
                    <a:pt x="20761" y="29292"/>
                  </a:lnTo>
                  <a:lnTo>
                    <a:pt x="39554" y="81272"/>
                  </a:lnTo>
                  <a:lnTo>
                    <a:pt x="39748" y="102915"/>
                  </a:lnTo>
                  <a:lnTo>
                    <a:pt x="37728" y="107478"/>
                  </a:lnTo>
                  <a:lnTo>
                    <a:pt x="34653" y="107928"/>
                  </a:lnTo>
                  <a:lnTo>
                    <a:pt x="30875" y="105637"/>
                  </a:lnTo>
                  <a:lnTo>
                    <a:pt x="29221" y="99791"/>
                  </a:lnTo>
                  <a:lnTo>
                    <a:pt x="31018" y="72658"/>
                  </a:lnTo>
                  <a:lnTo>
                    <a:pt x="34803" y="55612"/>
                  </a:lnTo>
                  <a:lnTo>
                    <a:pt x="50044" y="31448"/>
                  </a:lnTo>
                  <a:lnTo>
                    <a:pt x="7773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4DBBBED9-07C2-4397-AA5C-6A85363F153F}"/>
                </a:ext>
              </a:extLst>
            </p:cNvPr>
            <p:cNvSpPr/>
            <p:nvPr/>
          </p:nvSpPr>
          <p:spPr>
            <a:xfrm>
              <a:off x="9648028" y="5052482"/>
              <a:ext cx="14468" cy="155471"/>
            </a:xfrm>
            <a:custGeom>
              <a:avLst/>
              <a:gdLst/>
              <a:ahLst/>
              <a:cxnLst/>
              <a:rect l="0" t="0" r="0" b="0"/>
              <a:pathLst>
                <a:path w="14468" h="155471">
                  <a:moveTo>
                    <a:pt x="6693" y="0"/>
                  </a:moveTo>
                  <a:lnTo>
                    <a:pt x="0" y="47405"/>
                  </a:lnTo>
                  <a:lnTo>
                    <a:pt x="5339" y="97400"/>
                  </a:lnTo>
                  <a:lnTo>
                    <a:pt x="14467" y="1554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05401A74-3F93-4E51-ACB3-63A3A79F2181}"/>
                </a:ext>
              </a:extLst>
            </p:cNvPr>
            <p:cNvSpPr/>
            <p:nvPr/>
          </p:nvSpPr>
          <p:spPr>
            <a:xfrm>
              <a:off x="9631400" y="4966973"/>
              <a:ext cx="1" cy="7775"/>
            </a:xfrm>
            <a:custGeom>
              <a:avLst/>
              <a:gdLst/>
              <a:ahLst/>
              <a:cxnLst/>
              <a:rect l="0" t="0" r="0" b="0"/>
              <a:pathLst>
                <a:path w="1" h="7775">
                  <a:moveTo>
                    <a:pt x="0" y="0"/>
                  </a:moveTo>
                  <a:lnTo>
                    <a:pt x="0" y="77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07BB5C46-D4BA-419C-AA6A-0B98B2721A1F}"/>
                </a:ext>
              </a:extLst>
            </p:cNvPr>
            <p:cNvSpPr/>
            <p:nvPr/>
          </p:nvSpPr>
          <p:spPr>
            <a:xfrm>
              <a:off x="9733300" y="5028382"/>
              <a:ext cx="90822" cy="156251"/>
            </a:xfrm>
            <a:custGeom>
              <a:avLst/>
              <a:gdLst/>
              <a:ahLst/>
              <a:cxnLst/>
              <a:rect l="0" t="0" r="0" b="0"/>
              <a:pathLst>
                <a:path w="90822" h="156251">
                  <a:moveTo>
                    <a:pt x="38024" y="24100"/>
                  </a:moveTo>
                  <a:lnTo>
                    <a:pt x="50404" y="28227"/>
                  </a:lnTo>
                  <a:lnTo>
                    <a:pt x="63392" y="27949"/>
                  </a:lnTo>
                  <a:lnTo>
                    <a:pt x="76938" y="24083"/>
                  </a:lnTo>
                  <a:lnTo>
                    <a:pt x="88717" y="16607"/>
                  </a:lnTo>
                  <a:lnTo>
                    <a:pt x="90821" y="12195"/>
                  </a:lnTo>
                  <a:lnTo>
                    <a:pt x="90496" y="7526"/>
                  </a:lnTo>
                  <a:lnTo>
                    <a:pt x="88553" y="2686"/>
                  </a:lnTo>
                  <a:lnTo>
                    <a:pt x="83802" y="323"/>
                  </a:lnTo>
                  <a:lnTo>
                    <a:pt x="69310" y="0"/>
                  </a:lnTo>
                  <a:lnTo>
                    <a:pt x="33474" y="21182"/>
                  </a:lnTo>
                  <a:lnTo>
                    <a:pt x="6542" y="50683"/>
                  </a:lnTo>
                  <a:lnTo>
                    <a:pt x="422" y="80252"/>
                  </a:lnTo>
                  <a:lnTo>
                    <a:pt x="0" y="97811"/>
                  </a:lnTo>
                  <a:lnTo>
                    <a:pt x="8745" y="124231"/>
                  </a:lnTo>
                  <a:lnTo>
                    <a:pt x="30251" y="1562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4318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3906FFE-553E-4348-BF12-1BC1556A82E6}"/>
              </a:ext>
            </a:extLst>
          </p:cNvPr>
          <p:cNvGrpSpPr/>
          <p:nvPr/>
        </p:nvGrpSpPr>
        <p:grpSpPr>
          <a:xfrm>
            <a:off x="142041" y="74616"/>
            <a:ext cx="1653645" cy="290741"/>
            <a:chOff x="142041" y="74616"/>
            <a:chExt cx="1653645" cy="290741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04DBEFF1-874B-45B0-BB37-FB4CFE372638}"/>
                </a:ext>
              </a:extLst>
            </p:cNvPr>
            <p:cNvSpPr/>
            <p:nvPr/>
          </p:nvSpPr>
          <p:spPr>
            <a:xfrm>
              <a:off x="243091" y="175564"/>
              <a:ext cx="122266" cy="150923"/>
            </a:xfrm>
            <a:custGeom>
              <a:avLst/>
              <a:gdLst/>
              <a:ahLst/>
              <a:cxnLst/>
              <a:rect l="0" t="0" r="0" b="0"/>
              <a:pathLst>
                <a:path w="122266" h="150923">
                  <a:moveTo>
                    <a:pt x="13435" y="18774"/>
                  </a:moveTo>
                  <a:lnTo>
                    <a:pt x="1055" y="14648"/>
                  </a:lnTo>
                  <a:lnTo>
                    <a:pt x="0" y="12568"/>
                  </a:lnTo>
                  <a:lnTo>
                    <a:pt x="1887" y="10318"/>
                  </a:lnTo>
                  <a:lnTo>
                    <a:pt x="23534" y="501"/>
                  </a:lnTo>
                  <a:lnTo>
                    <a:pt x="37789" y="0"/>
                  </a:lnTo>
                  <a:lnTo>
                    <a:pt x="45219" y="1076"/>
                  </a:lnTo>
                  <a:lnTo>
                    <a:pt x="51035" y="5248"/>
                  </a:lnTo>
                  <a:lnTo>
                    <a:pt x="59801" y="19096"/>
                  </a:lnTo>
                  <a:lnTo>
                    <a:pt x="61969" y="34464"/>
                  </a:lnTo>
                  <a:lnTo>
                    <a:pt x="59190" y="50796"/>
                  </a:lnTo>
                  <a:lnTo>
                    <a:pt x="34496" y="108910"/>
                  </a:lnTo>
                  <a:lnTo>
                    <a:pt x="27690" y="126205"/>
                  </a:lnTo>
                  <a:lnTo>
                    <a:pt x="28121" y="133581"/>
                  </a:lnTo>
                  <a:lnTo>
                    <a:pt x="35509" y="146383"/>
                  </a:lnTo>
                  <a:lnTo>
                    <a:pt x="41107" y="149624"/>
                  </a:lnTo>
                  <a:lnTo>
                    <a:pt x="54237" y="150922"/>
                  </a:lnTo>
                  <a:lnTo>
                    <a:pt x="89121" y="143854"/>
                  </a:lnTo>
                  <a:lnTo>
                    <a:pt x="122265" y="12760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F807EA2-CE31-404A-A413-E076FBCFCC54}"/>
                </a:ext>
              </a:extLst>
            </p:cNvPr>
            <p:cNvSpPr/>
            <p:nvPr/>
          </p:nvSpPr>
          <p:spPr>
            <a:xfrm>
              <a:off x="142041" y="74616"/>
              <a:ext cx="354408" cy="281045"/>
            </a:xfrm>
            <a:custGeom>
              <a:avLst/>
              <a:gdLst/>
              <a:ahLst/>
              <a:cxnLst/>
              <a:rect l="0" t="0" r="0" b="0"/>
              <a:pathLst>
                <a:path w="354408" h="281045">
                  <a:moveTo>
                    <a:pt x="75618" y="57534"/>
                  </a:moveTo>
                  <a:lnTo>
                    <a:pt x="44097" y="68293"/>
                  </a:lnTo>
                  <a:lnTo>
                    <a:pt x="36466" y="72480"/>
                  </a:lnTo>
                  <a:lnTo>
                    <a:pt x="17472" y="94880"/>
                  </a:lnTo>
                  <a:lnTo>
                    <a:pt x="5030" y="119271"/>
                  </a:lnTo>
                  <a:lnTo>
                    <a:pt x="0" y="151163"/>
                  </a:lnTo>
                  <a:lnTo>
                    <a:pt x="4507" y="188217"/>
                  </a:lnTo>
                  <a:lnTo>
                    <a:pt x="8888" y="204579"/>
                  </a:lnTo>
                  <a:lnTo>
                    <a:pt x="24464" y="228358"/>
                  </a:lnTo>
                  <a:lnTo>
                    <a:pt x="45490" y="247688"/>
                  </a:lnTo>
                  <a:lnTo>
                    <a:pt x="82015" y="263490"/>
                  </a:lnTo>
                  <a:lnTo>
                    <a:pt x="136910" y="277608"/>
                  </a:lnTo>
                  <a:lnTo>
                    <a:pt x="182031" y="281044"/>
                  </a:lnTo>
                  <a:lnTo>
                    <a:pt x="229331" y="271998"/>
                  </a:lnTo>
                  <a:lnTo>
                    <a:pt x="290819" y="247668"/>
                  </a:lnTo>
                  <a:lnTo>
                    <a:pt x="330957" y="212451"/>
                  </a:lnTo>
                  <a:lnTo>
                    <a:pt x="343421" y="197211"/>
                  </a:lnTo>
                  <a:lnTo>
                    <a:pt x="350112" y="179498"/>
                  </a:lnTo>
                  <a:lnTo>
                    <a:pt x="354407" y="139975"/>
                  </a:lnTo>
                  <a:lnTo>
                    <a:pt x="351025" y="113343"/>
                  </a:lnTo>
                  <a:lnTo>
                    <a:pt x="336299" y="84915"/>
                  </a:lnTo>
                  <a:lnTo>
                    <a:pt x="307245" y="51426"/>
                  </a:lnTo>
                  <a:lnTo>
                    <a:pt x="259042" y="21818"/>
                  </a:lnTo>
                  <a:lnTo>
                    <a:pt x="201543" y="3876"/>
                  </a:lnTo>
                  <a:lnTo>
                    <a:pt x="179953" y="0"/>
                  </a:lnTo>
                  <a:lnTo>
                    <a:pt x="148375" y="3539"/>
                  </a:lnTo>
                  <a:lnTo>
                    <a:pt x="118864" y="15144"/>
                  </a:lnTo>
                  <a:lnTo>
                    <a:pt x="97549" y="31250"/>
                  </a:lnTo>
                  <a:lnTo>
                    <a:pt x="72176" y="64466"/>
                  </a:lnTo>
                  <a:lnTo>
                    <a:pt x="52297" y="11972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32D1939-B269-45B6-95E4-C53B48C3F74D}"/>
                </a:ext>
              </a:extLst>
            </p:cNvPr>
            <p:cNvSpPr/>
            <p:nvPr/>
          </p:nvSpPr>
          <p:spPr>
            <a:xfrm>
              <a:off x="637429" y="114095"/>
              <a:ext cx="164121" cy="241058"/>
            </a:xfrm>
            <a:custGeom>
              <a:avLst/>
              <a:gdLst/>
              <a:ahLst/>
              <a:cxnLst/>
              <a:rect l="0" t="0" r="0" b="0"/>
              <a:pathLst>
                <a:path w="164121" h="241058">
                  <a:moveTo>
                    <a:pt x="0" y="41376"/>
                  </a:moveTo>
                  <a:lnTo>
                    <a:pt x="54099" y="26429"/>
                  </a:lnTo>
                  <a:lnTo>
                    <a:pt x="106901" y="10702"/>
                  </a:lnTo>
                  <a:lnTo>
                    <a:pt x="156145" y="0"/>
                  </a:lnTo>
                  <a:lnTo>
                    <a:pt x="161967" y="836"/>
                  </a:lnTo>
                  <a:lnTo>
                    <a:pt x="164120" y="3984"/>
                  </a:lnTo>
                  <a:lnTo>
                    <a:pt x="163828" y="8675"/>
                  </a:lnTo>
                  <a:lnTo>
                    <a:pt x="160179" y="12665"/>
                  </a:lnTo>
                  <a:lnTo>
                    <a:pt x="138536" y="22408"/>
                  </a:lnTo>
                  <a:lnTo>
                    <a:pt x="94294" y="40211"/>
                  </a:lnTo>
                  <a:lnTo>
                    <a:pt x="89638" y="46645"/>
                  </a:lnTo>
                  <a:lnTo>
                    <a:pt x="86768" y="63007"/>
                  </a:lnTo>
                  <a:lnTo>
                    <a:pt x="90675" y="79493"/>
                  </a:lnTo>
                  <a:lnTo>
                    <a:pt x="102587" y="101038"/>
                  </a:lnTo>
                  <a:lnTo>
                    <a:pt x="137422" y="161332"/>
                  </a:lnTo>
                  <a:lnTo>
                    <a:pt x="144653" y="196016"/>
                  </a:lnTo>
                  <a:lnTo>
                    <a:pt x="141738" y="214040"/>
                  </a:lnTo>
                  <a:lnTo>
                    <a:pt x="138542" y="221264"/>
                  </a:lnTo>
                  <a:lnTo>
                    <a:pt x="125778" y="231595"/>
                  </a:lnTo>
                  <a:lnTo>
                    <a:pt x="108589" y="238202"/>
                  </a:lnTo>
                  <a:lnTo>
                    <a:pt x="79487" y="241057"/>
                  </a:lnTo>
                  <a:lnTo>
                    <a:pt x="28393" y="232461"/>
                  </a:lnTo>
                  <a:lnTo>
                    <a:pt x="14634" y="225343"/>
                  </a:lnTo>
                  <a:lnTo>
                    <a:pt x="0" y="21239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9C3E6E3-63D0-42A8-985C-B2868A3218FE}"/>
                </a:ext>
              </a:extLst>
            </p:cNvPr>
            <p:cNvSpPr/>
            <p:nvPr/>
          </p:nvSpPr>
          <p:spPr>
            <a:xfrm>
              <a:off x="852984" y="244611"/>
              <a:ext cx="110934" cy="84050"/>
            </a:xfrm>
            <a:custGeom>
              <a:avLst/>
              <a:gdLst/>
              <a:ahLst/>
              <a:cxnLst/>
              <a:rect l="0" t="0" r="0" b="0"/>
              <a:pathLst>
                <a:path w="110934" h="84050">
                  <a:moveTo>
                    <a:pt x="48745" y="58557"/>
                  </a:moveTo>
                  <a:lnTo>
                    <a:pt x="61125" y="50303"/>
                  </a:lnTo>
                  <a:lnTo>
                    <a:pt x="64772" y="44417"/>
                  </a:lnTo>
                  <a:lnTo>
                    <a:pt x="68824" y="28664"/>
                  </a:lnTo>
                  <a:lnTo>
                    <a:pt x="68177" y="21354"/>
                  </a:lnTo>
                  <a:lnTo>
                    <a:pt x="62852" y="8625"/>
                  </a:lnTo>
                  <a:lnTo>
                    <a:pt x="56422" y="4539"/>
                  </a:lnTo>
                  <a:lnTo>
                    <a:pt x="37762" y="0"/>
                  </a:lnTo>
                  <a:lnTo>
                    <a:pt x="21983" y="2589"/>
                  </a:lnTo>
                  <a:lnTo>
                    <a:pt x="15356" y="5698"/>
                  </a:lnTo>
                  <a:lnTo>
                    <a:pt x="5691" y="16062"/>
                  </a:lnTo>
                  <a:lnTo>
                    <a:pt x="1904" y="22453"/>
                  </a:lnTo>
                  <a:lnTo>
                    <a:pt x="0" y="38768"/>
                  </a:lnTo>
                  <a:lnTo>
                    <a:pt x="2896" y="55808"/>
                  </a:lnTo>
                  <a:lnTo>
                    <a:pt x="9942" y="69139"/>
                  </a:lnTo>
                  <a:lnTo>
                    <a:pt x="21134" y="78519"/>
                  </a:lnTo>
                  <a:lnTo>
                    <a:pt x="27747" y="82230"/>
                  </a:lnTo>
                  <a:lnTo>
                    <a:pt x="42004" y="84049"/>
                  </a:lnTo>
                  <a:lnTo>
                    <a:pt x="49433" y="83325"/>
                  </a:lnTo>
                  <a:lnTo>
                    <a:pt x="55250" y="80251"/>
                  </a:lnTo>
                  <a:lnTo>
                    <a:pt x="64016" y="69926"/>
                  </a:lnTo>
                  <a:lnTo>
                    <a:pt x="73807" y="49545"/>
                  </a:lnTo>
                  <a:lnTo>
                    <a:pt x="75033" y="13942"/>
                  </a:lnTo>
                  <a:lnTo>
                    <a:pt x="77499" y="13267"/>
                  </a:lnTo>
                  <a:lnTo>
                    <a:pt x="80870" y="15407"/>
                  </a:lnTo>
                  <a:lnTo>
                    <a:pt x="86919" y="24696"/>
                  </a:lnTo>
                  <a:lnTo>
                    <a:pt x="110933" y="6633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13F6309-3794-432D-AB7F-C20079D6F4B8}"/>
                </a:ext>
              </a:extLst>
            </p:cNvPr>
            <p:cNvSpPr/>
            <p:nvPr/>
          </p:nvSpPr>
          <p:spPr>
            <a:xfrm>
              <a:off x="1029752" y="240979"/>
              <a:ext cx="120731" cy="124378"/>
            </a:xfrm>
            <a:custGeom>
              <a:avLst/>
              <a:gdLst/>
              <a:ahLst/>
              <a:cxnLst/>
              <a:rect l="0" t="0" r="0" b="0"/>
              <a:pathLst>
                <a:path w="120731" h="124378">
                  <a:moveTo>
                    <a:pt x="4127" y="0"/>
                  </a:moveTo>
                  <a:lnTo>
                    <a:pt x="0" y="12380"/>
                  </a:lnTo>
                  <a:lnTo>
                    <a:pt x="278" y="25368"/>
                  </a:lnTo>
                  <a:lnTo>
                    <a:pt x="7493" y="58946"/>
                  </a:lnTo>
                  <a:lnTo>
                    <a:pt x="16852" y="73991"/>
                  </a:lnTo>
                  <a:lnTo>
                    <a:pt x="30512" y="85572"/>
                  </a:lnTo>
                  <a:lnTo>
                    <a:pt x="48099" y="93599"/>
                  </a:lnTo>
                  <a:lnTo>
                    <a:pt x="55899" y="94357"/>
                  </a:lnTo>
                  <a:lnTo>
                    <a:pt x="69171" y="90593"/>
                  </a:lnTo>
                  <a:lnTo>
                    <a:pt x="74265" y="85444"/>
                  </a:lnTo>
                  <a:lnTo>
                    <a:pt x="82229" y="70509"/>
                  </a:lnTo>
                  <a:lnTo>
                    <a:pt x="84041" y="50051"/>
                  </a:lnTo>
                  <a:lnTo>
                    <a:pt x="83694" y="34337"/>
                  </a:lnTo>
                  <a:lnTo>
                    <a:pt x="84811" y="34984"/>
                  </a:lnTo>
                  <a:lnTo>
                    <a:pt x="108049" y="97496"/>
                  </a:lnTo>
                  <a:lnTo>
                    <a:pt x="120730" y="12437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CB0A5E-AB22-45C4-B625-FECE71856EA0}"/>
                </a:ext>
              </a:extLst>
            </p:cNvPr>
            <p:cNvSpPr/>
            <p:nvPr/>
          </p:nvSpPr>
          <p:spPr>
            <a:xfrm>
              <a:off x="1189350" y="263820"/>
              <a:ext cx="132151" cy="69201"/>
            </a:xfrm>
            <a:custGeom>
              <a:avLst/>
              <a:gdLst/>
              <a:ahLst/>
              <a:cxnLst/>
              <a:rect l="0" t="0" r="0" b="0"/>
              <a:pathLst>
                <a:path w="132151" h="69201">
                  <a:moveTo>
                    <a:pt x="0" y="8253"/>
                  </a:moveTo>
                  <a:lnTo>
                    <a:pt x="8253" y="0"/>
                  </a:lnTo>
                  <a:lnTo>
                    <a:pt x="11548" y="1024"/>
                  </a:lnTo>
                  <a:lnTo>
                    <a:pt x="17512" y="11374"/>
                  </a:lnTo>
                  <a:lnTo>
                    <a:pt x="23844" y="69200"/>
                  </a:lnTo>
                  <a:lnTo>
                    <a:pt x="25397" y="67887"/>
                  </a:lnTo>
                  <a:lnTo>
                    <a:pt x="41580" y="23196"/>
                  </a:lnTo>
                  <a:lnTo>
                    <a:pt x="46722" y="17351"/>
                  </a:lnTo>
                  <a:lnTo>
                    <a:pt x="61648" y="8554"/>
                  </a:lnTo>
                  <a:lnTo>
                    <a:pt x="70465" y="8454"/>
                  </a:lnTo>
                  <a:lnTo>
                    <a:pt x="89475" y="15252"/>
                  </a:lnTo>
                  <a:lnTo>
                    <a:pt x="132150" y="5489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9F151F-0AB2-4C2D-B352-59390CB51A1D}"/>
                </a:ext>
              </a:extLst>
            </p:cNvPr>
            <p:cNvSpPr/>
            <p:nvPr/>
          </p:nvSpPr>
          <p:spPr>
            <a:xfrm>
              <a:off x="1386804" y="261982"/>
              <a:ext cx="55426" cy="103375"/>
            </a:xfrm>
            <a:custGeom>
              <a:avLst/>
              <a:gdLst/>
              <a:ahLst/>
              <a:cxnLst/>
              <a:rect l="0" t="0" r="0" b="0"/>
              <a:pathLst>
                <a:path w="55426" h="103375">
                  <a:moveTo>
                    <a:pt x="51299" y="25639"/>
                  </a:moveTo>
                  <a:lnTo>
                    <a:pt x="55425" y="13258"/>
                  </a:lnTo>
                  <a:lnTo>
                    <a:pt x="54050" y="8748"/>
                  </a:lnTo>
                  <a:lnTo>
                    <a:pt x="50542" y="4877"/>
                  </a:lnTo>
                  <a:lnTo>
                    <a:pt x="45612" y="1433"/>
                  </a:lnTo>
                  <a:lnTo>
                    <a:pt x="39734" y="0"/>
                  </a:lnTo>
                  <a:lnTo>
                    <a:pt x="26293" y="712"/>
                  </a:lnTo>
                  <a:lnTo>
                    <a:pt x="13985" y="8514"/>
                  </a:lnTo>
                  <a:lnTo>
                    <a:pt x="8285" y="14222"/>
                  </a:lnTo>
                  <a:lnTo>
                    <a:pt x="1951" y="29778"/>
                  </a:lnTo>
                  <a:lnTo>
                    <a:pt x="0" y="47344"/>
                  </a:lnTo>
                  <a:lnTo>
                    <a:pt x="2011" y="63788"/>
                  </a:lnTo>
                  <a:lnTo>
                    <a:pt x="10391" y="77431"/>
                  </a:lnTo>
                  <a:lnTo>
                    <a:pt x="43525" y="10337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2FF75E-ED40-4674-B84E-A56ECA7B29DE}"/>
                </a:ext>
              </a:extLst>
            </p:cNvPr>
            <p:cNvSpPr/>
            <p:nvPr/>
          </p:nvSpPr>
          <p:spPr>
            <a:xfrm>
              <a:off x="1425850" y="126872"/>
              <a:ext cx="51121" cy="230711"/>
            </a:xfrm>
            <a:custGeom>
              <a:avLst/>
              <a:gdLst/>
              <a:ahLst/>
              <a:cxnLst/>
              <a:rect l="0" t="0" r="0" b="0"/>
              <a:pathLst>
                <a:path w="51121" h="230711">
                  <a:moveTo>
                    <a:pt x="4479" y="28599"/>
                  </a:moveTo>
                  <a:lnTo>
                    <a:pt x="0" y="0"/>
                  </a:lnTo>
                  <a:lnTo>
                    <a:pt x="630" y="895"/>
                  </a:lnTo>
                  <a:lnTo>
                    <a:pt x="15073" y="58185"/>
                  </a:lnTo>
                  <a:lnTo>
                    <a:pt x="25942" y="121072"/>
                  </a:lnTo>
                  <a:lnTo>
                    <a:pt x="43390" y="180855"/>
                  </a:lnTo>
                  <a:lnTo>
                    <a:pt x="51120" y="23071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5068C9-82A8-4483-9C5E-01070006E7ED}"/>
                </a:ext>
              </a:extLst>
            </p:cNvPr>
            <p:cNvSpPr/>
            <p:nvPr/>
          </p:nvSpPr>
          <p:spPr>
            <a:xfrm>
              <a:off x="1508064" y="267275"/>
              <a:ext cx="38869" cy="90308"/>
            </a:xfrm>
            <a:custGeom>
              <a:avLst/>
              <a:gdLst/>
              <a:ahLst/>
              <a:cxnLst/>
              <a:rect l="0" t="0" r="0" b="0"/>
              <a:pathLst>
                <a:path w="38869" h="90308">
                  <a:moveTo>
                    <a:pt x="0" y="12572"/>
                  </a:moveTo>
                  <a:lnTo>
                    <a:pt x="12380" y="192"/>
                  </a:lnTo>
                  <a:lnTo>
                    <a:pt x="16891" y="0"/>
                  </a:lnTo>
                  <a:lnTo>
                    <a:pt x="20762" y="3327"/>
                  </a:lnTo>
                  <a:lnTo>
                    <a:pt x="27366" y="17100"/>
                  </a:lnTo>
                  <a:lnTo>
                    <a:pt x="37744" y="76317"/>
                  </a:lnTo>
                  <a:lnTo>
                    <a:pt x="38868" y="9030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8C2A8-CF3E-4089-83A0-6FBE76FC2353}"/>
                </a:ext>
              </a:extLst>
            </p:cNvPr>
            <p:cNvSpPr/>
            <p:nvPr/>
          </p:nvSpPr>
          <p:spPr>
            <a:xfrm>
              <a:off x="1531385" y="162444"/>
              <a:ext cx="15548" cy="24122"/>
            </a:xfrm>
            <a:custGeom>
              <a:avLst/>
              <a:gdLst/>
              <a:ahLst/>
              <a:cxnLst/>
              <a:rect l="0" t="0" r="0" b="0"/>
              <a:pathLst>
                <a:path w="15548" h="24122">
                  <a:moveTo>
                    <a:pt x="15547" y="24121"/>
                  </a:moveTo>
                  <a:lnTo>
                    <a:pt x="11420" y="3487"/>
                  </a:lnTo>
                  <a:lnTo>
                    <a:pt x="9341" y="0"/>
                  </a:lnTo>
                  <a:lnTo>
                    <a:pt x="7091" y="267"/>
                  </a:lnTo>
                  <a:lnTo>
                    <a:pt x="3151" y="5745"/>
                  </a:lnTo>
                  <a:lnTo>
                    <a:pt x="0" y="1634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1B6ACE-486B-40F6-BCFB-5C4A6F8C633F}"/>
                </a:ext>
              </a:extLst>
            </p:cNvPr>
            <p:cNvSpPr/>
            <p:nvPr/>
          </p:nvSpPr>
          <p:spPr>
            <a:xfrm>
              <a:off x="1653353" y="206128"/>
              <a:ext cx="142333" cy="155154"/>
            </a:xfrm>
            <a:custGeom>
              <a:avLst/>
              <a:gdLst/>
              <a:ahLst/>
              <a:cxnLst/>
              <a:rect l="0" t="0" r="0" b="0"/>
              <a:pathLst>
                <a:path w="142333" h="155154">
                  <a:moveTo>
                    <a:pt x="25729" y="73719"/>
                  </a:moveTo>
                  <a:lnTo>
                    <a:pt x="13349" y="77846"/>
                  </a:lnTo>
                  <a:lnTo>
                    <a:pt x="4967" y="86781"/>
                  </a:lnTo>
                  <a:lnTo>
                    <a:pt x="1523" y="92792"/>
                  </a:lnTo>
                  <a:lnTo>
                    <a:pt x="0" y="110987"/>
                  </a:lnTo>
                  <a:lnTo>
                    <a:pt x="802" y="121885"/>
                  </a:lnTo>
                  <a:lnTo>
                    <a:pt x="8604" y="138600"/>
                  </a:lnTo>
                  <a:lnTo>
                    <a:pt x="14312" y="145476"/>
                  </a:lnTo>
                  <a:lnTo>
                    <a:pt x="32171" y="153116"/>
                  </a:lnTo>
                  <a:lnTo>
                    <a:pt x="42980" y="155153"/>
                  </a:lnTo>
                  <a:lnTo>
                    <a:pt x="52777" y="153920"/>
                  </a:lnTo>
                  <a:lnTo>
                    <a:pt x="70572" y="145640"/>
                  </a:lnTo>
                  <a:lnTo>
                    <a:pt x="95158" y="126411"/>
                  </a:lnTo>
                  <a:lnTo>
                    <a:pt x="114727" y="96049"/>
                  </a:lnTo>
                  <a:lnTo>
                    <a:pt x="129745" y="47964"/>
                  </a:lnTo>
                  <a:lnTo>
                    <a:pt x="132419" y="25708"/>
                  </a:lnTo>
                  <a:lnTo>
                    <a:pt x="129001" y="8906"/>
                  </a:lnTo>
                  <a:lnTo>
                    <a:pt x="125671" y="2008"/>
                  </a:lnTo>
                  <a:lnTo>
                    <a:pt x="121724" y="0"/>
                  </a:lnTo>
                  <a:lnTo>
                    <a:pt x="117364" y="1252"/>
                  </a:lnTo>
                  <a:lnTo>
                    <a:pt x="112731" y="4678"/>
                  </a:lnTo>
                  <a:lnTo>
                    <a:pt x="107583" y="17698"/>
                  </a:lnTo>
                  <a:lnTo>
                    <a:pt x="104278" y="54208"/>
                  </a:lnTo>
                  <a:lnTo>
                    <a:pt x="111959" y="84445"/>
                  </a:lnTo>
                  <a:lnTo>
                    <a:pt x="129166" y="112338"/>
                  </a:lnTo>
                  <a:lnTo>
                    <a:pt x="142332" y="12813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82E83A-9CA1-47CA-8135-E9809493262A}"/>
              </a:ext>
            </a:extLst>
          </p:cNvPr>
          <p:cNvGrpSpPr/>
          <p:nvPr/>
        </p:nvGrpSpPr>
        <p:grpSpPr>
          <a:xfrm>
            <a:off x="1990023" y="115198"/>
            <a:ext cx="6193725" cy="1828185"/>
            <a:chOff x="1990023" y="115198"/>
            <a:chExt cx="6193725" cy="182818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7FF299-5AC9-4945-8417-15DAEC60A648}"/>
                </a:ext>
              </a:extLst>
            </p:cNvPr>
            <p:cNvSpPr/>
            <p:nvPr/>
          </p:nvSpPr>
          <p:spPr>
            <a:xfrm>
              <a:off x="1990023" y="202341"/>
              <a:ext cx="374465" cy="139695"/>
            </a:xfrm>
            <a:custGeom>
              <a:avLst/>
              <a:gdLst/>
              <a:ahLst/>
              <a:cxnLst/>
              <a:rect l="0" t="0" r="0" b="0"/>
              <a:pathLst>
                <a:path w="374465" h="139695">
                  <a:moveTo>
                    <a:pt x="0" y="54185"/>
                  </a:moveTo>
                  <a:lnTo>
                    <a:pt x="8253" y="66565"/>
                  </a:lnTo>
                  <a:lnTo>
                    <a:pt x="15003" y="70212"/>
                  </a:lnTo>
                  <a:lnTo>
                    <a:pt x="34020" y="74264"/>
                  </a:lnTo>
                  <a:lnTo>
                    <a:pt x="85553" y="68623"/>
                  </a:lnTo>
                  <a:lnTo>
                    <a:pt x="143544" y="61973"/>
                  </a:lnTo>
                  <a:lnTo>
                    <a:pt x="194542" y="53676"/>
                  </a:lnTo>
                  <a:lnTo>
                    <a:pt x="246202" y="43720"/>
                  </a:lnTo>
                  <a:lnTo>
                    <a:pt x="308643" y="37004"/>
                  </a:lnTo>
                  <a:lnTo>
                    <a:pt x="364471" y="22948"/>
                  </a:lnTo>
                  <a:lnTo>
                    <a:pt x="372540" y="20404"/>
                  </a:lnTo>
                  <a:lnTo>
                    <a:pt x="374464" y="16981"/>
                  </a:lnTo>
                  <a:lnTo>
                    <a:pt x="372292" y="12972"/>
                  </a:lnTo>
                  <a:lnTo>
                    <a:pt x="367389" y="8572"/>
                  </a:lnTo>
                  <a:lnTo>
                    <a:pt x="350424" y="3682"/>
                  </a:lnTo>
                  <a:lnTo>
                    <a:pt x="292724" y="286"/>
                  </a:lnTo>
                  <a:lnTo>
                    <a:pt x="270599" y="0"/>
                  </a:lnTo>
                  <a:lnTo>
                    <a:pt x="264181" y="2515"/>
                  </a:lnTo>
                  <a:lnTo>
                    <a:pt x="260765" y="6782"/>
                  </a:lnTo>
                  <a:lnTo>
                    <a:pt x="259352" y="12219"/>
                  </a:lnTo>
                  <a:lnTo>
                    <a:pt x="261865" y="16707"/>
                  </a:lnTo>
                  <a:lnTo>
                    <a:pt x="273871" y="23996"/>
                  </a:lnTo>
                  <a:lnTo>
                    <a:pt x="325565" y="45208"/>
                  </a:lnTo>
                  <a:lnTo>
                    <a:pt x="337018" y="57105"/>
                  </a:lnTo>
                  <a:lnTo>
                    <a:pt x="341282" y="63906"/>
                  </a:lnTo>
                  <a:lnTo>
                    <a:pt x="342397" y="71894"/>
                  </a:lnTo>
                  <a:lnTo>
                    <a:pt x="339029" y="89983"/>
                  </a:lnTo>
                  <a:lnTo>
                    <a:pt x="329470" y="104932"/>
                  </a:lnTo>
                  <a:lnTo>
                    <a:pt x="287621" y="1396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D70E35-EA5A-4857-BD15-238002AD4D11}"/>
                </a:ext>
              </a:extLst>
            </p:cNvPr>
            <p:cNvSpPr/>
            <p:nvPr/>
          </p:nvSpPr>
          <p:spPr>
            <a:xfrm>
              <a:off x="2519038" y="279847"/>
              <a:ext cx="310527" cy="110529"/>
            </a:xfrm>
            <a:custGeom>
              <a:avLst/>
              <a:gdLst/>
              <a:ahLst/>
              <a:cxnLst/>
              <a:rect l="0" t="0" r="0" b="0"/>
              <a:pathLst>
                <a:path w="310527" h="110529">
                  <a:moveTo>
                    <a:pt x="15132" y="0"/>
                  </a:moveTo>
                  <a:lnTo>
                    <a:pt x="1686" y="61856"/>
                  </a:lnTo>
                  <a:lnTo>
                    <a:pt x="0" y="103582"/>
                  </a:lnTo>
                  <a:lnTo>
                    <a:pt x="2453" y="108786"/>
                  </a:lnTo>
                  <a:lnTo>
                    <a:pt x="6679" y="110528"/>
                  </a:lnTo>
                  <a:lnTo>
                    <a:pt x="12088" y="109962"/>
                  </a:lnTo>
                  <a:lnTo>
                    <a:pt x="16557" y="106129"/>
                  </a:lnTo>
                  <a:lnTo>
                    <a:pt x="26975" y="84229"/>
                  </a:lnTo>
                  <a:lnTo>
                    <a:pt x="43537" y="26436"/>
                  </a:lnTo>
                  <a:lnTo>
                    <a:pt x="48773" y="9158"/>
                  </a:lnTo>
                  <a:lnTo>
                    <a:pt x="52243" y="5242"/>
                  </a:lnTo>
                  <a:lnTo>
                    <a:pt x="56283" y="4358"/>
                  </a:lnTo>
                  <a:lnTo>
                    <a:pt x="60705" y="5497"/>
                  </a:lnTo>
                  <a:lnTo>
                    <a:pt x="64516" y="8847"/>
                  </a:lnTo>
                  <a:lnTo>
                    <a:pt x="74006" y="25942"/>
                  </a:lnTo>
                  <a:lnTo>
                    <a:pt x="96418" y="69328"/>
                  </a:lnTo>
                  <a:lnTo>
                    <a:pt x="106250" y="81484"/>
                  </a:lnTo>
                  <a:lnTo>
                    <a:pt x="111290" y="83690"/>
                  </a:lnTo>
                  <a:lnTo>
                    <a:pt x="116377" y="83432"/>
                  </a:lnTo>
                  <a:lnTo>
                    <a:pt x="121497" y="81533"/>
                  </a:lnTo>
                  <a:lnTo>
                    <a:pt x="129488" y="72513"/>
                  </a:lnTo>
                  <a:lnTo>
                    <a:pt x="160561" y="27142"/>
                  </a:lnTo>
                  <a:lnTo>
                    <a:pt x="164772" y="25868"/>
                  </a:lnTo>
                  <a:lnTo>
                    <a:pt x="168443" y="27610"/>
                  </a:lnTo>
                  <a:lnTo>
                    <a:pt x="188616" y="56003"/>
                  </a:lnTo>
                  <a:lnTo>
                    <a:pt x="200028" y="77342"/>
                  </a:lnTo>
                  <a:lnTo>
                    <a:pt x="212184" y="89365"/>
                  </a:lnTo>
                  <a:lnTo>
                    <a:pt x="230830" y="95860"/>
                  </a:lnTo>
                  <a:lnTo>
                    <a:pt x="251785" y="97883"/>
                  </a:lnTo>
                  <a:lnTo>
                    <a:pt x="269736" y="95903"/>
                  </a:lnTo>
                  <a:lnTo>
                    <a:pt x="284047" y="87537"/>
                  </a:lnTo>
                  <a:lnTo>
                    <a:pt x="290283" y="81679"/>
                  </a:lnTo>
                  <a:lnTo>
                    <a:pt x="293575" y="75182"/>
                  </a:lnTo>
                  <a:lnTo>
                    <a:pt x="294931" y="61053"/>
                  </a:lnTo>
                  <a:lnTo>
                    <a:pt x="290351" y="48440"/>
                  </a:lnTo>
                  <a:lnTo>
                    <a:pt x="286711" y="42658"/>
                  </a:lnTo>
                  <a:lnTo>
                    <a:pt x="279966" y="38803"/>
                  </a:lnTo>
                  <a:lnTo>
                    <a:pt x="260955" y="34520"/>
                  </a:lnTo>
                  <a:lnTo>
                    <a:pt x="245020" y="37223"/>
                  </a:lnTo>
                  <a:lnTo>
                    <a:pt x="238353" y="40363"/>
                  </a:lnTo>
                  <a:lnTo>
                    <a:pt x="228641" y="50761"/>
                  </a:lnTo>
                  <a:lnTo>
                    <a:pt x="224842" y="57161"/>
                  </a:lnTo>
                  <a:lnTo>
                    <a:pt x="222924" y="71182"/>
                  </a:lnTo>
                  <a:lnTo>
                    <a:pt x="223622" y="78549"/>
                  </a:lnTo>
                  <a:lnTo>
                    <a:pt x="229003" y="91341"/>
                  </a:lnTo>
                  <a:lnTo>
                    <a:pt x="232857" y="97170"/>
                  </a:lnTo>
                  <a:lnTo>
                    <a:pt x="244049" y="105951"/>
                  </a:lnTo>
                  <a:lnTo>
                    <a:pt x="250661" y="109501"/>
                  </a:lnTo>
                  <a:lnTo>
                    <a:pt x="256796" y="110141"/>
                  </a:lnTo>
                  <a:lnTo>
                    <a:pt x="268220" y="106245"/>
                  </a:lnTo>
                  <a:lnTo>
                    <a:pt x="276752" y="96453"/>
                  </a:lnTo>
                  <a:lnTo>
                    <a:pt x="289267" y="69052"/>
                  </a:lnTo>
                  <a:lnTo>
                    <a:pt x="292899" y="66764"/>
                  </a:lnTo>
                  <a:lnTo>
                    <a:pt x="297047" y="67830"/>
                  </a:lnTo>
                  <a:lnTo>
                    <a:pt x="310526" y="7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A8DEA0-27EE-4ED1-8DD9-0B82CDC13257}"/>
                </a:ext>
              </a:extLst>
            </p:cNvPr>
            <p:cNvSpPr/>
            <p:nvPr/>
          </p:nvSpPr>
          <p:spPr>
            <a:xfrm>
              <a:off x="2872079" y="186629"/>
              <a:ext cx="19674" cy="186501"/>
            </a:xfrm>
            <a:custGeom>
              <a:avLst/>
              <a:gdLst/>
              <a:ahLst/>
              <a:cxnLst/>
              <a:rect l="0" t="0" r="0" b="0"/>
              <a:pathLst>
                <a:path w="19674" h="186501">
                  <a:moveTo>
                    <a:pt x="4126" y="23256"/>
                  </a:moveTo>
                  <a:lnTo>
                    <a:pt x="4126" y="2623"/>
                  </a:lnTo>
                  <a:lnTo>
                    <a:pt x="3262" y="0"/>
                  </a:lnTo>
                  <a:lnTo>
                    <a:pt x="1823" y="1706"/>
                  </a:lnTo>
                  <a:lnTo>
                    <a:pt x="0" y="6298"/>
                  </a:lnTo>
                  <a:lnTo>
                    <a:pt x="276" y="18310"/>
                  </a:lnTo>
                  <a:lnTo>
                    <a:pt x="3788" y="75435"/>
                  </a:lnTo>
                  <a:lnTo>
                    <a:pt x="10288" y="136814"/>
                  </a:lnTo>
                  <a:lnTo>
                    <a:pt x="19673" y="1865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0FE977-15E8-4A47-81FE-D21276A2444A}"/>
                </a:ext>
              </a:extLst>
            </p:cNvPr>
            <p:cNvSpPr/>
            <p:nvPr/>
          </p:nvSpPr>
          <p:spPr>
            <a:xfrm>
              <a:off x="2946167" y="197678"/>
              <a:ext cx="118138" cy="408658"/>
            </a:xfrm>
            <a:custGeom>
              <a:avLst/>
              <a:gdLst/>
              <a:ahLst/>
              <a:cxnLst/>
              <a:rect l="0" t="0" r="0" b="0"/>
              <a:pathLst>
                <a:path w="118138" h="408658">
                  <a:moveTo>
                    <a:pt x="77735" y="58848"/>
                  </a:moveTo>
                  <a:lnTo>
                    <a:pt x="95489" y="51779"/>
                  </a:lnTo>
                  <a:lnTo>
                    <a:pt x="106067" y="43902"/>
                  </a:lnTo>
                  <a:lnTo>
                    <a:pt x="117608" y="25629"/>
                  </a:lnTo>
                  <a:lnTo>
                    <a:pt x="118137" y="19428"/>
                  </a:lnTo>
                  <a:lnTo>
                    <a:pt x="114118" y="7931"/>
                  </a:lnTo>
                  <a:lnTo>
                    <a:pt x="108900" y="4174"/>
                  </a:lnTo>
                  <a:lnTo>
                    <a:pt x="93889" y="0"/>
                  </a:lnTo>
                  <a:lnTo>
                    <a:pt x="85914" y="1478"/>
                  </a:lnTo>
                  <a:lnTo>
                    <a:pt x="63172" y="15074"/>
                  </a:lnTo>
                  <a:lnTo>
                    <a:pt x="45972" y="31291"/>
                  </a:lnTo>
                  <a:lnTo>
                    <a:pt x="35022" y="52986"/>
                  </a:lnTo>
                  <a:lnTo>
                    <a:pt x="25888" y="90832"/>
                  </a:lnTo>
                  <a:lnTo>
                    <a:pt x="23659" y="148089"/>
                  </a:lnTo>
                  <a:lnTo>
                    <a:pt x="23387" y="198997"/>
                  </a:lnTo>
                  <a:lnTo>
                    <a:pt x="23334" y="250640"/>
                  </a:lnTo>
                  <a:lnTo>
                    <a:pt x="17170" y="313077"/>
                  </a:lnTo>
                  <a:lnTo>
                    <a:pt x="9554" y="371374"/>
                  </a:lnTo>
                  <a:lnTo>
                    <a:pt x="0" y="4086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7719653-D7B2-49AF-A514-6CE1434F5CA8}"/>
                </a:ext>
              </a:extLst>
            </p:cNvPr>
            <p:cNvSpPr/>
            <p:nvPr/>
          </p:nvSpPr>
          <p:spPr>
            <a:xfrm>
              <a:off x="2891752" y="346178"/>
              <a:ext cx="264301" cy="151329"/>
            </a:xfrm>
            <a:custGeom>
              <a:avLst/>
              <a:gdLst/>
              <a:ahLst/>
              <a:cxnLst/>
              <a:rect l="0" t="0" r="0" b="0"/>
              <a:pathLst>
                <a:path w="264301" h="151329">
                  <a:moveTo>
                    <a:pt x="0" y="151328"/>
                  </a:moveTo>
                  <a:lnTo>
                    <a:pt x="10760" y="107502"/>
                  </a:lnTo>
                  <a:lnTo>
                    <a:pt x="20329" y="91254"/>
                  </a:lnTo>
                  <a:lnTo>
                    <a:pt x="33219" y="78275"/>
                  </a:lnTo>
                  <a:lnTo>
                    <a:pt x="92869" y="51966"/>
                  </a:lnTo>
                  <a:lnTo>
                    <a:pt x="153672" y="21690"/>
                  </a:lnTo>
                  <a:lnTo>
                    <a:pt x="165612" y="9066"/>
                  </a:lnTo>
                  <a:lnTo>
                    <a:pt x="171206" y="0"/>
                  </a:lnTo>
                  <a:lnTo>
                    <a:pt x="167934" y="4608"/>
                  </a:lnTo>
                  <a:lnTo>
                    <a:pt x="164634" y="30024"/>
                  </a:lnTo>
                  <a:lnTo>
                    <a:pt x="167783" y="56653"/>
                  </a:lnTo>
                  <a:lnTo>
                    <a:pt x="178313" y="80953"/>
                  </a:lnTo>
                  <a:lnTo>
                    <a:pt x="189807" y="92123"/>
                  </a:lnTo>
                  <a:lnTo>
                    <a:pt x="196500" y="96311"/>
                  </a:lnTo>
                  <a:lnTo>
                    <a:pt x="202689" y="97375"/>
                  </a:lnTo>
                  <a:lnTo>
                    <a:pt x="208543" y="96358"/>
                  </a:lnTo>
                  <a:lnTo>
                    <a:pt x="214173" y="93952"/>
                  </a:lnTo>
                  <a:lnTo>
                    <a:pt x="222732" y="84368"/>
                  </a:lnTo>
                  <a:lnTo>
                    <a:pt x="242511" y="43438"/>
                  </a:lnTo>
                  <a:lnTo>
                    <a:pt x="245979" y="23626"/>
                  </a:lnTo>
                  <a:lnTo>
                    <a:pt x="247767" y="20416"/>
                  </a:lnTo>
                  <a:lnTo>
                    <a:pt x="249823" y="21731"/>
                  </a:lnTo>
                  <a:lnTo>
                    <a:pt x="252057" y="26062"/>
                  </a:lnTo>
                  <a:lnTo>
                    <a:pt x="264300" y="7359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D43E9C-1F69-4B2F-8F76-FF954A8CE4DD}"/>
                </a:ext>
              </a:extLst>
            </p:cNvPr>
            <p:cNvSpPr/>
            <p:nvPr/>
          </p:nvSpPr>
          <p:spPr>
            <a:xfrm>
              <a:off x="3218240" y="334262"/>
              <a:ext cx="101057" cy="72214"/>
            </a:xfrm>
            <a:custGeom>
              <a:avLst/>
              <a:gdLst/>
              <a:ahLst/>
              <a:cxnLst/>
              <a:rect l="0" t="0" r="0" b="0"/>
              <a:pathLst>
                <a:path w="101057" h="72214">
                  <a:moveTo>
                    <a:pt x="0" y="7773"/>
                  </a:moveTo>
                  <a:lnTo>
                    <a:pt x="8254" y="16027"/>
                  </a:lnTo>
                  <a:lnTo>
                    <a:pt x="9821" y="21913"/>
                  </a:lnTo>
                  <a:lnTo>
                    <a:pt x="8214" y="65959"/>
                  </a:lnTo>
                  <a:lnTo>
                    <a:pt x="9795" y="70748"/>
                  </a:lnTo>
                  <a:lnTo>
                    <a:pt x="12576" y="72213"/>
                  </a:lnTo>
                  <a:lnTo>
                    <a:pt x="16158" y="71463"/>
                  </a:lnTo>
                  <a:lnTo>
                    <a:pt x="19409" y="68371"/>
                  </a:lnTo>
                  <a:lnTo>
                    <a:pt x="56354" y="15181"/>
                  </a:lnTo>
                  <a:lnTo>
                    <a:pt x="73127" y="6747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E96D740-936B-4776-B7F8-8E3D6E5AFD58}"/>
                </a:ext>
              </a:extLst>
            </p:cNvPr>
            <p:cNvSpPr/>
            <p:nvPr/>
          </p:nvSpPr>
          <p:spPr>
            <a:xfrm>
              <a:off x="3415060" y="152240"/>
              <a:ext cx="83028" cy="42099"/>
            </a:xfrm>
            <a:custGeom>
              <a:avLst/>
              <a:gdLst/>
              <a:ahLst/>
              <a:cxnLst/>
              <a:rect l="0" t="0" r="0" b="0"/>
              <a:pathLst>
                <a:path w="83028" h="42099">
                  <a:moveTo>
                    <a:pt x="20839" y="18778"/>
                  </a:moveTo>
                  <a:lnTo>
                    <a:pt x="16712" y="2271"/>
                  </a:lnTo>
                  <a:lnTo>
                    <a:pt x="13769" y="0"/>
                  </a:lnTo>
                  <a:lnTo>
                    <a:pt x="10080" y="1077"/>
                  </a:lnTo>
                  <a:lnTo>
                    <a:pt x="5893" y="4386"/>
                  </a:lnTo>
                  <a:lnTo>
                    <a:pt x="1240" y="17276"/>
                  </a:lnTo>
                  <a:lnTo>
                    <a:pt x="0" y="25550"/>
                  </a:lnTo>
                  <a:lnTo>
                    <a:pt x="2628" y="30202"/>
                  </a:lnTo>
                  <a:lnTo>
                    <a:pt x="7835" y="32440"/>
                  </a:lnTo>
                  <a:lnTo>
                    <a:pt x="14760" y="33068"/>
                  </a:lnTo>
                  <a:lnTo>
                    <a:pt x="21105" y="30896"/>
                  </a:lnTo>
                  <a:lnTo>
                    <a:pt x="53162" y="10009"/>
                  </a:lnTo>
                  <a:lnTo>
                    <a:pt x="59662" y="11204"/>
                  </a:lnTo>
                  <a:lnTo>
                    <a:pt x="71491" y="21746"/>
                  </a:lnTo>
                  <a:lnTo>
                    <a:pt x="83027" y="4209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2D2C23-63F0-4163-A447-2E542DBE6440}"/>
                </a:ext>
              </a:extLst>
            </p:cNvPr>
            <p:cNvSpPr/>
            <p:nvPr/>
          </p:nvSpPr>
          <p:spPr>
            <a:xfrm>
              <a:off x="3791479" y="115198"/>
              <a:ext cx="178572" cy="511915"/>
            </a:xfrm>
            <a:custGeom>
              <a:avLst/>
              <a:gdLst/>
              <a:ahLst/>
              <a:cxnLst/>
              <a:rect l="0" t="0" r="0" b="0"/>
              <a:pathLst>
                <a:path w="178572" h="511915">
                  <a:moveTo>
                    <a:pt x="141926" y="180196"/>
                  </a:moveTo>
                  <a:lnTo>
                    <a:pt x="128650" y="168648"/>
                  </a:lnTo>
                  <a:lnTo>
                    <a:pt x="90433" y="154470"/>
                  </a:lnTo>
                  <a:lnTo>
                    <a:pt x="56803" y="154819"/>
                  </a:lnTo>
                  <a:lnTo>
                    <a:pt x="39026" y="160568"/>
                  </a:lnTo>
                  <a:lnTo>
                    <a:pt x="31867" y="164520"/>
                  </a:lnTo>
                  <a:lnTo>
                    <a:pt x="27958" y="169745"/>
                  </a:lnTo>
                  <a:lnTo>
                    <a:pt x="26216" y="175820"/>
                  </a:lnTo>
                  <a:lnTo>
                    <a:pt x="25918" y="182461"/>
                  </a:lnTo>
                  <a:lnTo>
                    <a:pt x="28311" y="187752"/>
                  </a:lnTo>
                  <a:lnTo>
                    <a:pt x="37880" y="195934"/>
                  </a:lnTo>
                  <a:lnTo>
                    <a:pt x="53073" y="197843"/>
                  </a:lnTo>
                  <a:lnTo>
                    <a:pt x="61961" y="197143"/>
                  </a:lnTo>
                  <a:lnTo>
                    <a:pt x="67887" y="191494"/>
                  </a:lnTo>
                  <a:lnTo>
                    <a:pt x="74471" y="171398"/>
                  </a:lnTo>
                  <a:lnTo>
                    <a:pt x="72491" y="118861"/>
                  </a:lnTo>
                  <a:lnTo>
                    <a:pt x="65306" y="89470"/>
                  </a:lnTo>
                  <a:lnTo>
                    <a:pt x="39649" y="28949"/>
                  </a:lnTo>
                  <a:lnTo>
                    <a:pt x="36009" y="7313"/>
                  </a:lnTo>
                  <a:lnTo>
                    <a:pt x="39357" y="1888"/>
                  </a:lnTo>
                  <a:lnTo>
                    <a:pt x="45907" y="0"/>
                  </a:lnTo>
                  <a:lnTo>
                    <a:pt x="54593" y="468"/>
                  </a:lnTo>
                  <a:lnTo>
                    <a:pt x="83324" y="13507"/>
                  </a:lnTo>
                  <a:lnTo>
                    <a:pt x="116914" y="41128"/>
                  </a:lnTo>
                  <a:lnTo>
                    <a:pt x="134610" y="63846"/>
                  </a:lnTo>
                  <a:lnTo>
                    <a:pt x="151668" y="106621"/>
                  </a:lnTo>
                  <a:lnTo>
                    <a:pt x="155463" y="147684"/>
                  </a:lnTo>
                  <a:lnTo>
                    <a:pt x="142375" y="209195"/>
                  </a:lnTo>
                  <a:lnTo>
                    <a:pt x="122500" y="260620"/>
                  </a:lnTo>
                  <a:lnTo>
                    <a:pt x="87000" y="321188"/>
                  </a:lnTo>
                  <a:lnTo>
                    <a:pt x="48576" y="374334"/>
                  </a:lnTo>
                  <a:lnTo>
                    <a:pt x="9171" y="436256"/>
                  </a:lnTo>
                  <a:lnTo>
                    <a:pt x="0" y="464031"/>
                  </a:lnTo>
                  <a:lnTo>
                    <a:pt x="1400" y="481681"/>
                  </a:lnTo>
                  <a:lnTo>
                    <a:pt x="4192" y="490016"/>
                  </a:lnTo>
                  <a:lnTo>
                    <a:pt x="10372" y="496435"/>
                  </a:lnTo>
                  <a:lnTo>
                    <a:pt x="28755" y="505872"/>
                  </a:lnTo>
                  <a:lnTo>
                    <a:pt x="67511" y="511914"/>
                  </a:lnTo>
                  <a:lnTo>
                    <a:pt x="99436" y="509577"/>
                  </a:lnTo>
                  <a:lnTo>
                    <a:pt x="125305" y="499288"/>
                  </a:lnTo>
                  <a:lnTo>
                    <a:pt x="145255" y="485299"/>
                  </a:lnTo>
                  <a:lnTo>
                    <a:pt x="166608" y="458890"/>
                  </a:lnTo>
                  <a:lnTo>
                    <a:pt x="176207" y="435517"/>
                  </a:lnTo>
                  <a:lnTo>
                    <a:pt x="178571" y="404503"/>
                  </a:lnTo>
                  <a:lnTo>
                    <a:pt x="173321" y="361629"/>
                  </a:lnTo>
                  <a:lnTo>
                    <a:pt x="151648" y="313718"/>
                  </a:lnTo>
                  <a:lnTo>
                    <a:pt x="121140" y="269952"/>
                  </a:lnTo>
                  <a:lnTo>
                    <a:pt x="106200" y="260971"/>
                  </a:lnTo>
                  <a:lnTo>
                    <a:pt x="79738" y="2501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1D5349-4A5D-46C9-94BB-F39D04CEA0BA}"/>
                </a:ext>
              </a:extLst>
            </p:cNvPr>
            <p:cNvSpPr/>
            <p:nvPr/>
          </p:nvSpPr>
          <p:spPr>
            <a:xfrm>
              <a:off x="4197705" y="154511"/>
              <a:ext cx="9822" cy="218619"/>
            </a:xfrm>
            <a:custGeom>
              <a:avLst/>
              <a:gdLst/>
              <a:ahLst/>
              <a:cxnLst/>
              <a:rect l="0" t="0" r="0" b="0"/>
              <a:pathLst>
                <a:path w="9822" h="218619">
                  <a:moveTo>
                    <a:pt x="0" y="16507"/>
                  </a:moveTo>
                  <a:lnTo>
                    <a:pt x="8253" y="0"/>
                  </a:lnTo>
                  <a:lnTo>
                    <a:pt x="9821" y="320"/>
                  </a:lnTo>
                  <a:lnTo>
                    <a:pt x="4087" y="55738"/>
                  </a:lnTo>
                  <a:lnTo>
                    <a:pt x="538" y="116245"/>
                  </a:lnTo>
                  <a:lnTo>
                    <a:pt x="934" y="170076"/>
                  </a:lnTo>
                  <a:lnTo>
                    <a:pt x="7773" y="2186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E16256-F2A8-4099-BD82-7B0157508DE8}"/>
                </a:ext>
              </a:extLst>
            </p:cNvPr>
            <p:cNvSpPr/>
            <p:nvPr/>
          </p:nvSpPr>
          <p:spPr>
            <a:xfrm>
              <a:off x="4306534" y="310941"/>
              <a:ext cx="23322" cy="85510"/>
            </a:xfrm>
            <a:custGeom>
              <a:avLst/>
              <a:gdLst/>
              <a:ahLst/>
              <a:cxnLst/>
              <a:rect l="0" t="0" r="0" b="0"/>
              <a:pathLst>
                <a:path w="23322" h="85510">
                  <a:moveTo>
                    <a:pt x="0" y="0"/>
                  </a:moveTo>
                  <a:lnTo>
                    <a:pt x="12380" y="4127"/>
                  </a:lnTo>
                  <a:lnTo>
                    <a:pt x="16027" y="8797"/>
                  </a:lnTo>
                  <a:lnTo>
                    <a:pt x="20079" y="23200"/>
                  </a:lnTo>
                  <a:lnTo>
                    <a:pt x="23321" y="855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56FEB83-26E4-4794-A3A6-41B5AEEF1D38}"/>
                </a:ext>
              </a:extLst>
            </p:cNvPr>
            <p:cNvSpPr/>
            <p:nvPr/>
          </p:nvSpPr>
          <p:spPr>
            <a:xfrm>
              <a:off x="4333150" y="193538"/>
              <a:ext cx="4479" cy="24122"/>
            </a:xfrm>
            <a:custGeom>
              <a:avLst/>
              <a:gdLst/>
              <a:ahLst/>
              <a:cxnLst/>
              <a:rect l="0" t="0" r="0" b="0"/>
              <a:pathLst>
                <a:path w="4479" h="24122">
                  <a:moveTo>
                    <a:pt x="4478" y="24121"/>
                  </a:moveTo>
                  <a:lnTo>
                    <a:pt x="0" y="0"/>
                  </a:lnTo>
                  <a:lnTo>
                    <a:pt x="628" y="267"/>
                  </a:lnTo>
                  <a:lnTo>
                    <a:pt x="4478" y="85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D48C99-62BE-4993-BC0C-449883089931}"/>
                </a:ext>
              </a:extLst>
            </p:cNvPr>
            <p:cNvSpPr/>
            <p:nvPr/>
          </p:nvSpPr>
          <p:spPr>
            <a:xfrm>
              <a:off x="4423137" y="233206"/>
              <a:ext cx="116604" cy="101561"/>
            </a:xfrm>
            <a:custGeom>
              <a:avLst/>
              <a:gdLst/>
              <a:ahLst/>
              <a:cxnLst/>
              <a:rect l="0" t="0" r="0" b="0"/>
              <a:pathLst>
                <a:path w="116604" h="101561">
                  <a:moveTo>
                    <a:pt x="0" y="0"/>
                  </a:moveTo>
                  <a:lnTo>
                    <a:pt x="6153" y="27671"/>
                  </a:lnTo>
                  <a:lnTo>
                    <a:pt x="11580" y="61512"/>
                  </a:lnTo>
                  <a:lnTo>
                    <a:pt x="22625" y="85308"/>
                  </a:lnTo>
                  <a:lnTo>
                    <a:pt x="34240" y="96360"/>
                  </a:lnTo>
                  <a:lnTo>
                    <a:pt x="40965" y="100516"/>
                  </a:lnTo>
                  <a:lnTo>
                    <a:pt x="48904" y="101560"/>
                  </a:lnTo>
                  <a:lnTo>
                    <a:pt x="66936" y="98113"/>
                  </a:lnTo>
                  <a:lnTo>
                    <a:pt x="81861" y="86216"/>
                  </a:lnTo>
                  <a:lnTo>
                    <a:pt x="97672" y="62398"/>
                  </a:lnTo>
                  <a:lnTo>
                    <a:pt x="116603" y="155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6CB56-6E7A-4D9A-86D7-A47CDACE2CC5}"/>
                </a:ext>
              </a:extLst>
            </p:cNvPr>
            <p:cNvSpPr/>
            <p:nvPr/>
          </p:nvSpPr>
          <p:spPr>
            <a:xfrm>
              <a:off x="4597563" y="220000"/>
              <a:ext cx="190931" cy="113965"/>
            </a:xfrm>
            <a:custGeom>
              <a:avLst/>
              <a:gdLst/>
              <a:ahLst/>
              <a:cxnLst/>
              <a:rect l="0" t="0" r="0" b="0"/>
              <a:pathLst>
                <a:path w="190931" h="113965">
                  <a:moveTo>
                    <a:pt x="4365" y="52073"/>
                  </a:moveTo>
                  <a:lnTo>
                    <a:pt x="16746" y="56200"/>
                  </a:lnTo>
                  <a:lnTo>
                    <a:pt x="29733" y="55923"/>
                  </a:lnTo>
                  <a:lnTo>
                    <a:pt x="36824" y="54640"/>
                  </a:lnTo>
                  <a:lnTo>
                    <a:pt x="49310" y="46304"/>
                  </a:lnTo>
                  <a:lnTo>
                    <a:pt x="55058" y="40454"/>
                  </a:lnTo>
                  <a:lnTo>
                    <a:pt x="58026" y="33962"/>
                  </a:lnTo>
                  <a:lnTo>
                    <a:pt x="59021" y="19840"/>
                  </a:lnTo>
                  <a:lnTo>
                    <a:pt x="56349" y="14174"/>
                  </a:lnTo>
                  <a:lnTo>
                    <a:pt x="46471" y="5574"/>
                  </a:lnTo>
                  <a:lnTo>
                    <a:pt x="40209" y="4663"/>
                  </a:lnTo>
                  <a:lnTo>
                    <a:pt x="26342" y="8258"/>
                  </a:lnTo>
                  <a:lnTo>
                    <a:pt x="13845" y="20220"/>
                  </a:lnTo>
                  <a:lnTo>
                    <a:pt x="4260" y="37052"/>
                  </a:lnTo>
                  <a:lnTo>
                    <a:pt x="0" y="56050"/>
                  </a:lnTo>
                  <a:lnTo>
                    <a:pt x="1728" y="86169"/>
                  </a:lnTo>
                  <a:lnTo>
                    <a:pt x="10103" y="102064"/>
                  </a:lnTo>
                  <a:lnTo>
                    <a:pt x="15964" y="108721"/>
                  </a:lnTo>
                  <a:lnTo>
                    <a:pt x="23326" y="112295"/>
                  </a:lnTo>
                  <a:lnTo>
                    <a:pt x="40719" y="113964"/>
                  </a:lnTo>
                  <a:lnTo>
                    <a:pt x="69935" y="105920"/>
                  </a:lnTo>
                  <a:lnTo>
                    <a:pt x="96346" y="88469"/>
                  </a:lnTo>
                  <a:lnTo>
                    <a:pt x="112329" y="66888"/>
                  </a:lnTo>
                  <a:lnTo>
                    <a:pt x="124604" y="30176"/>
                  </a:lnTo>
                  <a:lnTo>
                    <a:pt x="126902" y="10095"/>
                  </a:lnTo>
                  <a:lnTo>
                    <a:pt x="130107" y="4222"/>
                  </a:lnTo>
                  <a:lnTo>
                    <a:pt x="134834" y="1171"/>
                  </a:lnTo>
                  <a:lnTo>
                    <a:pt x="140577" y="0"/>
                  </a:lnTo>
                  <a:lnTo>
                    <a:pt x="146133" y="947"/>
                  </a:lnTo>
                  <a:lnTo>
                    <a:pt x="190930" y="287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21EC95D-6DC0-40D7-9B4C-870D320E3C5A}"/>
                </a:ext>
              </a:extLst>
            </p:cNvPr>
            <p:cNvSpPr/>
            <p:nvPr/>
          </p:nvSpPr>
          <p:spPr>
            <a:xfrm>
              <a:off x="3471612" y="380903"/>
              <a:ext cx="197494" cy="341228"/>
            </a:xfrm>
            <a:custGeom>
              <a:avLst/>
              <a:gdLst/>
              <a:ahLst/>
              <a:cxnLst/>
              <a:rect l="0" t="0" r="0" b="0"/>
              <a:pathLst>
                <a:path w="197494" h="341228">
                  <a:moveTo>
                    <a:pt x="174172" y="0"/>
                  </a:moveTo>
                  <a:lnTo>
                    <a:pt x="135912" y="24824"/>
                  </a:lnTo>
                  <a:lnTo>
                    <a:pt x="107052" y="73092"/>
                  </a:lnTo>
                  <a:lnTo>
                    <a:pt x="89379" y="130600"/>
                  </a:lnTo>
                  <a:lnTo>
                    <a:pt x="75802" y="189112"/>
                  </a:lnTo>
                  <a:lnTo>
                    <a:pt x="62764" y="243223"/>
                  </a:lnTo>
                  <a:lnTo>
                    <a:pt x="49797" y="299198"/>
                  </a:lnTo>
                  <a:lnTo>
                    <a:pt x="47206" y="308294"/>
                  </a:lnTo>
                  <a:lnTo>
                    <a:pt x="43750" y="311768"/>
                  </a:lnTo>
                  <a:lnTo>
                    <a:pt x="39719" y="311492"/>
                  </a:lnTo>
                  <a:lnTo>
                    <a:pt x="35305" y="308717"/>
                  </a:lnTo>
                  <a:lnTo>
                    <a:pt x="28096" y="296421"/>
                  </a:lnTo>
                  <a:lnTo>
                    <a:pt x="8432" y="234346"/>
                  </a:lnTo>
                  <a:lnTo>
                    <a:pt x="5809" y="232239"/>
                  </a:lnTo>
                  <a:lnTo>
                    <a:pt x="3197" y="234288"/>
                  </a:lnTo>
                  <a:lnTo>
                    <a:pt x="592" y="239110"/>
                  </a:lnTo>
                  <a:lnTo>
                    <a:pt x="0" y="253680"/>
                  </a:lnTo>
                  <a:lnTo>
                    <a:pt x="10785" y="295312"/>
                  </a:lnTo>
                  <a:lnTo>
                    <a:pt x="28736" y="324160"/>
                  </a:lnTo>
                  <a:lnTo>
                    <a:pt x="45331" y="336394"/>
                  </a:lnTo>
                  <a:lnTo>
                    <a:pt x="54593" y="340866"/>
                  </a:lnTo>
                  <a:lnTo>
                    <a:pt x="76400" y="341227"/>
                  </a:lnTo>
                  <a:lnTo>
                    <a:pt x="125916" y="328109"/>
                  </a:lnTo>
                  <a:lnTo>
                    <a:pt x="156003" y="310237"/>
                  </a:lnTo>
                  <a:lnTo>
                    <a:pt x="197493" y="2720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0C62A23-0399-4A5C-8DAC-958E82276F0D}"/>
                </a:ext>
              </a:extLst>
            </p:cNvPr>
            <p:cNvSpPr/>
            <p:nvPr/>
          </p:nvSpPr>
          <p:spPr>
            <a:xfrm>
              <a:off x="2784965" y="738485"/>
              <a:ext cx="137882" cy="312974"/>
            </a:xfrm>
            <a:custGeom>
              <a:avLst/>
              <a:gdLst/>
              <a:ahLst/>
              <a:cxnLst/>
              <a:rect l="0" t="0" r="0" b="0"/>
              <a:pathLst>
                <a:path w="137882" h="312974">
                  <a:moveTo>
                    <a:pt x="137881" y="0"/>
                  </a:moveTo>
                  <a:lnTo>
                    <a:pt x="108664" y="25368"/>
                  </a:lnTo>
                  <a:lnTo>
                    <a:pt x="63928" y="81982"/>
                  </a:lnTo>
                  <a:lnTo>
                    <a:pt x="34679" y="138521"/>
                  </a:lnTo>
                  <a:lnTo>
                    <a:pt x="17475" y="172905"/>
                  </a:lnTo>
                  <a:lnTo>
                    <a:pt x="1936" y="229840"/>
                  </a:lnTo>
                  <a:lnTo>
                    <a:pt x="0" y="260616"/>
                  </a:lnTo>
                  <a:lnTo>
                    <a:pt x="2608" y="278210"/>
                  </a:lnTo>
                  <a:lnTo>
                    <a:pt x="8950" y="292363"/>
                  </a:lnTo>
                  <a:lnTo>
                    <a:pt x="13059" y="298556"/>
                  </a:lnTo>
                  <a:lnTo>
                    <a:pt x="29142" y="307740"/>
                  </a:lnTo>
                  <a:lnTo>
                    <a:pt x="50685" y="312973"/>
                  </a:lnTo>
                  <a:lnTo>
                    <a:pt x="74655" y="312420"/>
                  </a:lnTo>
                  <a:lnTo>
                    <a:pt x="95097" y="304689"/>
                  </a:lnTo>
                  <a:lnTo>
                    <a:pt x="104176" y="298999"/>
                  </a:lnTo>
                  <a:lnTo>
                    <a:pt x="109365" y="290888"/>
                  </a:lnTo>
                  <a:lnTo>
                    <a:pt x="112828" y="270359"/>
                  </a:lnTo>
                  <a:lnTo>
                    <a:pt x="106881" y="251446"/>
                  </a:lnTo>
                  <a:lnTo>
                    <a:pt x="101667" y="242775"/>
                  </a:lnTo>
                  <a:lnTo>
                    <a:pt x="86661" y="230837"/>
                  </a:lnTo>
                  <a:lnTo>
                    <a:pt x="63396" y="221563"/>
                  </a:lnTo>
                  <a:lnTo>
                    <a:pt x="44599" y="21765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107EDD7-1687-4F1E-BB71-A5668C907B6C}"/>
                </a:ext>
              </a:extLst>
            </p:cNvPr>
            <p:cNvSpPr/>
            <p:nvPr/>
          </p:nvSpPr>
          <p:spPr>
            <a:xfrm>
              <a:off x="2961714" y="944244"/>
              <a:ext cx="16156" cy="74089"/>
            </a:xfrm>
            <a:custGeom>
              <a:avLst/>
              <a:gdLst/>
              <a:ahLst/>
              <a:cxnLst/>
              <a:rect l="0" t="0" r="0" b="0"/>
              <a:pathLst>
                <a:path w="16156" h="74089">
                  <a:moveTo>
                    <a:pt x="0" y="4126"/>
                  </a:moveTo>
                  <a:lnTo>
                    <a:pt x="12380" y="0"/>
                  </a:lnTo>
                  <a:lnTo>
                    <a:pt x="15163" y="1375"/>
                  </a:lnTo>
                  <a:lnTo>
                    <a:pt x="16155" y="4884"/>
                  </a:lnTo>
                  <a:lnTo>
                    <a:pt x="9448" y="49896"/>
                  </a:lnTo>
                  <a:lnTo>
                    <a:pt x="7773" y="740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5C76143-096D-401F-A2D1-A31BA1D2FE96}"/>
                </a:ext>
              </a:extLst>
            </p:cNvPr>
            <p:cNvSpPr/>
            <p:nvPr/>
          </p:nvSpPr>
          <p:spPr>
            <a:xfrm>
              <a:off x="2992808" y="761806"/>
              <a:ext cx="15548" cy="69962"/>
            </a:xfrm>
            <a:custGeom>
              <a:avLst/>
              <a:gdLst/>
              <a:ahLst/>
              <a:cxnLst/>
              <a:rect l="0" t="0" r="0" b="0"/>
              <a:pathLst>
                <a:path w="15548" h="69962">
                  <a:moveTo>
                    <a:pt x="0" y="69961"/>
                  </a:moveTo>
                  <a:lnTo>
                    <a:pt x="9597" y="13874"/>
                  </a:ln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3DF8DB0-46D3-4F8F-807B-0E99261726A1}"/>
                </a:ext>
              </a:extLst>
            </p:cNvPr>
            <p:cNvSpPr/>
            <p:nvPr/>
          </p:nvSpPr>
          <p:spPr>
            <a:xfrm>
              <a:off x="3117185" y="761806"/>
              <a:ext cx="14467" cy="217659"/>
            </a:xfrm>
            <a:custGeom>
              <a:avLst/>
              <a:gdLst/>
              <a:ahLst/>
              <a:cxnLst/>
              <a:rect l="0" t="0" r="0" b="0"/>
              <a:pathLst>
                <a:path w="14467" h="217659">
                  <a:moveTo>
                    <a:pt x="7773" y="0"/>
                  </a:moveTo>
                  <a:lnTo>
                    <a:pt x="14466" y="47405"/>
                  </a:lnTo>
                  <a:lnTo>
                    <a:pt x="9251" y="101572"/>
                  </a:lnTo>
                  <a:lnTo>
                    <a:pt x="5908" y="150153"/>
                  </a:lnTo>
                  <a:lnTo>
                    <a:pt x="1750" y="191323"/>
                  </a:lnTo>
                  <a:lnTo>
                    <a:pt x="0" y="2176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AFA5B0-B328-4581-809A-F8E1B20194FE}"/>
                </a:ext>
              </a:extLst>
            </p:cNvPr>
            <p:cNvSpPr/>
            <p:nvPr/>
          </p:nvSpPr>
          <p:spPr>
            <a:xfrm>
              <a:off x="3194920" y="904704"/>
              <a:ext cx="15548" cy="82535"/>
            </a:xfrm>
            <a:custGeom>
              <a:avLst/>
              <a:gdLst/>
              <a:ahLst/>
              <a:cxnLst/>
              <a:rect l="0" t="0" r="0" b="0"/>
              <a:pathLst>
                <a:path w="15548" h="82535">
                  <a:moveTo>
                    <a:pt x="0" y="12572"/>
                  </a:moveTo>
                  <a:lnTo>
                    <a:pt x="8253" y="192"/>
                  </a:lnTo>
                  <a:lnTo>
                    <a:pt x="10684" y="0"/>
                  </a:lnTo>
                  <a:lnTo>
                    <a:pt x="12305" y="3327"/>
                  </a:lnTo>
                  <a:lnTo>
                    <a:pt x="15262" y="56525"/>
                  </a:lnTo>
                  <a:lnTo>
                    <a:pt x="15547" y="8253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FB5FBA8-6F29-4FD8-B95D-C61FDCFB382F}"/>
                </a:ext>
              </a:extLst>
            </p:cNvPr>
            <p:cNvSpPr/>
            <p:nvPr/>
          </p:nvSpPr>
          <p:spPr>
            <a:xfrm>
              <a:off x="3207421" y="800673"/>
              <a:ext cx="18594" cy="54416"/>
            </a:xfrm>
            <a:custGeom>
              <a:avLst/>
              <a:gdLst/>
              <a:ahLst/>
              <a:cxnLst/>
              <a:rect l="0" t="0" r="0" b="0"/>
              <a:pathLst>
                <a:path w="18594" h="54416">
                  <a:moveTo>
                    <a:pt x="10819" y="54415"/>
                  </a:moveTo>
                  <a:lnTo>
                    <a:pt x="0" y="15263"/>
                  </a:lnTo>
                  <a:lnTo>
                    <a:pt x="1015" y="10175"/>
                  </a:lnTo>
                  <a:lnTo>
                    <a:pt x="4283" y="6784"/>
                  </a:lnTo>
                  <a:lnTo>
                    <a:pt x="1859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50F748-601C-4BDC-959A-133693E27C5D}"/>
                </a:ext>
              </a:extLst>
            </p:cNvPr>
            <p:cNvSpPr/>
            <p:nvPr/>
          </p:nvSpPr>
          <p:spPr>
            <a:xfrm>
              <a:off x="3303749" y="862862"/>
              <a:ext cx="163245" cy="139924"/>
            </a:xfrm>
            <a:custGeom>
              <a:avLst/>
              <a:gdLst/>
              <a:ahLst/>
              <a:cxnLst/>
              <a:rect l="0" t="0" r="0" b="0"/>
              <a:pathLst>
                <a:path w="163245" h="139924">
                  <a:moveTo>
                    <a:pt x="0" y="0"/>
                  </a:moveTo>
                  <a:lnTo>
                    <a:pt x="13276" y="17754"/>
                  </a:lnTo>
                  <a:lnTo>
                    <a:pt x="48692" y="50926"/>
                  </a:lnTo>
                  <a:lnTo>
                    <a:pt x="59357" y="67835"/>
                  </a:lnTo>
                  <a:lnTo>
                    <a:pt x="66819" y="96778"/>
                  </a:lnTo>
                  <a:lnTo>
                    <a:pt x="64904" y="123109"/>
                  </a:lnTo>
                  <a:lnTo>
                    <a:pt x="61407" y="129577"/>
                  </a:lnTo>
                  <a:lnTo>
                    <a:pt x="50613" y="139068"/>
                  </a:lnTo>
                  <a:lnTo>
                    <a:pt x="44971" y="139353"/>
                  </a:lnTo>
                  <a:lnTo>
                    <a:pt x="39481" y="136952"/>
                  </a:lnTo>
                  <a:lnTo>
                    <a:pt x="34095" y="132760"/>
                  </a:lnTo>
                  <a:lnTo>
                    <a:pt x="31367" y="126510"/>
                  </a:lnTo>
                  <a:lnTo>
                    <a:pt x="30640" y="110353"/>
                  </a:lnTo>
                  <a:lnTo>
                    <a:pt x="39213" y="85960"/>
                  </a:lnTo>
                  <a:lnTo>
                    <a:pt x="52694" y="66448"/>
                  </a:lnTo>
                  <a:lnTo>
                    <a:pt x="71755" y="49726"/>
                  </a:lnTo>
                  <a:lnTo>
                    <a:pt x="88609" y="43694"/>
                  </a:lnTo>
                  <a:lnTo>
                    <a:pt x="97940" y="42085"/>
                  </a:lnTo>
                  <a:lnTo>
                    <a:pt x="112915" y="44904"/>
                  </a:lnTo>
                  <a:lnTo>
                    <a:pt x="119327" y="48074"/>
                  </a:lnTo>
                  <a:lnTo>
                    <a:pt x="123601" y="54506"/>
                  </a:lnTo>
                  <a:lnTo>
                    <a:pt x="129617" y="84192"/>
                  </a:lnTo>
                  <a:lnTo>
                    <a:pt x="133127" y="117748"/>
                  </a:lnTo>
                  <a:lnTo>
                    <a:pt x="140070" y="133234"/>
                  </a:lnTo>
                  <a:lnTo>
                    <a:pt x="144340" y="137191"/>
                  </a:lnTo>
                  <a:lnTo>
                    <a:pt x="148914" y="138966"/>
                  </a:lnTo>
                  <a:lnTo>
                    <a:pt x="163244" y="1399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A861EE-F724-4227-9024-5D6D2F0B82A0}"/>
                </a:ext>
              </a:extLst>
            </p:cNvPr>
            <p:cNvSpPr/>
            <p:nvPr/>
          </p:nvSpPr>
          <p:spPr>
            <a:xfrm>
              <a:off x="3490314" y="937096"/>
              <a:ext cx="38868" cy="73464"/>
            </a:xfrm>
            <a:custGeom>
              <a:avLst/>
              <a:gdLst/>
              <a:ahLst/>
              <a:cxnLst/>
              <a:rect l="0" t="0" r="0" b="0"/>
              <a:pathLst>
                <a:path w="38868" h="73464">
                  <a:moveTo>
                    <a:pt x="0" y="34595"/>
                  </a:moveTo>
                  <a:lnTo>
                    <a:pt x="17512" y="2136"/>
                  </a:lnTo>
                  <a:lnTo>
                    <a:pt x="20312" y="0"/>
                  </a:lnTo>
                  <a:lnTo>
                    <a:pt x="23042" y="1167"/>
                  </a:lnTo>
                  <a:lnTo>
                    <a:pt x="25726" y="4536"/>
                  </a:lnTo>
                  <a:lnTo>
                    <a:pt x="37037" y="60946"/>
                  </a:lnTo>
                  <a:lnTo>
                    <a:pt x="38867" y="734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D592D8-AB45-424E-8683-4F0681D4D4CB}"/>
                </a:ext>
              </a:extLst>
            </p:cNvPr>
            <p:cNvSpPr/>
            <p:nvPr/>
          </p:nvSpPr>
          <p:spPr>
            <a:xfrm>
              <a:off x="3615410" y="820763"/>
              <a:ext cx="74315" cy="212115"/>
            </a:xfrm>
            <a:custGeom>
              <a:avLst/>
              <a:gdLst/>
              <a:ahLst/>
              <a:cxnLst/>
              <a:rect l="0" t="0" r="0" b="0"/>
              <a:pathLst>
                <a:path w="74315" h="212115">
                  <a:moveTo>
                    <a:pt x="38148" y="18778"/>
                  </a:moveTo>
                  <a:lnTo>
                    <a:pt x="38148" y="2271"/>
                  </a:lnTo>
                  <a:lnTo>
                    <a:pt x="37284" y="0"/>
                  </a:lnTo>
                  <a:lnTo>
                    <a:pt x="35845" y="1077"/>
                  </a:lnTo>
                  <a:lnTo>
                    <a:pt x="10276" y="64501"/>
                  </a:lnTo>
                  <a:lnTo>
                    <a:pt x="2922" y="91922"/>
                  </a:lnTo>
                  <a:lnTo>
                    <a:pt x="0" y="148997"/>
                  </a:lnTo>
                  <a:lnTo>
                    <a:pt x="1327" y="174254"/>
                  </a:lnTo>
                  <a:lnTo>
                    <a:pt x="7676" y="194117"/>
                  </a:lnTo>
                  <a:lnTo>
                    <a:pt x="18559" y="206975"/>
                  </a:lnTo>
                  <a:lnTo>
                    <a:pt x="25089" y="211613"/>
                  </a:lnTo>
                  <a:lnTo>
                    <a:pt x="32896" y="212114"/>
                  </a:lnTo>
                  <a:lnTo>
                    <a:pt x="50785" y="205761"/>
                  </a:lnTo>
                  <a:lnTo>
                    <a:pt x="63342" y="194300"/>
                  </a:lnTo>
                  <a:lnTo>
                    <a:pt x="67900" y="187616"/>
                  </a:lnTo>
                  <a:lnTo>
                    <a:pt x="74314" y="161702"/>
                  </a:lnTo>
                  <a:lnTo>
                    <a:pt x="71208" y="146792"/>
                  </a:lnTo>
                  <a:lnTo>
                    <a:pt x="61468" y="12760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D2829F-2133-42CE-BB70-61554CA5A429}"/>
                </a:ext>
              </a:extLst>
            </p:cNvPr>
            <p:cNvSpPr/>
            <p:nvPr/>
          </p:nvSpPr>
          <p:spPr>
            <a:xfrm>
              <a:off x="3746840" y="956144"/>
              <a:ext cx="20080" cy="93283"/>
            </a:xfrm>
            <a:custGeom>
              <a:avLst/>
              <a:gdLst/>
              <a:ahLst/>
              <a:cxnLst/>
              <a:rect l="0" t="0" r="0" b="0"/>
              <a:pathLst>
                <a:path w="20080" h="93283">
                  <a:moveTo>
                    <a:pt x="0" y="0"/>
                  </a:moveTo>
                  <a:lnTo>
                    <a:pt x="12380" y="8253"/>
                  </a:lnTo>
                  <a:lnTo>
                    <a:pt x="16027" y="14139"/>
                  </a:lnTo>
                  <a:lnTo>
                    <a:pt x="20079" y="29893"/>
                  </a:lnTo>
                  <a:lnTo>
                    <a:pt x="15547" y="932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D94404-27C1-42FD-BF05-307D551D78A4}"/>
                </a:ext>
              </a:extLst>
            </p:cNvPr>
            <p:cNvSpPr/>
            <p:nvPr/>
          </p:nvSpPr>
          <p:spPr>
            <a:xfrm>
              <a:off x="3809028" y="847314"/>
              <a:ext cx="4480" cy="46643"/>
            </a:xfrm>
            <a:custGeom>
              <a:avLst/>
              <a:gdLst/>
              <a:ahLst/>
              <a:cxnLst/>
              <a:rect l="0" t="0" r="0" b="0"/>
              <a:pathLst>
                <a:path w="4480" h="46643">
                  <a:moveTo>
                    <a:pt x="0" y="46642"/>
                  </a:moveTo>
                  <a:lnTo>
                    <a:pt x="4479" y="14588"/>
                  </a:lnTo>
                  <a:lnTo>
                    <a:pt x="3850" y="9725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94C3973-ACEC-4239-9445-76E7C586664B}"/>
                </a:ext>
              </a:extLst>
            </p:cNvPr>
            <p:cNvSpPr/>
            <p:nvPr/>
          </p:nvSpPr>
          <p:spPr>
            <a:xfrm>
              <a:off x="3868931" y="917276"/>
              <a:ext cx="95569" cy="77736"/>
            </a:xfrm>
            <a:custGeom>
              <a:avLst/>
              <a:gdLst/>
              <a:ahLst/>
              <a:cxnLst/>
              <a:rect l="0" t="0" r="0" b="0"/>
              <a:pathLst>
                <a:path w="95569" h="77736">
                  <a:moveTo>
                    <a:pt x="10059" y="0"/>
                  </a:moveTo>
                  <a:lnTo>
                    <a:pt x="14186" y="12380"/>
                  </a:lnTo>
                  <a:lnTo>
                    <a:pt x="11606" y="27672"/>
                  </a:lnTo>
                  <a:lnTo>
                    <a:pt x="0" y="61512"/>
                  </a:lnTo>
                  <a:lnTo>
                    <a:pt x="762" y="65193"/>
                  </a:lnTo>
                  <a:lnTo>
                    <a:pt x="3861" y="65919"/>
                  </a:lnTo>
                  <a:lnTo>
                    <a:pt x="8518" y="64675"/>
                  </a:lnTo>
                  <a:lnTo>
                    <a:pt x="18300" y="56384"/>
                  </a:lnTo>
                  <a:lnTo>
                    <a:pt x="42781" y="29948"/>
                  </a:lnTo>
                  <a:lnTo>
                    <a:pt x="50876" y="26011"/>
                  </a:lnTo>
                  <a:lnTo>
                    <a:pt x="69083" y="23941"/>
                  </a:lnTo>
                  <a:lnTo>
                    <a:pt x="76184" y="27189"/>
                  </a:lnTo>
                  <a:lnTo>
                    <a:pt x="86377" y="40011"/>
                  </a:lnTo>
                  <a:lnTo>
                    <a:pt x="95568" y="7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0B14DDE-719B-4410-83F9-BF28BDCE07F2}"/>
                </a:ext>
              </a:extLst>
            </p:cNvPr>
            <p:cNvSpPr/>
            <p:nvPr/>
          </p:nvSpPr>
          <p:spPr>
            <a:xfrm>
              <a:off x="4206016" y="709592"/>
              <a:ext cx="155639" cy="357469"/>
            </a:xfrm>
            <a:custGeom>
              <a:avLst/>
              <a:gdLst/>
              <a:ahLst/>
              <a:cxnLst/>
              <a:rect l="0" t="0" r="0" b="0"/>
              <a:pathLst>
                <a:path w="155639" h="357469">
                  <a:moveTo>
                    <a:pt x="154933" y="269872"/>
                  </a:moveTo>
                  <a:lnTo>
                    <a:pt x="146680" y="278126"/>
                  </a:lnTo>
                  <a:lnTo>
                    <a:pt x="115465" y="331220"/>
                  </a:lnTo>
                  <a:lnTo>
                    <a:pt x="104570" y="341188"/>
                  </a:lnTo>
                  <a:lnTo>
                    <a:pt x="74159" y="354625"/>
                  </a:lnTo>
                  <a:lnTo>
                    <a:pt x="64807" y="357468"/>
                  </a:lnTo>
                  <a:lnTo>
                    <a:pt x="47507" y="356021"/>
                  </a:lnTo>
                  <a:lnTo>
                    <a:pt x="31180" y="348756"/>
                  </a:lnTo>
                  <a:lnTo>
                    <a:pt x="15286" y="336889"/>
                  </a:lnTo>
                  <a:lnTo>
                    <a:pt x="4191" y="318372"/>
                  </a:lnTo>
                  <a:lnTo>
                    <a:pt x="24" y="307388"/>
                  </a:lnTo>
                  <a:lnTo>
                    <a:pt x="0" y="283667"/>
                  </a:lnTo>
                  <a:lnTo>
                    <a:pt x="13352" y="232821"/>
                  </a:lnTo>
                  <a:lnTo>
                    <a:pt x="31252" y="202573"/>
                  </a:lnTo>
                  <a:lnTo>
                    <a:pt x="70168" y="162898"/>
                  </a:lnTo>
                  <a:lnTo>
                    <a:pt x="129808" y="114450"/>
                  </a:lnTo>
                  <a:lnTo>
                    <a:pt x="141176" y="101467"/>
                  </a:lnTo>
                  <a:lnTo>
                    <a:pt x="151985" y="81302"/>
                  </a:lnTo>
                  <a:lnTo>
                    <a:pt x="155638" y="60247"/>
                  </a:lnTo>
                  <a:lnTo>
                    <a:pt x="153519" y="40237"/>
                  </a:lnTo>
                  <a:lnTo>
                    <a:pt x="146819" y="22706"/>
                  </a:lnTo>
                  <a:lnTo>
                    <a:pt x="133476" y="8581"/>
                  </a:lnTo>
                  <a:lnTo>
                    <a:pt x="125082" y="2396"/>
                  </a:lnTo>
                  <a:lnTo>
                    <a:pt x="116894" y="0"/>
                  </a:lnTo>
                  <a:lnTo>
                    <a:pt x="100886" y="1944"/>
                  </a:lnTo>
                  <a:lnTo>
                    <a:pt x="93854" y="7472"/>
                  </a:lnTo>
                  <a:lnTo>
                    <a:pt x="81434" y="25131"/>
                  </a:lnTo>
                  <a:lnTo>
                    <a:pt x="72983" y="55226"/>
                  </a:lnTo>
                  <a:lnTo>
                    <a:pt x="69737" y="117030"/>
                  </a:lnTo>
                  <a:lnTo>
                    <a:pt x="76556" y="158459"/>
                  </a:lnTo>
                  <a:lnTo>
                    <a:pt x="98165" y="219777"/>
                  </a:lnTo>
                  <a:lnTo>
                    <a:pt x="116624" y="251340"/>
                  </a:lnTo>
                  <a:lnTo>
                    <a:pt x="147159" y="28541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D7B4D0-76CD-457E-8FF1-F95EB6B22A2A}"/>
                </a:ext>
              </a:extLst>
            </p:cNvPr>
            <p:cNvSpPr/>
            <p:nvPr/>
          </p:nvSpPr>
          <p:spPr>
            <a:xfrm>
              <a:off x="4524193" y="774156"/>
              <a:ext cx="71865" cy="243662"/>
            </a:xfrm>
            <a:custGeom>
              <a:avLst/>
              <a:gdLst/>
              <a:ahLst/>
              <a:cxnLst/>
              <a:rect l="0" t="0" r="0" b="0"/>
              <a:pathLst>
                <a:path w="71865" h="243662">
                  <a:moveTo>
                    <a:pt x="46641" y="57611"/>
                  </a:moveTo>
                  <a:lnTo>
                    <a:pt x="64154" y="5074"/>
                  </a:lnTo>
                  <a:lnTo>
                    <a:pt x="64363" y="993"/>
                  </a:lnTo>
                  <a:lnTo>
                    <a:pt x="62774" y="0"/>
                  </a:lnTo>
                  <a:lnTo>
                    <a:pt x="59988" y="1066"/>
                  </a:lnTo>
                  <a:lnTo>
                    <a:pt x="37391" y="55548"/>
                  </a:lnTo>
                  <a:lnTo>
                    <a:pt x="20828" y="110764"/>
                  </a:lnTo>
                  <a:lnTo>
                    <a:pt x="10090" y="163790"/>
                  </a:lnTo>
                  <a:lnTo>
                    <a:pt x="10530" y="190311"/>
                  </a:lnTo>
                  <a:lnTo>
                    <a:pt x="16484" y="213614"/>
                  </a:lnTo>
                  <a:lnTo>
                    <a:pt x="27192" y="230881"/>
                  </a:lnTo>
                  <a:lnTo>
                    <a:pt x="33675" y="237904"/>
                  </a:lnTo>
                  <a:lnTo>
                    <a:pt x="40588" y="241722"/>
                  </a:lnTo>
                  <a:lnTo>
                    <a:pt x="55179" y="243661"/>
                  </a:lnTo>
                  <a:lnTo>
                    <a:pt x="60970" y="241242"/>
                  </a:lnTo>
                  <a:lnTo>
                    <a:pt x="69708" y="231643"/>
                  </a:lnTo>
                  <a:lnTo>
                    <a:pt x="71864" y="216437"/>
                  </a:lnTo>
                  <a:lnTo>
                    <a:pt x="71230" y="207545"/>
                  </a:lnTo>
                  <a:lnTo>
                    <a:pt x="63616" y="190756"/>
                  </a:lnTo>
                  <a:lnTo>
                    <a:pt x="35601" y="157231"/>
                  </a:lnTo>
                  <a:lnTo>
                    <a:pt x="11735" y="140181"/>
                  </a:lnTo>
                  <a:lnTo>
                    <a:pt x="0" y="1353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014FA17-647E-4B27-B592-1469CA7123D1}"/>
                </a:ext>
              </a:extLst>
            </p:cNvPr>
            <p:cNvSpPr/>
            <p:nvPr/>
          </p:nvSpPr>
          <p:spPr>
            <a:xfrm>
              <a:off x="4648569" y="917276"/>
              <a:ext cx="26871" cy="85510"/>
            </a:xfrm>
            <a:custGeom>
              <a:avLst/>
              <a:gdLst/>
              <a:ahLst/>
              <a:cxnLst/>
              <a:rect l="0" t="0" r="0" b="0"/>
              <a:pathLst>
                <a:path w="26871" h="85510">
                  <a:moveTo>
                    <a:pt x="0" y="0"/>
                  </a:moveTo>
                  <a:lnTo>
                    <a:pt x="16507" y="4127"/>
                  </a:lnTo>
                  <a:lnTo>
                    <a:pt x="21370" y="8797"/>
                  </a:lnTo>
                  <a:lnTo>
                    <a:pt x="26772" y="23200"/>
                  </a:lnTo>
                  <a:lnTo>
                    <a:pt x="26870" y="38814"/>
                  </a:lnTo>
                  <a:lnTo>
                    <a:pt x="19310" y="75137"/>
                  </a:lnTo>
                  <a:lnTo>
                    <a:pt x="19783" y="78595"/>
                  </a:lnTo>
                  <a:lnTo>
                    <a:pt x="23321" y="855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EEB09C8-6FB1-4CBC-BA4D-5E361ADD28FD}"/>
                </a:ext>
              </a:extLst>
            </p:cNvPr>
            <p:cNvSpPr/>
            <p:nvPr/>
          </p:nvSpPr>
          <p:spPr>
            <a:xfrm>
              <a:off x="4687437" y="761806"/>
              <a:ext cx="15548" cy="38868"/>
            </a:xfrm>
            <a:custGeom>
              <a:avLst/>
              <a:gdLst/>
              <a:ahLst/>
              <a:cxnLst/>
              <a:rect l="0" t="0" r="0" b="0"/>
              <a:pathLst>
                <a:path w="15548" h="38868">
                  <a:moveTo>
                    <a:pt x="0" y="38867"/>
                  </a:moveTo>
                  <a:lnTo>
                    <a:pt x="8456" y="11953"/>
                  </a:ln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7E98D9A-2F97-4182-A0C4-14C422BF83EC}"/>
                </a:ext>
              </a:extLst>
            </p:cNvPr>
            <p:cNvSpPr/>
            <p:nvPr/>
          </p:nvSpPr>
          <p:spPr>
            <a:xfrm>
              <a:off x="4774851" y="730712"/>
              <a:ext cx="21417" cy="217659"/>
            </a:xfrm>
            <a:custGeom>
              <a:avLst/>
              <a:gdLst/>
              <a:ahLst/>
              <a:cxnLst/>
              <a:rect l="0" t="0" r="0" b="0"/>
              <a:pathLst>
                <a:path w="21417" h="217659">
                  <a:moveTo>
                    <a:pt x="21416" y="0"/>
                  </a:moveTo>
                  <a:lnTo>
                    <a:pt x="19688" y="25687"/>
                  </a:lnTo>
                  <a:lnTo>
                    <a:pt x="8029" y="88038"/>
                  </a:lnTo>
                  <a:lnTo>
                    <a:pt x="0" y="145119"/>
                  </a:lnTo>
                  <a:lnTo>
                    <a:pt x="4415" y="207536"/>
                  </a:lnTo>
                  <a:lnTo>
                    <a:pt x="5868" y="2176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EA69C16-0C39-4F93-88C2-077722471660}"/>
                </a:ext>
              </a:extLst>
            </p:cNvPr>
            <p:cNvSpPr/>
            <p:nvPr/>
          </p:nvSpPr>
          <p:spPr>
            <a:xfrm>
              <a:off x="4850681" y="897123"/>
              <a:ext cx="7775" cy="74569"/>
            </a:xfrm>
            <a:custGeom>
              <a:avLst/>
              <a:gdLst/>
              <a:ahLst/>
              <a:cxnLst/>
              <a:rect l="0" t="0" r="0" b="0"/>
              <a:pathLst>
                <a:path w="7775" h="74569">
                  <a:moveTo>
                    <a:pt x="0" y="12380"/>
                  </a:moveTo>
                  <a:lnTo>
                    <a:pt x="4127" y="0"/>
                  </a:lnTo>
                  <a:lnTo>
                    <a:pt x="5342" y="672"/>
                  </a:lnTo>
                  <a:lnTo>
                    <a:pt x="6693" y="12934"/>
                  </a:lnTo>
                  <a:lnTo>
                    <a:pt x="3782" y="51320"/>
                  </a:lnTo>
                  <a:lnTo>
                    <a:pt x="7774" y="745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9461541-7164-4578-9F58-D8F2122431A8}"/>
                </a:ext>
              </a:extLst>
            </p:cNvPr>
            <p:cNvSpPr/>
            <p:nvPr/>
          </p:nvSpPr>
          <p:spPr>
            <a:xfrm>
              <a:off x="4926512" y="778330"/>
              <a:ext cx="9679" cy="30118"/>
            </a:xfrm>
            <a:custGeom>
              <a:avLst/>
              <a:gdLst/>
              <a:ahLst/>
              <a:cxnLst/>
              <a:rect l="0" t="0" r="0" b="0"/>
              <a:pathLst>
                <a:path w="9679" h="30118">
                  <a:moveTo>
                    <a:pt x="1904" y="30117"/>
                  </a:moveTo>
                  <a:lnTo>
                    <a:pt x="6031" y="17737"/>
                  </a:lnTo>
                  <a:lnTo>
                    <a:pt x="5519" y="12362"/>
                  </a:lnTo>
                  <a:lnTo>
                    <a:pt x="0" y="0"/>
                  </a:lnTo>
                  <a:lnTo>
                    <a:pt x="1499" y="538"/>
                  </a:lnTo>
                  <a:lnTo>
                    <a:pt x="9678" y="679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8867F9-1A07-4F9F-AEE1-761FD65C9D0E}"/>
                </a:ext>
              </a:extLst>
            </p:cNvPr>
            <p:cNvSpPr/>
            <p:nvPr/>
          </p:nvSpPr>
          <p:spPr>
            <a:xfrm>
              <a:off x="5008566" y="847715"/>
              <a:ext cx="106416" cy="88236"/>
            </a:xfrm>
            <a:custGeom>
              <a:avLst/>
              <a:gdLst/>
              <a:ahLst/>
              <a:cxnLst/>
              <a:rect l="0" t="0" r="0" b="0"/>
              <a:pathLst>
                <a:path w="106416" h="88236">
                  <a:moveTo>
                    <a:pt x="52000" y="15147"/>
                  </a:moveTo>
                  <a:lnTo>
                    <a:pt x="19542" y="200"/>
                  </a:lnTo>
                  <a:lnTo>
                    <a:pt x="13950" y="0"/>
                  </a:lnTo>
                  <a:lnTo>
                    <a:pt x="9359" y="2458"/>
                  </a:lnTo>
                  <a:lnTo>
                    <a:pt x="5434" y="6687"/>
                  </a:lnTo>
                  <a:lnTo>
                    <a:pt x="1074" y="20600"/>
                  </a:lnTo>
                  <a:lnTo>
                    <a:pt x="0" y="37436"/>
                  </a:lnTo>
                  <a:lnTo>
                    <a:pt x="8610" y="77199"/>
                  </a:lnTo>
                  <a:lnTo>
                    <a:pt x="13572" y="82426"/>
                  </a:lnTo>
                  <a:lnTo>
                    <a:pt x="28299" y="88235"/>
                  </a:lnTo>
                  <a:lnTo>
                    <a:pt x="35336" y="88056"/>
                  </a:lnTo>
                  <a:lnTo>
                    <a:pt x="47761" y="83252"/>
                  </a:lnTo>
                  <a:lnTo>
                    <a:pt x="64467" y="70834"/>
                  </a:lnTo>
                  <a:lnTo>
                    <a:pt x="106415" y="151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C577547-D017-4BAF-B2F1-1D76B0A94B8C}"/>
                </a:ext>
              </a:extLst>
            </p:cNvPr>
            <p:cNvSpPr/>
            <p:nvPr/>
          </p:nvSpPr>
          <p:spPr>
            <a:xfrm>
              <a:off x="5184943" y="814224"/>
              <a:ext cx="217819" cy="122734"/>
            </a:xfrm>
            <a:custGeom>
              <a:avLst/>
              <a:gdLst/>
              <a:ahLst/>
              <a:cxnLst/>
              <a:rect l="0" t="0" r="0" b="0"/>
              <a:pathLst>
                <a:path w="217819" h="122734">
                  <a:moveTo>
                    <a:pt x="0" y="40864"/>
                  </a:moveTo>
                  <a:lnTo>
                    <a:pt x="12380" y="44991"/>
                  </a:lnTo>
                  <a:lnTo>
                    <a:pt x="25368" y="42410"/>
                  </a:lnTo>
                  <a:lnTo>
                    <a:pt x="54819" y="30805"/>
                  </a:lnTo>
                  <a:lnTo>
                    <a:pt x="65535" y="20846"/>
                  </a:lnTo>
                  <a:lnTo>
                    <a:pt x="69602" y="14563"/>
                  </a:lnTo>
                  <a:lnTo>
                    <a:pt x="69721" y="9510"/>
                  </a:lnTo>
                  <a:lnTo>
                    <a:pt x="67210" y="5278"/>
                  </a:lnTo>
                  <a:lnTo>
                    <a:pt x="62945" y="1593"/>
                  </a:lnTo>
                  <a:lnTo>
                    <a:pt x="57510" y="0"/>
                  </a:lnTo>
                  <a:lnTo>
                    <a:pt x="44562" y="533"/>
                  </a:lnTo>
                  <a:lnTo>
                    <a:pt x="30170" y="8256"/>
                  </a:lnTo>
                  <a:lnTo>
                    <a:pt x="22704" y="13943"/>
                  </a:lnTo>
                  <a:lnTo>
                    <a:pt x="12106" y="29475"/>
                  </a:lnTo>
                  <a:lnTo>
                    <a:pt x="5380" y="47894"/>
                  </a:lnTo>
                  <a:lnTo>
                    <a:pt x="2391" y="67597"/>
                  </a:lnTo>
                  <a:lnTo>
                    <a:pt x="5669" y="85567"/>
                  </a:lnTo>
                  <a:lnTo>
                    <a:pt x="13748" y="101327"/>
                  </a:lnTo>
                  <a:lnTo>
                    <a:pt x="25976" y="114090"/>
                  </a:lnTo>
                  <a:lnTo>
                    <a:pt x="42351" y="120914"/>
                  </a:lnTo>
                  <a:lnTo>
                    <a:pt x="51554" y="122733"/>
                  </a:lnTo>
                  <a:lnTo>
                    <a:pt x="70994" y="120149"/>
                  </a:lnTo>
                  <a:lnTo>
                    <a:pt x="81014" y="117041"/>
                  </a:lnTo>
                  <a:lnTo>
                    <a:pt x="96755" y="104375"/>
                  </a:lnTo>
                  <a:lnTo>
                    <a:pt x="131772" y="48071"/>
                  </a:lnTo>
                  <a:lnTo>
                    <a:pt x="152804" y="15320"/>
                  </a:lnTo>
                  <a:lnTo>
                    <a:pt x="172530" y="1817"/>
                  </a:lnTo>
                  <a:lnTo>
                    <a:pt x="179799" y="1013"/>
                  </a:lnTo>
                  <a:lnTo>
                    <a:pt x="194786" y="4726"/>
                  </a:lnTo>
                  <a:lnTo>
                    <a:pt x="207781" y="14438"/>
                  </a:lnTo>
                  <a:lnTo>
                    <a:pt x="213665" y="20656"/>
                  </a:lnTo>
                  <a:lnTo>
                    <a:pt x="216723" y="27392"/>
                  </a:lnTo>
                  <a:lnTo>
                    <a:pt x="217818" y="41786"/>
                  </a:lnTo>
                  <a:lnTo>
                    <a:pt x="207678" y="79853"/>
                  </a:lnTo>
                  <a:lnTo>
                    <a:pt x="209885" y="10305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B29CA5-D13D-4247-94A1-44F7631860A1}"/>
                </a:ext>
              </a:extLst>
            </p:cNvPr>
            <p:cNvSpPr/>
            <p:nvPr/>
          </p:nvSpPr>
          <p:spPr>
            <a:xfrm>
              <a:off x="5463174" y="663213"/>
              <a:ext cx="152774" cy="266146"/>
            </a:xfrm>
            <a:custGeom>
              <a:avLst/>
              <a:gdLst/>
              <a:ahLst/>
              <a:cxnLst/>
              <a:rect l="0" t="0" r="0" b="0"/>
              <a:pathLst>
                <a:path w="152774" h="266146">
                  <a:moveTo>
                    <a:pt x="102672" y="222969"/>
                  </a:moveTo>
                  <a:lnTo>
                    <a:pt x="98545" y="206462"/>
                  </a:lnTo>
                  <a:lnTo>
                    <a:pt x="93011" y="200736"/>
                  </a:lnTo>
                  <a:lnTo>
                    <a:pt x="75345" y="192070"/>
                  </a:lnTo>
                  <a:lnTo>
                    <a:pt x="55402" y="189946"/>
                  </a:lnTo>
                  <a:lnTo>
                    <a:pt x="35886" y="192745"/>
                  </a:lnTo>
                  <a:lnTo>
                    <a:pt x="18574" y="199747"/>
                  </a:lnTo>
                  <a:lnTo>
                    <a:pt x="6850" y="210921"/>
                  </a:lnTo>
                  <a:lnTo>
                    <a:pt x="2514" y="217528"/>
                  </a:lnTo>
                  <a:lnTo>
                    <a:pt x="0" y="231779"/>
                  </a:lnTo>
                  <a:lnTo>
                    <a:pt x="538" y="239207"/>
                  </a:lnTo>
                  <a:lnTo>
                    <a:pt x="8047" y="252067"/>
                  </a:lnTo>
                  <a:lnTo>
                    <a:pt x="13677" y="257915"/>
                  </a:lnTo>
                  <a:lnTo>
                    <a:pt x="29145" y="264412"/>
                  </a:lnTo>
                  <a:lnTo>
                    <a:pt x="38106" y="266145"/>
                  </a:lnTo>
                  <a:lnTo>
                    <a:pt x="54974" y="263464"/>
                  </a:lnTo>
                  <a:lnTo>
                    <a:pt x="76735" y="252242"/>
                  </a:lnTo>
                  <a:lnTo>
                    <a:pt x="82789" y="247667"/>
                  </a:lnTo>
                  <a:lnTo>
                    <a:pt x="99564" y="220594"/>
                  </a:lnTo>
                  <a:lnTo>
                    <a:pt x="113638" y="184304"/>
                  </a:lnTo>
                  <a:lnTo>
                    <a:pt x="124023" y="124295"/>
                  </a:lnTo>
                  <a:lnTo>
                    <a:pt x="136439" y="72653"/>
                  </a:lnTo>
                  <a:lnTo>
                    <a:pt x="149324" y="10852"/>
                  </a:lnTo>
                  <a:lnTo>
                    <a:pt x="151911" y="1231"/>
                  </a:lnTo>
                  <a:lnTo>
                    <a:pt x="152773" y="0"/>
                  </a:lnTo>
                  <a:lnTo>
                    <a:pt x="141135" y="54171"/>
                  </a:lnTo>
                  <a:lnTo>
                    <a:pt x="128530" y="106659"/>
                  </a:lnTo>
                  <a:lnTo>
                    <a:pt x="118208" y="161446"/>
                  </a:lnTo>
                  <a:lnTo>
                    <a:pt x="111979" y="206498"/>
                  </a:lnTo>
                  <a:lnTo>
                    <a:pt x="118219" y="2462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F9E219F-3B40-49BA-A355-63F61FA01E60}"/>
                </a:ext>
              </a:extLst>
            </p:cNvPr>
            <p:cNvSpPr/>
            <p:nvPr/>
          </p:nvSpPr>
          <p:spPr>
            <a:xfrm>
              <a:off x="5659128" y="834472"/>
              <a:ext cx="31095" cy="75032"/>
            </a:xfrm>
            <a:custGeom>
              <a:avLst/>
              <a:gdLst/>
              <a:ahLst/>
              <a:cxnLst/>
              <a:rect l="0" t="0" r="0" b="0"/>
              <a:pathLst>
                <a:path w="31095" h="75032">
                  <a:moveTo>
                    <a:pt x="0" y="28390"/>
                  </a:moveTo>
                  <a:lnTo>
                    <a:pt x="21640" y="57"/>
                  </a:lnTo>
                  <a:lnTo>
                    <a:pt x="23927" y="0"/>
                  </a:lnTo>
                  <a:lnTo>
                    <a:pt x="24589" y="3417"/>
                  </a:lnTo>
                  <a:lnTo>
                    <a:pt x="24352" y="46790"/>
                  </a:lnTo>
                  <a:lnTo>
                    <a:pt x="31094" y="7503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FBEC4D-5B32-4500-B653-866BCC24BEBB}"/>
                </a:ext>
              </a:extLst>
            </p:cNvPr>
            <p:cNvSpPr/>
            <p:nvPr/>
          </p:nvSpPr>
          <p:spPr>
            <a:xfrm>
              <a:off x="5752410" y="766563"/>
              <a:ext cx="11533" cy="41885"/>
            </a:xfrm>
            <a:custGeom>
              <a:avLst/>
              <a:gdLst/>
              <a:ahLst/>
              <a:cxnLst/>
              <a:rect l="0" t="0" r="0" b="0"/>
              <a:pathLst>
                <a:path w="11533" h="41885">
                  <a:moveTo>
                    <a:pt x="0" y="41884"/>
                  </a:moveTo>
                  <a:lnTo>
                    <a:pt x="11532" y="1083"/>
                  </a:lnTo>
                  <a:lnTo>
                    <a:pt x="11143" y="0"/>
                  </a:lnTo>
                  <a:lnTo>
                    <a:pt x="7774" y="30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1DF4738-30B6-4A8A-9440-820D57E0E177}"/>
                </a:ext>
              </a:extLst>
            </p:cNvPr>
            <p:cNvSpPr/>
            <p:nvPr/>
          </p:nvSpPr>
          <p:spPr>
            <a:xfrm>
              <a:off x="5805274" y="792900"/>
              <a:ext cx="118160" cy="139924"/>
            </a:xfrm>
            <a:custGeom>
              <a:avLst/>
              <a:gdLst/>
              <a:ahLst/>
              <a:cxnLst/>
              <a:rect l="0" t="0" r="0" b="0"/>
              <a:pathLst>
                <a:path w="118160" h="139924">
                  <a:moveTo>
                    <a:pt x="32645" y="0"/>
                  </a:moveTo>
                  <a:lnTo>
                    <a:pt x="6483" y="62458"/>
                  </a:lnTo>
                  <a:lnTo>
                    <a:pt x="0" y="77855"/>
                  </a:lnTo>
                  <a:lnTo>
                    <a:pt x="1380" y="82134"/>
                  </a:lnTo>
                  <a:lnTo>
                    <a:pt x="5756" y="84122"/>
                  </a:lnTo>
                  <a:lnTo>
                    <a:pt x="12128" y="84584"/>
                  </a:lnTo>
                  <a:lnTo>
                    <a:pt x="28421" y="78188"/>
                  </a:lnTo>
                  <a:lnTo>
                    <a:pt x="85068" y="48984"/>
                  </a:lnTo>
                  <a:lnTo>
                    <a:pt x="93506" y="45612"/>
                  </a:lnTo>
                  <a:lnTo>
                    <a:pt x="100859" y="45955"/>
                  </a:lnTo>
                  <a:lnTo>
                    <a:pt x="107488" y="48775"/>
                  </a:lnTo>
                  <a:lnTo>
                    <a:pt x="113634" y="53246"/>
                  </a:lnTo>
                  <a:lnTo>
                    <a:pt x="116868" y="58818"/>
                  </a:lnTo>
                  <a:lnTo>
                    <a:pt x="118159" y="71919"/>
                  </a:lnTo>
                  <a:lnTo>
                    <a:pt x="111085" y="102306"/>
                  </a:lnTo>
                  <a:lnTo>
                    <a:pt x="94833" y="1399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555317E-835F-47C4-BE42-5171CC3E955D}"/>
                </a:ext>
              </a:extLst>
            </p:cNvPr>
            <p:cNvSpPr/>
            <p:nvPr/>
          </p:nvSpPr>
          <p:spPr>
            <a:xfrm>
              <a:off x="6356962" y="727413"/>
              <a:ext cx="133839" cy="252977"/>
            </a:xfrm>
            <a:custGeom>
              <a:avLst/>
              <a:gdLst/>
              <a:ahLst/>
              <a:cxnLst/>
              <a:rect l="0" t="0" r="0" b="0"/>
              <a:pathLst>
                <a:path w="133839" h="252977">
                  <a:moveTo>
                    <a:pt x="63972" y="158769"/>
                  </a:moveTo>
                  <a:lnTo>
                    <a:pt x="32451" y="161072"/>
                  </a:lnTo>
                  <a:lnTo>
                    <a:pt x="17141" y="163248"/>
                  </a:lnTo>
                  <a:lnTo>
                    <a:pt x="1699" y="161335"/>
                  </a:lnTo>
                  <a:lnTo>
                    <a:pt x="0" y="158752"/>
                  </a:lnTo>
                  <a:lnTo>
                    <a:pt x="2322" y="155303"/>
                  </a:lnTo>
                  <a:lnTo>
                    <a:pt x="64423" y="110122"/>
                  </a:lnTo>
                  <a:lnTo>
                    <a:pt x="96605" y="77630"/>
                  </a:lnTo>
                  <a:lnTo>
                    <a:pt x="109893" y="46964"/>
                  </a:lnTo>
                  <a:lnTo>
                    <a:pt x="112724" y="37591"/>
                  </a:lnTo>
                  <a:lnTo>
                    <a:pt x="112021" y="28752"/>
                  </a:lnTo>
                  <a:lnTo>
                    <a:pt x="104328" y="12020"/>
                  </a:lnTo>
                  <a:lnTo>
                    <a:pt x="97787" y="6522"/>
                  </a:lnTo>
                  <a:lnTo>
                    <a:pt x="81304" y="412"/>
                  </a:lnTo>
                  <a:lnTo>
                    <a:pt x="64765" y="0"/>
                  </a:lnTo>
                  <a:lnTo>
                    <a:pt x="56727" y="1100"/>
                  </a:lnTo>
                  <a:lnTo>
                    <a:pt x="28908" y="15027"/>
                  </a:lnTo>
                  <a:lnTo>
                    <a:pt x="7037" y="39691"/>
                  </a:lnTo>
                  <a:lnTo>
                    <a:pt x="4422" y="49153"/>
                  </a:lnTo>
                  <a:lnTo>
                    <a:pt x="6123" y="68880"/>
                  </a:lnTo>
                  <a:lnTo>
                    <a:pt x="17244" y="86861"/>
                  </a:lnTo>
                  <a:lnTo>
                    <a:pt x="50845" y="120349"/>
                  </a:lnTo>
                  <a:lnTo>
                    <a:pt x="108141" y="160575"/>
                  </a:lnTo>
                  <a:lnTo>
                    <a:pt x="129074" y="182625"/>
                  </a:lnTo>
                  <a:lnTo>
                    <a:pt x="132421" y="190220"/>
                  </a:lnTo>
                  <a:lnTo>
                    <a:pt x="133838" y="205569"/>
                  </a:lnTo>
                  <a:lnTo>
                    <a:pt x="129284" y="218725"/>
                  </a:lnTo>
                  <a:lnTo>
                    <a:pt x="120639" y="230330"/>
                  </a:lnTo>
                  <a:lnTo>
                    <a:pt x="108159" y="241246"/>
                  </a:lnTo>
                  <a:lnTo>
                    <a:pt x="82439" y="252976"/>
                  </a:lnTo>
                  <a:lnTo>
                    <a:pt x="62967" y="252175"/>
                  </a:lnTo>
                  <a:lnTo>
                    <a:pt x="52937" y="249542"/>
                  </a:lnTo>
                  <a:lnTo>
                    <a:pt x="47114" y="243469"/>
                  </a:lnTo>
                  <a:lnTo>
                    <a:pt x="44096" y="235101"/>
                  </a:lnTo>
                  <a:lnTo>
                    <a:pt x="43975" y="207298"/>
                  </a:lnTo>
                  <a:lnTo>
                    <a:pt x="48175" y="191566"/>
                  </a:lnTo>
                  <a:lnTo>
                    <a:pt x="64946" y="167391"/>
                  </a:lnTo>
                  <a:lnTo>
                    <a:pt x="79519" y="15099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630B7FD-0585-4704-8787-81767417A1FA}"/>
                </a:ext>
              </a:extLst>
            </p:cNvPr>
            <p:cNvSpPr/>
            <p:nvPr/>
          </p:nvSpPr>
          <p:spPr>
            <a:xfrm>
              <a:off x="6560857" y="722938"/>
              <a:ext cx="69963" cy="194339"/>
            </a:xfrm>
            <a:custGeom>
              <a:avLst/>
              <a:gdLst/>
              <a:ahLst/>
              <a:cxnLst/>
              <a:rect l="0" t="0" r="0" b="0"/>
              <a:pathLst>
                <a:path w="69963" h="194339">
                  <a:moveTo>
                    <a:pt x="69962" y="0"/>
                  </a:moveTo>
                  <a:lnTo>
                    <a:pt x="57582" y="8253"/>
                  </a:lnTo>
                  <a:lnTo>
                    <a:pt x="41629" y="29893"/>
                  </a:lnTo>
                  <a:lnTo>
                    <a:pt x="15756" y="93235"/>
                  </a:lnTo>
                  <a:lnTo>
                    <a:pt x="2321" y="154528"/>
                  </a:lnTo>
                  <a:lnTo>
                    <a:pt x="0" y="1943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E4CB96C-3D86-4E7B-8334-D875CBCD0BAA}"/>
                </a:ext>
              </a:extLst>
            </p:cNvPr>
            <p:cNvSpPr/>
            <p:nvPr/>
          </p:nvSpPr>
          <p:spPr>
            <a:xfrm>
              <a:off x="6568631" y="838155"/>
              <a:ext cx="79249" cy="79122"/>
            </a:xfrm>
            <a:custGeom>
              <a:avLst/>
              <a:gdLst/>
              <a:ahLst/>
              <a:cxnLst/>
              <a:rect l="0" t="0" r="0" b="0"/>
              <a:pathLst>
                <a:path w="79249" h="79122">
                  <a:moveTo>
                    <a:pt x="0" y="71348"/>
                  </a:moveTo>
                  <a:lnTo>
                    <a:pt x="27382" y="20902"/>
                  </a:lnTo>
                  <a:lnTo>
                    <a:pt x="47844" y="6689"/>
                  </a:lnTo>
                  <a:lnTo>
                    <a:pt x="62722" y="0"/>
                  </a:lnTo>
                  <a:lnTo>
                    <a:pt x="68590" y="462"/>
                  </a:lnTo>
                  <a:lnTo>
                    <a:pt x="73367" y="3361"/>
                  </a:lnTo>
                  <a:lnTo>
                    <a:pt x="77414" y="7885"/>
                  </a:lnTo>
                  <a:lnTo>
                    <a:pt x="79248" y="13492"/>
                  </a:lnTo>
                  <a:lnTo>
                    <a:pt x="77900" y="65374"/>
                  </a:lnTo>
                  <a:lnTo>
                    <a:pt x="77735" y="791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6A0E1A7-CE64-4F10-9950-8F1257556177}"/>
                </a:ext>
              </a:extLst>
            </p:cNvPr>
            <p:cNvSpPr/>
            <p:nvPr/>
          </p:nvSpPr>
          <p:spPr>
            <a:xfrm>
              <a:off x="6700781" y="722938"/>
              <a:ext cx="1" cy="54416"/>
            </a:xfrm>
            <a:custGeom>
              <a:avLst/>
              <a:gdLst/>
              <a:ahLst/>
              <a:cxnLst/>
              <a:rect l="0" t="0" r="0" b="0"/>
              <a:pathLst>
                <a:path w="1" h="54416">
                  <a:moveTo>
                    <a:pt x="0" y="54415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F439626-66EB-47B6-BD92-C5C789B2A29C}"/>
                </a:ext>
              </a:extLst>
            </p:cNvPr>
            <p:cNvSpPr/>
            <p:nvPr/>
          </p:nvSpPr>
          <p:spPr>
            <a:xfrm>
              <a:off x="6731874" y="722938"/>
              <a:ext cx="62190" cy="178792"/>
            </a:xfrm>
            <a:custGeom>
              <a:avLst/>
              <a:gdLst/>
              <a:ahLst/>
              <a:cxnLst/>
              <a:rect l="0" t="0" r="0" b="0"/>
              <a:pathLst>
                <a:path w="62190" h="178792">
                  <a:moveTo>
                    <a:pt x="62189" y="0"/>
                  </a:moveTo>
                  <a:lnTo>
                    <a:pt x="40549" y="25766"/>
                  </a:lnTo>
                  <a:lnTo>
                    <a:pt x="17731" y="70966"/>
                  </a:lnTo>
                  <a:lnTo>
                    <a:pt x="2496" y="126085"/>
                  </a:lnTo>
                  <a:lnTo>
                    <a:pt x="0" y="1787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7222D21-25E5-4D49-9AE5-DA77328B2B55}"/>
                </a:ext>
              </a:extLst>
            </p:cNvPr>
            <p:cNvSpPr/>
            <p:nvPr/>
          </p:nvSpPr>
          <p:spPr>
            <a:xfrm>
              <a:off x="6819288" y="733687"/>
              <a:ext cx="25543" cy="168043"/>
            </a:xfrm>
            <a:custGeom>
              <a:avLst/>
              <a:gdLst/>
              <a:ahLst/>
              <a:cxnLst/>
              <a:rect l="0" t="0" r="0" b="0"/>
              <a:pathLst>
                <a:path w="25543" h="168043">
                  <a:moveTo>
                    <a:pt x="21416" y="12572"/>
                  </a:moveTo>
                  <a:lnTo>
                    <a:pt x="25542" y="192"/>
                  </a:lnTo>
                  <a:lnTo>
                    <a:pt x="25031" y="0"/>
                  </a:lnTo>
                  <a:lnTo>
                    <a:pt x="16920" y="17100"/>
                  </a:lnTo>
                  <a:lnTo>
                    <a:pt x="3368" y="77574"/>
                  </a:lnTo>
                  <a:lnTo>
                    <a:pt x="0" y="134049"/>
                  </a:lnTo>
                  <a:lnTo>
                    <a:pt x="5869" y="1680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861BE30-B727-4DF8-A16D-10E4F2F12E23}"/>
                </a:ext>
              </a:extLst>
            </p:cNvPr>
            <p:cNvSpPr/>
            <p:nvPr/>
          </p:nvSpPr>
          <p:spPr>
            <a:xfrm>
              <a:off x="7007751" y="878409"/>
              <a:ext cx="8099" cy="85509"/>
            </a:xfrm>
            <a:custGeom>
              <a:avLst/>
              <a:gdLst/>
              <a:ahLst/>
              <a:cxnLst/>
              <a:rect l="0" t="0" r="0" b="0"/>
              <a:pathLst>
                <a:path w="8099" h="85509">
                  <a:moveTo>
                    <a:pt x="3971" y="0"/>
                  </a:moveTo>
                  <a:lnTo>
                    <a:pt x="8098" y="12380"/>
                  </a:lnTo>
                  <a:lnTo>
                    <a:pt x="6537" y="36585"/>
                  </a:lnTo>
                  <a:lnTo>
                    <a:pt x="0" y="67783"/>
                  </a:lnTo>
                  <a:lnTo>
                    <a:pt x="3971" y="855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BFED20-0CC5-480D-932D-BB05A2787922}"/>
                </a:ext>
              </a:extLst>
            </p:cNvPr>
            <p:cNvSpPr/>
            <p:nvPr/>
          </p:nvSpPr>
          <p:spPr>
            <a:xfrm>
              <a:off x="7050589" y="769579"/>
              <a:ext cx="23322" cy="54416"/>
            </a:xfrm>
            <a:custGeom>
              <a:avLst/>
              <a:gdLst/>
              <a:ahLst/>
              <a:cxnLst/>
              <a:rect l="0" t="0" r="0" b="0"/>
              <a:pathLst>
                <a:path w="23322" h="54416">
                  <a:moveTo>
                    <a:pt x="23321" y="54415"/>
                  </a:moveTo>
                  <a:lnTo>
                    <a:pt x="21018" y="22894"/>
                  </a:lnTo>
                  <a:lnTo>
                    <a:pt x="19194" y="15263"/>
                  </a:lnTo>
                  <a:lnTo>
                    <a:pt x="16251" y="10175"/>
                  </a:lnTo>
                  <a:lnTo>
                    <a:pt x="12561" y="678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B6C1D3C-636F-4214-B0DB-F90269FD078B}"/>
                </a:ext>
              </a:extLst>
            </p:cNvPr>
            <p:cNvSpPr/>
            <p:nvPr/>
          </p:nvSpPr>
          <p:spPr>
            <a:xfrm>
              <a:off x="7090858" y="831767"/>
              <a:ext cx="122976" cy="95705"/>
            </a:xfrm>
            <a:custGeom>
              <a:avLst/>
              <a:gdLst/>
              <a:ahLst/>
              <a:cxnLst/>
              <a:rect l="0" t="0" r="0" b="0"/>
              <a:pathLst>
                <a:path w="122976" h="95705">
                  <a:moveTo>
                    <a:pt x="14146" y="0"/>
                  </a:moveTo>
                  <a:lnTo>
                    <a:pt x="11843" y="31521"/>
                  </a:lnTo>
                  <a:lnTo>
                    <a:pt x="0" y="89661"/>
                  </a:lnTo>
                  <a:lnTo>
                    <a:pt x="2125" y="94323"/>
                  </a:lnTo>
                  <a:lnTo>
                    <a:pt x="6131" y="95704"/>
                  </a:lnTo>
                  <a:lnTo>
                    <a:pt x="11394" y="94897"/>
                  </a:lnTo>
                  <a:lnTo>
                    <a:pt x="21847" y="87090"/>
                  </a:lnTo>
                  <a:lnTo>
                    <a:pt x="78155" y="27766"/>
                  </a:lnTo>
                  <a:lnTo>
                    <a:pt x="85322" y="23693"/>
                  </a:lnTo>
                  <a:lnTo>
                    <a:pt x="91827" y="22706"/>
                  </a:lnTo>
                  <a:lnTo>
                    <a:pt x="97891" y="23774"/>
                  </a:lnTo>
                  <a:lnTo>
                    <a:pt x="103661" y="26214"/>
                  </a:lnTo>
                  <a:lnTo>
                    <a:pt x="112376" y="35835"/>
                  </a:lnTo>
                  <a:lnTo>
                    <a:pt x="118264" y="49612"/>
                  </a:lnTo>
                  <a:lnTo>
                    <a:pt x="122975" y="855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F7FB3A4-F316-4D85-9852-1D17D4DF2A42}"/>
                </a:ext>
              </a:extLst>
            </p:cNvPr>
            <p:cNvSpPr/>
            <p:nvPr/>
          </p:nvSpPr>
          <p:spPr>
            <a:xfrm>
              <a:off x="7413525" y="804320"/>
              <a:ext cx="103477" cy="191744"/>
            </a:xfrm>
            <a:custGeom>
              <a:avLst/>
              <a:gdLst/>
              <a:ahLst/>
              <a:cxnLst/>
              <a:rect l="0" t="0" r="0" b="0"/>
              <a:pathLst>
                <a:path w="103477" h="191744">
                  <a:moveTo>
                    <a:pt x="103476" y="4127"/>
                  </a:moveTo>
                  <a:lnTo>
                    <a:pt x="91096" y="0"/>
                  </a:lnTo>
                  <a:lnTo>
                    <a:pt x="84858" y="1376"/>
                  </a:lnTo>
                  <a:lnTo>
                    <a:pt x="71017" y="9814"/>
                  </a:lnTo>
                  <a:lnTo>
                    <a:pt x="24957" y="67638"/>
                  </a:lnTo>
                  <a:lnTo>
                    <a:pt x="0" y="128555"/>
                  </a:lnTo>
                  <a:lnTo>
                    <a:pt x="359" y="155966"/>
                  </a:lnTo>
                  <a:lnTo>
                    <a:pt x="8413" y="171227"/>
                  </a:lnTo>
                  <a:lnTo>
                    <a:pt x="14189" y="177715"/>
                  </a:lnTo>
                  <a:lnTo>
                    <a:pt x="38825" y="190973"/>
                  </a:lnTo>
                  <a:lnTo>
                    <a:pt x="47420" y="191743"/>
                  </a:lnTo>
                  <a:lnTo>
                    <a:pt x="63879" y="187992"/>
                  </a:lnTo>
                  <a:lnTo>
                    <a:pt x="70168" y="182846"/>
                  </a:lnTo>
                  <a:lnTo>
                    <a:pt x="79459" y="167915"/>
                  </a:lnTo>
                  <a:lnTo>
                    <a:pt x="81861" y="149762"/>
                  </a:lnTo>
                  <a:lnTo>
                    <a:pt x="79187" y="131906"/>
                  </a:lnTo>
                  <a:lnTo>
                    <a:pt x="67968" y="112141"/>
                  </a:lnTo>
                  <a:lnTo>
                    <a:pt x="49061" y="896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6A07CC5-0BE3-45D3-9C0E-8B16FA443A70}"/>
                </a:ext>
              </a:extLst>
            </p:cNvPr>
            <p:cNvSpPr/>
            <p:nvPr/>
          </p:nvSpPr>
          <p:spPr>
            <a:xfrm>
              <a:off x="7594084" y="770255"/>
              <a:ext cx="65209" cy="139249"/>
            </a:xfrm>
            <a:custGeom>
              <a:avLst/>
              <a:gdLst/>
              <a:ahLst/>
              <a:cxnLst/>
              <a:rect l="0" t="0" r="0" b="0"/>
              <a:pathLst>
                <a:path w="65209" h="139249">
                  <a:moveTo>
                    <a:pt x="47294" y="22645"/>
                  </a:moveTo>
                  <a:lnTo>
                    <a:pt x="63800" y="6138"/>
                  </a:lnTo>
                  <a:lnTo>
                    <a:pt x="65208" y="2139"/>
                  </a:lnTo>
                  <a:lnTo>
                    <a:pt x="62692" y="337"/>
                  </a:lnTo>
                  <a:lnTo>
                    <a:pt x="57559" y="0"/>
                  </a:lnTo>
                  <a:lnTo>
                    <a:pt x="42643" y="8838"/>
                  </a:lnTo>
                  <a:lnTo>
                    <a:pt x="26225" y="25145"/>
                  </a:lnTo>
                  <a:lnTo>
                    <a:pt x="234" y="75000"/>
                  </a:lnTo>
                  <a:lnTo>
                    <a:pt x="0" y="127204"/>
                  </a:lnTo>
                  <a:lnTo>
                    <a:pt x="652" y="1392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87B436E-EBDF-4236-936B-10A73BF74139}"/>
                </a:ext>
              </a:extLst>
            </p:cNvPr>
            <p:cNvSpPr/>
            <p:nvPr/>
          </p:nvSpPr>
          <p:spPr>
            <a:xfrm>
              <a:off x="7658124" y="853106"/>
              <a:ext cx="104758" cy="79024"/>
            </a:xfrm>
            <a:custGeom>
              <a:avLst/>
              <a:gdLst/>
              <a:ahLst/>
              <a:cxnLst/>
              <a:rect l="0" t="0" r="0" b="0"/>
              <a:pathLst>
                <a:path w="104758" h="79024">
                  <a:moveTo>
                    <a:pt x="68762" y="48623"/>
                  </a:moveTo>
                  <a:lnTo>
                    <a:pt x="77015" y="36243"/>
                  </a:lnTo>
                  <a:lnTo>
                    <a:pt x="77719" y="30005"/>
                  </a:lnTo>
                  <a:lnTo>
                    <a:pt x="73895" y="16164"/>
                  </a:lnTo>
                  <a:lnTo>
                    <a:pt x="64133" y="5982"/>
                  </a:lnTo>
                  <a:lnTo>
                    <a:pt x="57903" y="2057"/>
                  </a:lnTo>
                  <a:lnTo>
                    <a:pt x="41767" y="0"/>
                  </a:lnTo>
                  <a:lnTo>
                    <a:pt x="23943" y="2829"/>
                  </a:lnTo>
                  <a:lnTo>
                    <a:pt x="7383" y="9844"/>
                  </a:lnTo>
                  <a:lnTo>
                    <a:pt x="2795" y="16724"/>
                  </a:lnTo>
                  <a:lnTo>
                    <a:pt x="0" y="35885"/>
                  </a:lnTo>
                  <a:lnTo>
                    <a:pt x="3055" y="45314"/>
                  </a:lnTo>
                  <a:lnTo>
                    <a:pt x="15663" y="62699"/>
                  </a:lnTo>
                  <a:lnTo>
                    <a:pt x="35085" y="74457"/>
                  </a:lnTo>
                  <a:lnTo>
                    <a:pt x="46311" y="78802"/>
                  </a:lnTo>
                  <a:lnTo>
                    <a:pt x="67997" y="79023"/>
                  </a:lnTo>
                  <a:lnTo>
                    <a:pt x="87423" y="72499"/>
                  </a:lnTo>
                  <a:lnTo>
                    <a:pt x="101817" y="60962"/>
                  </a:lnTo>
                  <a:lnTo>
                    <a:pt x="104618" y="54258"/>
                  </a:lnTo>
                  <a:lnTo>
                    <a:pt x="104757" y="47197"/>
                  </a:lnTo>
                  <a:lnTo>
                    <a:pt x="92083" y="97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BA1F2CA-A326-4A7F-B18D-B66B4F437D96}"/>
                </a:ext>
              </a:extLst>
            </p:cNvPr>
            <p:cNvSpPr/>
            <p:nvPr/>
          </p:nvSpPr>
          <p:spPr>
            <a:xfrm>
              <a:off x="7796589" y="878409"/>
              <a:ext cx="77995" cy="56355"/>
            </a:xfrm>
            <a:custGeom>
              <a:avLst/>
              <a:gdLst/>
              <a:ahLst/>
              <a:cxnLst/>
              <a:rect l="0" t="0" r="0" b="0"/>
              <a:pathLst>
                <a:path w="77995" h="56355">
                  <a:moveTo>
                    <a:pt x="31353" y="0"/>
                  </a:moveTo>
                  <a:lnTo>
                    <a:pt x="49267" y="0"/>
                  </a:lnTo>
                  <a:lnTo>
                    <a:pt x="29005" y="2303"/>
                  </a:lnTo>
                  <a:lnTo>
                    <a:pt x="22014" y="4126"/>
                  </a:lnTo>
                  <a:lnTo>
                    <a:pt x="9640" y="13062"/>
                  </a:lnTo>
                  <a:lnTo>
                    <a:pt x="3921" y="19073"/>
                  </a:lnTo>
                  <a:lnTo>
                    <a:pt x="973" y="25671"/>
                  </a:lnTo>
                  <a:lnTo>
                    <a:pt x="0" y="39912"/>
                  </a:lnTo>
                  <a:lnTo>
                    <a:pt x="2678" y="45610"/>
                  </a:lnTo>
                  <a:lnTo>
                    <a:pt x="12562" y="54244"/>
                  </a:lnTo>
                  <a:lnTo>
                    <a:pt x="27896" y="56354"/>
                  </a:lnTo>
                  <a:lnTo>
                    <a:pt x="36821" y="55708"/>
                  </a:lnTo>
                  <a:lnTo>
                    <a:pt x="53649" y="48079"/>
                  </a:lnTo>
                  <a:lnTo>
                    <a:pt x="61764" y="42417"/>
                  </a:lnTo>
                  <a:lnTo>
                    <a:pt x="70780" y="29217"/>
                  </a:lnTo>
                  <a:lnTo>
                    <a:pt x="77994" y="77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59539B-A7EB-4A17-BEEF-325CE75DEDF8}"/>
                </a:ext>
              </a:extLst>
            </p:cNvPr>
            <p:cNvSpPr/>
            <p:nvPr/>
          </p:nvSpPr>
          <p:spPr>
            <a:xfrm>
              <a:off x="7953009" y="701377"/>
              <a:ext cx="230739" cy="215534"/>
            </a:xfrm>
            <a:custGeom>
              <a:avLst/>
              <a:gdLst/>
              <a:ahLst/>
              <a:cxnLst/>
              <a:rect l="0" t="0" r="0" b="0"/>
              <a:pathLst>
                <a:path w="230739" h="215534">
                  <a:moveTo>
                    <a:pt x="61498" y="161485"/>
                  </a:moveTo>
                  <a:lnTo>
                    <a:pt x="73878" y="165611"/>
                  </a:lnTo>
                  <a:lnTo>
                    <a:pt x="74069" y="167691"/>
                  </a:lnTo>
                  <a:lnTo>
                    <a:pt x="65070" y="172304"/>
                  </a:lnTo>
                  <a:lnTo>
                    <a:pt x="15568" y="191563"/>
                  </a:lnTo>
                  <a:lnTo>
                    <a:pt x="4232" y="203356"/>
                  </a:lnTo>
                  <a:lnTo>
                    <a:pt x="0" y="210128"/>
                  </a:lnTo>
                  <a:lnTo>
                    <a:pt x="2361" y="213779"/>
                  </a:lnTo>
                  <a:lnTo>
                    <a:pt x="18804" y="215533"/>
                  </a:lnTo>
                  <a:lnTo>
                    <a:pt x="75602" y="201242"/>
                  </a:lnTo>
                  <a:lnTo>
                    <a:pt x="96269" y="193838"/>
                  </a:lnTo>
                  <a:lnTo>
                    <a:pt x="154540" y="151709"/>
                  </a:lnTo>
                  <a:lnTo>
                    <a:pt x="208179" y="91445"/>
                  </a:lnTo>
                  <a:lnTo>
                    <a:pt x="226517" y="52645"/>
                  </a:lnTo>
                  <a:lnTo>
                    <a:pt x="230738" y="21078"/>
                  </a:lnTo>
                  <a:lnTo>
                    <a:pt x="227875" y="12602"/>
                  </a:lnTo>
                  <a:lnTo>
                    <a:pt x="222512" y="6087"/>
                  </a:lnTo>
                  <a:lnTo>
                    <a:pt x="215482" y="881"/>
                  </a:lnTo>
                  <a:lnTo>
                    <a:pt x="206477" y="0"/>
                  </a:lnTo>
                  <a:lnTo>
                    <a:pt x="184954" y="5932"/>
                  </a:lnTo>
                  <a:lnTo>
                    <a:pt x="143018" y="30854"/>
                  </a:lnTo>
                  <a:lnTo>
                    <a:pt x="85796" y="83081"/>
                  </a:lnTo>
                  <a:lnTo>
                    <a:pt x="77045" y="915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88D7A50-3DDD-4CE7-94AA-DF9ECA82FBC2}"/>
                </a:ext>
              </a:extLst>
            </p:cNvPr>
            <p:cNvSpPr/>
            <p:nvPr/>
          </p:nvSpPr>
          <p:spPr>
            <a:xfrm>
              <a:off x="3250997" y="1064973"/>
              <a:ext cx="192677" cy="356467"/>
            </a:xfrm>
            <a:custGeom>
              <a:avLst/>
              <a:gdLst/>
              <a:ahLst/>
              <a:cxnLst/>
              <a:rect l="0" t="0" r="0" b="0"/>
              <a:pathLst>
                <a:path w="192677" h="356467">
                  <a:moveTo>
                    <a:pt x="177129" y="0"/>
                  </a:moveTo>
                  <a:lnTo>
                    <a:pt x="181256" y="12380"/>
                  </a:lnTo>
                  <a:lnTo>
                    <a:pt x="180744" y="17755"/>
                  </a:lnTo>
                  <a:lnTo>
                    <a:pt x="151117" y="78892"/>
                  </a:lnTo>
                  <a:lnTo>
                    <a:pt x="127955" y="137662"/>
                  </a:lnTo>
                  <a:lnTo>
                    <a:pt x="112698" y="193326"/>
                  </a:lnTo>
                  <a:lnTo>
                    <a:pt x="101743" y="252885"/>
                  </a:lnTo>
                  <a:lnTo>
                    <a:pt x="99858" y="303504"/>
                  </a:lnTo>
                  <a:lnTo>
                    <a:pt x="96248" y="310302"/>
                  </a:lnTo>
                  <a:lnTo>
                    <a:pt x="90387" y="313970"/>
                  </a:lnTo>
                  <a:lnTo>
                    <a:pt x="83024" y="315552"/>
                  </a:lnTo>
                  <a:lnTo>
                    <a:pt x="76389" y="313151"/>
                  </a:lnTo>
                  <a:lnTo>
                    <a:pt x="64409" y="301271"/>
                  </a:lnTo>
                  <a:lnTo>
                    <a:pt x="29002" y="243209"/>
                  </a:lnTo>
                  <a:lnTo>
                    <a:pt x="23962" y="237283"/>
                  </a:lnTo>
                  <a:lnTo>
                    <a:pt x="19739" y="236788"/>
                  </a:lnTo>
                  <a:lnTo>
                    <a:pt x="16060" y="239913"/>
                  </a:lnTo>
                  <a:lnTo>
                    <a:pt x="3949" y="265625"/>
                  </a:lnTo>
                  <a:lnTo>
                    <a:pt x="0" y="296267"/>
                  </a:lnTo>
                  <a:lnTo>
                    <a:pt x="2957" y="328570"/>
                  </a:lnTo>
                  <a:lnTo>
                    <a:pt x="11619" y="344976"/>
                  </a:lnTo>
                  <a:lnTo>
                    <a:pt x="17556" y="351769"/>
                  </a:lnTo>
                  <a:lnTo>
                    <a:pt x="26697" y="355434"/>
                  </a:lnTo>
                  <a:lnTo>
                    <a:pt x="61731" y="356466"/>
                  </a:lnTo>
                  <a:lnTo>
                    <a:pt x="89674" y="350438"/>
                  </a:lnTo>
                  <a:lnTo>
                    <a:pt x="145920" y="318448"/>
                  </a:lnTo>
                  <a:lnTo>
                    <a:pt x="192676" y="2798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10669F5-64B9-4B3C-8D7B-AD81942B3427}"/>
                </a:ext>
              </a:extLst>
            </p:cNvPr>
            <p:cNvSpPr/>
            <p:nvPr/>
          </p:nvSpPr>
          <p:spPr>
            <a:xfrm>
              <a:off x="2550806" y="1554705"/>
              <a:ext cx="112037" cy="300173"/>
            </a:xfrm>
            <a:custGeom>
              <a:avLst/>
              <a:gdLst/>
              <a:ahLst/>
              <a:cxnLst/>
              <a:rect l="0" t="0" r="0" b="0"/>
              <a:pathLst>
                <a:path w="112037" h="300173">
                  <a:moveTo>
                    <a:pt x="68873" y="0"/>
                  </a:moveTo>
                  <a:lnTo>
                    <a:pt x="61803" y="17755"/>
                  </a:lnTo>
                  <a:lnTo>
                    <a:pt x="46971" y="43399"/>
                  </a:lnTo>
                  <a:lnTo>
                    <a:pt x="27827" y="97605"/>
                  </a:lnTo>
                  <a:lnTo>
                    <a:pt x="10012" y="152425"/>
                  </a:lnTo>
                  <a:lnTo>
                    <a:pt x="0" y="215892"/>
                  </a:lnTo>
                  <a:lnTo>
                    <a:pt x="961" y="251493"/>
                  </a:lnTo>
                  <a:lnTo>
                    <a:pt x="7308" y="273579"/>
                  </a:lnTo>
                  <a:lnTo>
                    <a:pt x="18190" y="288002"/>
                  </a:lnTo>
                  <a:lnTo>
                    <a:pt x="24720" y="293057"/>
                  </a:lnTo>
                  <a:lnTo>
                    <a:pt x="41188" y="298675"/>
                  </a:lnTo>
                  <a:lnTo>
                    <a:pt x="50416" y="300172"/>
                  </a:lnTo>
                  <a:lnTo>
                    <a:pt x="69883" y="297230"/>
                  </a:lnTo>
                  <a:lnTo>
                    <a:pt x="88324" y="289301"/>
                  </a:lnTo>
                  <a:lnTo>
                    <a:pt x="102278" y="277139"/>
                  </a:lnTo>
                  <a:lnTo>
                    <a:pt x="109631" y="260793"/>
                  </a:lnTo>
                  <a:lnTo>
                    <a:pt x="112036" y="242876"/>
                  </a:lnTo>
                  <a:lnTo>
                    <a:pt x="110225" y="226275"/>
                  </a:lnTo>
                  <a:lnTo>
                    <a:pt x="105942" y="219085"/>
                  </a:lnTo>
                  <a:lnTo>
                    <a:pt x="91970" y="206488"/>
                  </a:lnTo>
                  <a:lnTo>
                    <a:pt x="76547" y="199738"/>
                  </a:lnTo>
                  <a:lnTo>
                    <a:pt x="53326" y="1943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B131C6-D171-4368-816A-F8BE0BD8818B}"/>
                </a:ext>
              </a:extLst>
            </p:cNvPr>
            <p:cNvSpPr/>
            <p:nvPr/>
          </p:nvSpPr>
          <p:spPr>
            <a:xfrm>
              <a:off x="2688347" y="1731179"/>
              <a:ext cx="83156" cy="87754"/>
            </a:xfrm>
            <a:custGeom>
              <a:avLst/>
              <a:gdLst/>
              <a:ahLst/>
              <a:cxnLst/>
              <a:rect l="0" t="0" r="0" b="0"/>
              <a:pathLst>
                <a:path w="83156" h="87754">
                  <a:moveTo>
                    <a:pt x="79029" y="25638"/>
                  </a:moveTo>
                  <a:lnTo>
                    <a:pt x="83155" y="13258"/>
                  </a:lnTo>
                  <a:lnTo>
                    <a:pt x="81780" y="8748"/>
                  </a:lnTo>
                  <a:lnTo>
                    <a:pt x="78272" y="4877"/>
                  </a:lnTo>
                  <a:lnTo>
                    <a:pt x="73342" y="1432"/>
                  </a:lnTo>
                  <a:lnTo>
                    <a:pt x="67464" y="0"/>
                  </a:lnTo>
                  <a:lnTo>
                    <a:pt x="54023" y="712"/>
                  </a:lnTo>
                  <a:lnTo>
                    <a:pt x="31888" y="10095"/>
                  </a:lnTo>
                  <a:lnTo>
                    <a:pt x="13046" y="23816"/>
                  </a:lnTo>
                  <a:lnTo>
                    <a:pt x="649" y="42949"/>
                  </a:lnTo>
                  <a:lnTo>
                    <a:pt x="0" y="50998"/>
                  </a:lnTo>
                  <a:lnTo>
                    <a:pt x="3886" y="69155"/>
                  </a:lnTo>
                  <a:lnTo>
                    <a:pt x="8204" y="76243"/>
                  </a:lnTo>
                  <a:lnTo>
                    <a:pt x="19912" y="86421"/>
                  </a:lnTo>
                  <a:lnTo>
                    <a:pt x="26661" y="87753"/>
                  </a:lnTo>
                  <a:lnTo>
                    <a:pt x="41071" y="84627"/>
                  </a:lnTo>
                  <a:lnTo>
                    <a:pt x="59625" y="73155"/>
                  </a:lnTo>
                  <a:lnTo>
                    <a:pt x="62638" y="65953"/>
                  </a:lnTo>
                  <a:lnTo>
                    <a:pt x="63682" y="46435"/>
                  </a:lnTo>
                  <a:lnTo>
                    <a:pt x="61024" y="37775"/>
                  </a:lnTo>
                  <a:lnTo>
                    <a:pt x="51161" y="23547"/>
                  </a:lnTo>
                  <a:lnTo>
                    <a:pt x="38140" y="16071"/>
                  </a:lnTo>
                  <a:lnTo>
                    <a:pt x="16841" y="100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57CD963-B0D4-4736-9AFB-3865B59EECC3}"/>
                </a:ext>
              </a:extLst>
            </p:cNvPr>
            <p:cNvSpPr/>
            <p:nvPr/>
          </p:nvSpPr>
          <p:spPr>
            <a:xfrm>
              <a:off x="2832993" y="1616894"/>
              <a:ext cx="95707" cy="203472"/>
            </a:xfrm>
            <a:custGeom>
              <a:avLst/>
              <a:gdLst/>
              <a:ahLst/>
              <a:cxnLst/>
              <a:rect l="0" t="0" r="0" b="0"/>
              <a:pathLst>
                <a:path w="95707" h="203472">
                  <a:moveTo>
                    <a:pt x="43212" y="139923"/>
                  </a:moveTo>
                  <a:lnTo>
                    <a:pt x="59719" y="131670"/>
                  </a:lnTo>
                  <a:lnTo>
                    <a:pt x="62854" y="127511"/>
                  </a:lnTo>
                  <a:lnTo>
                    <a:pt x="63216" y="123011"/>
                  </a:lnTo>
                  <a:lnTo>
                    <a:pt x="61731" y="118284"/>
                  </a:lnTo>
                  <a:lnTo>
                    <a:pt x="58149" y="116860"/>
                  </a:lnTo>
                  <a:lnTo>
                    <a:pt x="47259" y="119884"/>
                  </a:lnTo>
                  <a:lnTo>
                    <a:pt x="26561" y="135425"/>
                  </a:lnTo>
                  <a:lnTo>
                    <a:pt x="8144" y="156441"/>
                  </a:lnTo>
                  <a:lnTo>
                    <a:pt x="1714" y="173752"/>
                  </a:lnTo>
                  <a:lnTo>
                    <a:pt x="0" y="183205"/>
                  </a:lnTo>
                  <a:lnTo>
                    <a:pt x="2312" y="190371"/>
                  </a:lnTo>
                  <a:lnTo>
                    <a:pt x="7308" y="196012"/>
                  </a:lnTo>
                  <a:lnTo>
                    <a:pt x="14094" y="200636"/>
                  </a:lnTo>
                  <a:lnTo>
                    <a:pt x="28543" y="203471"/>
                  </a:lnTo>
                  <a:lnTo>
                    <a:pt x="36024" y="203018"/>
                  </a:lnTo>
                  <a:lnTo>
                    <a:pt x="51246" y="195604"/>
                  </a:lnTo>
                  <a:lnTo>
                    <a:pt x="64921" y="183672"/>
                  </a:lnTo>
                  <a:lnTo>
                    <a:pt x="87903" y="139062"/>
                  </a:lnTo>
                  <a:lnTo>
                    <a:pt x="95706" y="84667"/>
                  </a:lnTo>
                  <a:lnTo>
                    <a:pt x="93247" y="22495"/>
                  </a:lnTo>
                  <a:lnTo>
                    <a:pt x="8985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9CBF19-D35B-4842-B678-50EA1B662B0C}"/>
                </a:ext>
              </a:extLst>
            </p:cNvPr>
            <p:cNvSpPr/>
            <p:nvPr/>
          </p:nvSpPr>
          <p:spPr>
            <a:xfrm>
              <a:off x="2994675" y="1570253"/>
              <a:ext cx="109353" cy="373130"/>
            </a:xfrm>
            <a:custGeom>
              <a:avLst/>
              <a:gdLst/>
              <a:ahLst/>
              <a:cxnLst/>
              <a:rect l="0" t="0" r="0" b="0"/>
              <a:pathLst>
                <a:path w="109353" h="373130">
                  <a:moveTo>
                    <a:pt x="29227" y="0"/>
                  </a:moveTo>
                  <a:lnTo>
                    <a:pt x="20974" y="8253"/>
                  </a:lnTo>
                  <a:lnTo>
                    <a:pt x="7588" y="34019"/>
                  </a:lnTo>
                  <a:lnTo>
                    <a:pt x="0" y="87622"/>
                  </a:lnTo>
                  <a:lnTo>
                    <a:pt x="806" y="141204"/>
                  </a:lnTo>
                  <a:lnTo>
                    <a:pt x="13152" y="181635"/>
                  </a:lnTo>
                  <a:lnTo>
                    <a:pt x="31374" y="208424"/>
                  </a:lnTo>
                  <a:lnTo>
                    <a:pt x="48032" y="217873"/>
                  </a:lnTo>
                  <a:lnTo>
                    <a:pt x="57311" y="220393"/>
                  </a:lnTo>
                  <a:lnTo>
                    <a:pt x="65224" y="220345"/>
                  </a:lnTo>
                  <a:lnTo>
                    <a:pt x="78623" y="215685"/>
                  </a:lnTo>
                  <a:lnTo>
                    <a:pt x="95878" y="199223"/>
                  </a:lnTo>
                  <a:lnTo>
                    <a:pt x="109251" y="175629"/>
                  </a:lnTo>
                  <a:lnTo>
                    <a:pt x="109352" y="176683"/>
                  </a:lnTo>
                  <a:lnTo>
                    <a:pt x="89590" y="240084"/>
                  </a:lnTo>
                  <a:lnTo>
                    <a:pt x="78272" y="294935"/>
                  </a:lnTo>
                  <a:lnTo>
                    <a:pt x="65189" y="357100"/>
                  </a:lnTo>
                  <a:lnTo>
                    <a:pt x="60321" y="3731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285055-531B-4912-A7C7-19A27669BE4B}"/>
                </a:ext>
              </a:extLst>
            </p:cNvPr>
            <p:cNvSpPr/>
            <p:nvPr/>
          </p:nvSpPr>
          <p:spPr>
            <a:xfrm>
              <a:off x="3525681" y="1621560"/>
              <a:ext cx="137732" cy="232743"/>
            </a:xfrm>
            <a:custGeom>
              <a:avLst/>
              <a:gdLst/>
              <a:ahLst/>
              <a:cxnLst/>
              <a:rect l="0" t="0" r="0" b="0"/>
              <a:pathLst>
                <a:path w="137732" h="232743">
                  <a:moveTo>
                    <a:pt x="81236" y="80842"/>
                  </a:moveTo>
                  <a:lnTo>
                    <a:pt x="87929" y="33437"/>
                  </a:lnTo>
                  <a:lnTo>
                    <a:pt x="84563" y="5184"/>
                  </a:lnTo>
                  <a:lnTo>
                    <a:pt x="81726" y="1037"/>
                  </a:lnTo>
                  <a:lnTo>
                    <a:pt x="78108" y="0"/>
                  </a:lnTo>
                  <a:lnTo>
                    <a:pt x="73968" y="1035"/>
                  </a:lnTo>
                  <a:lnTo>
                    <a:pt x="64761" y="9096"/>
                  </a:lnTo>
                  <a:lnTo>
                    <a:pt x="44776" y="39511"/>
                  </a:lnTo>
                  <a:lnTo>
                    <a:pt x="21068" y="97973"/>
                  </a:lnTo>
                  <a:lnTo>
                    <a:pt x="7482" y="142064"/>
                  </a:lnTo>
                  <a:lnTo>
                    <a:pt x="0" y="196678"/>
                  </a:lnTo>
                  <a:lnTo>
                    <a:pt x="3672" y="211788"/>
                  </a:lnTo>
                  <a:lnTo>
                    <a:pt x="11063" y="224261"/>
                  </a:lnTo>
                  <a:lnTo>
                    <a:pt x="18043" y="228278"/>
                  </a:lnTo>
                  <a:lnTo>
                    <a:pt x="37315" y="232742"/>
                  </a:lnTo>
                  <a:lnTo>
                    <a:pt x="68318" y="231128"/>
                  </a:lnTo>
                  <a:lnTo>
                    <a:pt x="99385" y="221053"/>
                  </a:lnTo>
                  <a:lnTo>
                    <a:pt x="115502" y="209665"/>
                  </a:lnTo>
                  <a:lnTo>
                    <a:pt x="127559" y="195967"/>
                  </a:lnTo>
                  <a:lnTo>
                    <a:pt x="135797" y="181241"/>
                  </a:lnTo>
                  <a:lnTo>
                    <a:pt x="137731" y="163756"/>
                  </a:lnTo>
                  <a:lnTo>
                    <a:pt x="137038" y="154256"/>
                  </a:lnTo>
                  <a:lnTo>
                    <a:pt x="133984" y="147059"/>
                  </a:lnTo>
                  <a:lnTo>
                    <a:pt x="123682" y="136760"/>
                  </a:lnTo>
                  <a:lnTo>
                    <a:pt x="105858" y="131606"/>
                  </a:lnTo>
                  <a:lnTo>
                    <a:pt x="73462" y="1274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A6AB90-E7DB-4169-95BB-02EEA1F005D1}"/>
                </a:ext>
              </a:extLst>
            </p:cNvPr>
            <p:cNvSpPr/>
            <p:nvPr/>
          </p:nvSpPr>
          <p:spPr>
            <a:xfrm>
              <a:off x="3733390" y="1664994"/>
              <a:ext cx="51774" cy="115145"/>
            </a:xfrm>
            <a:custGeom>
              <a:avLst/>
              <a:gdLst/>
              <a:ahLst/>
              <a:cxnLst/>
              <a:rect l="0" t="0" r="0" b="0"/>
              <a:pathLst>
                <a:path w="51774" h="115145">
                  <a:moveTo>
                    <a:pt x="21224" y="84050"/>
                  </a:moveTo>
                  <a:lnTo>
                    <a:pt x="29477" y="71670"/>
                  </a:lnTo>
                  <a:lnTo>
                    <a:pt x="31226" y="56378"/>
                  </a:lnTo>
                  <a:lnTo>
                    <a:pt x="30483" y="47464"/>
                  </a:lnTo>
                  <a:lnTo>
                    <a:pt x="33442" y="40657"/>
                  </a:lnTo>
                  <a:lnTo>
                    <a:pt x="45944" y="30791"/>
                  </a:lnTo>
                  <a:lnTo>
                    <a:pt x="49797" y="24359"/>
                  </a:lnTo>
                  <a:lnTo>
                    <a:pt x="51773" y="8000"/>
                  </a:lnTo>
                  <a:lnTo>
                    <a:pt x="48500" y="3120"/>
                  </a:lnTo>
                  <a:lnTo>
                    <a:pt x="42862" y="730"/>
                  </a:lnTo>
                  <a:lnTo>
                    <a:pt x="35650" y="0"/>
                  </a:lnTo>
                  <a:lnTo>
                    <a:pt x="29114" y="2969"/>
                  </a:lnTo>
                  <a:lnTo>
                    <a:pt x="17245" y="15480"/>
                  </a:lnTo>
                  <a:lnTo>
                    <a:pt x="4978" y="41948"/>
                  </a:lnTo>
                  <a:lnTo>
                    <a:pt x="0" y="75798"/>
                  </a:lnTo>
                  <a:lnTo>
                    <a:pt x="1892" y="85458"/>
                  </a:lnTo>
                  <a:lnTo>
                    <a:pt x="21224" y="1151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EDCCC82-6D5A-4BC7-BD39-CA846384A378}"/>
                </a:ext>
              </a:extLst>
            </p:cNvPr>
            <p:cNvSpPr/>
            <p:nvPr/>
          </p:nvSpPr>
          <p:spPr>
            <a:xfrm>
              <a:off x="3863182" y="1679757"/>
              <a:ext cx="77997" cy="100382"/>
            </a:xfrm>
            <a:custGeom>
              <a:avLst/>
              <a:gdLst/>
              <a:ahLst/>
              <a:cxnLst/>
              <a:rect l="0" t="0" r="0" b="0"/>
              <a:pathLst>
                <a:path w="77997" h="100382">
                  <a:moveTo>
                    <a:pt x="54676" y="22645"/>
                  </a:moveTo>
                  <a:lnTo>
                    <a:pt x="58802" y="6139"/>
                  </a:lnTo>
                  <a:lnTo>
                    <a:pt x="56563" y="2140"/>
                  </a:lnTo>
                  <a:lnTo>
                    <a:pt x="51615" y="338"/>
                  </a:lnTo>
                  <a:lnTo>
                    <a:pt x="44862" y="0"/>
                  </a:lnTo>
                  <a:lnTo>
                    <a:pt x="30449" y="6535"/>
                  </a:lnTo>
                  <a:lnTo>
                    <a:pt x="16269" y="18940"/>
                  </a:lnTo>
                  <a:lnTo>
                    <a:pt x="4209" y="35970"/>
                  </a:lnTo>
                  <a:lnTo>
                    <a:pt x="0" y="55055"/>
                  </a:lnTo>
                  <a:lnTo>
                    <a:pt x="87" y="64981"/>
                  </a:lnTo>
                  <a:lnTo>
                    <a:pt x="2736" y="73326"/>
                  </a:lnTo>
                  <a:lnTo>
                    <a:pt x="12590" y="87205"/>
                  </a:lnTo>
                  <a:lnTo>
                    <a:pt x="30213" y="94525"/>
                  </a:lnTo>
                  <a:lnTo>
                    <a:pt x="77996" y="1003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B365422-8BE9-4061-8B49-B32702402E38}"/>
                </a:ext>
              </a:extLst>
            </p:cNvPr>
            <p:cNvSpPr/>
            <p:nvPr/>
          </p:nvSpPr>
          <p:spPr>
            <a:xfrm>
              <a:off x="3980046" y="1710176"/>
              <a:ext cx="87836" cy="70221"/>
            </a:xfrm>
            <a:custGeom>
              <a:avLst/>
              <a:gdLst/>
              <a:ahLst/>
              <a:cxnLst/>
              <a:rect l="0" t="0" r="0" b="0"/>
              <a:pathLst>
                <a:path w="87836" h="70221">
                  <a:moveTo>
                    <a:pt x="0" y="38868"/>
                  </a:moveTo>
                  <a:lnTo>
                    <a:pt x="16507" y="22361"/>
                  </a:lnTo>
                  <a:lnTo>
                    <a:pt x="19642" y="20953"/>
                  </a:lnTo>
                  <a:lnTo>
                    <a:pt x="20004" y="23470"/>
                  </a:lnTo>
                  <a:lnTo>
                    <a:pt x="18518" y="28603"/>
                  </a:lnTo>
                  <a:lnTo>
                    <a:pt x="20554" y="48206"/>
                  </a:lnTo>
                  <a:lnTo>
                    <a:pt x="29001" y="60581"/>
                  </a:lnTo>
                  <a:lnTo>
                    <a:pt x="34881" y="66299"/>
                  </a:lnTo>
                  <a:lnTo>
                    <a:pt x="41392" y="69247"/>
                  </a:lnTo>
                  <a:lnTo>
                    <a:pt x="55537" y="70220"/>
                  </a:lnTo>
                  <a:lnTo>
                    <a:pt x="68158" y="65470"/>
                  </a:lnTo>
                  <a:lnTo>
                    <a:pt x="73941" y="61785"/>
                  </a:lnTo>
                  <a:lnTo>
                    <a:pt x="82671" y="50780"/>
                  </a:lnTo>
                  <a:lnTo>
                    <a:pt x="86209" y="44218"/>
                  </a:lnTo>
                  <a:lnTo>
                    <a:pt x="87835" y="30017"/>
                  </a:lnTo>
                  <a:lnTo>
                    <a:pt x="87060" y="22603"/>
                  </a:lnTo>
                  <a:lnTo>
                    <a:pt x="84816" y="16796"/>
                  </a:lnTo>
                  <a:lnTo>
                    <a:pt x="6996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AB5CC8-74B5-4F3F-8E53-775802B06EA6}"/>
                </a:ext>
              </a:extLst>
            </p:cNvPr>
            <p:cNvSpPr/>
            <p:nvPr/>
          </p:nvSpPr>
          <p:spPr>
            <a:xfrm>
              <a:off x="4112196" y="1679260"/>
              <a:ext cx="433412" cy="147520"/>
            </a:xfrm>
            <a:custGeom>
              <a:avLst/>
              <a:gdLst/>
              <a:ahLst/>
              <a:cxnLst/>
              <a:rect l="0" t="0" r="0" b="0"/>
              <a:pathLst>
                <a:path w="433412" h="147520">
                  <a:moveTo>
                    <a:pt x="0" y="38690"/>
                  </a:moveTo>
                  <a:lnTo>
                    <a:pt x="16507" y="38690"/>
                  </a:lnTo>
                  <a:lnTo>
                    <a:pt x="20505" y="41281"/>
                  </a:lnTo>
                  <a:lnTo>
                    <a:pt x="22307" y="45599"/>
                  </a:lnTo>
                  <a:lnTo>
                    <a:pt x="20717" y="66361"/>
                  </a:lnTo>
                  <a:lnTo>
                    <a:pt x="11749" y="106633"/>
                  </a:lnTo>
                  <a:lnTo>
                    <a:pt x="15765" y="90107"/>
                  </a:lnTo>
                  <a:lnTo>
                    <a:pt x="40805" y="31271"/>
                  </a:lnTo>
                  <a:lnTo>
                    <a:pt x="50957" y="17254"/>
                  </a:lnTo>
                  <a:lnTo>
                    <a:pt x="64106" y="8146"/>
                  </a:lnTo>
                  <a:lnTo>
                    <a:pt x="70377" y="8826"/>
                  </a:lnTo>
                  <a:lnTo>
                    <a:pt x="76284" y="12734"/>
                  </a:lnTo>
                  <a:lnTo>
                    <a:pt x="86592" y="26290"/>
                  </a:lnTo>
                  <a:lnTo>
                    <a:pt x="96387" y="54209"/>
                  </a:lnTo>
                  <a:lnTo>
                    <a:pt x="98980" y="77257"/>
                  </a:lnTo>
                  <a:lnTo>
                    <a:pt x="101400" y="83403"/>
                  </a:lnTo>
                  <a:lnTo>
                    <a:pt x="104740" y="85773"/>
                  </a:lnTo>
                  <a:lnTo>
                    <a:pt x="108694" y="85626"/>
                  </a:lnTo>
                  <a:lnTo>
                    <a:pt x="117695" y="76249"/>
                  </a:lnTo>
                  <a:lnTo>
                    <a:pt x="152943" y="27192"/>
                  </a:lnTo>
                  <a:lnTo>
                    <a:pt x="158105" y="24979"/>
                  </a:lnTo>
                  <a:lnTo>
                    <a:pt x="163272" y="25230"/>
                  </a:lnTo>
                  <a:lnTo>
                    <a:pt x="168445" y="27126"/>
                  </a:lnTo>
                  <a:lnTo>
                    <a:pt x="171894" y="31844"/>
                  </a:lnTo>
                  <a:lnTo>
                    <a:pt x="189342" y="93090"/>
                  </a:lnTo>
                  <a:lnTo>
                    <a:pt x="194462" y="98277"/>
                  </a:lnTo>
                  <a:lnTo>
                    <a:pt x="209364" y="104040"/>
                  </a:lnTo>
                  <a:lnTo>
                    <a:pt x="227504" y="99692"/>
                  </a:lnTo>
                  <a:lnTo>
                    <a:pt x="245355" y="88259"/>
                  </a:lnTo>
                  <a:lnTo>
                    <a:pt x="259047" y="71661"/>
                  </a:lnTo>
                  <a:lnTo>
                    <a:pt x="281749" y="16614"/>
                  </a:lnTo>
                  <a:lnTo>
                    <a:pt x="281978" y="12744"/>
                  </a:lnTo>
                  <a:lnTo>
                    <a:pt x="280404" y="11892"/>
                  </a:lnTo>
                  <a:lnTo>
                    <a:pt x="277628" y="13051"/>
                  </a:lnTo>
                  <a:lnTo>
                    <a:pt x="274542" y="23552"/>
                  </a:lnTo>
                  <a:lnTo>
                    <a:pt x="274034" y="39735"/>
                  </a:lnTo>
                  <a:lnTo>
                    <a:pt x="276688" y="58444"/>
                  </a:lnTo>
                  <a:lnTo>
                    <a:pt x="285353" y="73669"/>
                  </a:lnTo>
                  <a:lnTo>
                    <a:pt x="291291" y="80148"/>
                  </a:lnTo>
                  <a:lnTo>
                    <a:pt x="298705" y="83603"/>
                  </a:lnTo>
                  <a:lnTo>
                    <a:pt x="316155" y="85139"/>
                  </a:lnTo>
                  <a:lnTo>
                    <a:pt x="333124" y="78336"/>
                  </a:lnTo>
                  <a:lnTo>
                    <a:pt x="361005" y="56982"/>
                  </a:lnTo>
                  <a:lnTo>
                    <a:pt x="396347" y="88"/>
                  </a:lnTo>
                  <a:lnTo>
                    <a:pt x="397245" y="0"/>
                  </a:lnTo>
                  <a:lnTo>
                    <a:pt x="396980" y="2531"/>
                  </a:lnTo>
                  <a:lnTo>
                    <a:pt x="425666" y="56949"/>
                  </a:lnTo>
                  <a:lnTo>
                    <a:pt x="432458" y="88438"/>
                  </a:lnTo>
                  <a:lnTo>
                    <a:pt x="433411" y="100358"/>
                  </a:lnTo>
                  <a:lnTo>
                    <a:pt x="427560" y="120512"/>
                  </a:lnTo>
                  <a:lnTo>
                    <a:pt x="411997" y="14751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FD35668-142C-49A4-B8F4-8BBDFFD411F8}"/>
                </a:ext>
              </a:extLst>
            </p:cNvPr>
            <p:cNvSpPr/>
            <p:nvPr/>
          </p:nvSpPr>
          <p:spPr>
            <a:xfrm>
              <a:off x="5153849" y="1640214"/>
              <a:ext cx="102737" cy="264301"/>
            </a:xfrm>
            <a:custGeom>
              <a:avLst/>
              <a:gdLst/>
              <a:ahLst/>
              <a:cxnLst/>
              <a:rect l="0" t="0" r="0" b="0"/>
              <a:pathLst>
                <a:path w="102737" h="264301">
                  <a:moveTo>
                    <a:pt x="15547" y="0"/>
                  </a:moveTo>
                  <a:lnTo>
                    <a:pt x="2101" y="49551"/>
                  </a:lnTo>
                  <a:lnTo>
                    <a:pt x="1400" y="58946"/>
                  </a:lnTo>
                  <a:lnTo>
                    <a:pt x="4388" y="66073"/>
                  </a:lnTo>
                  <a:lnTo>
                    <a:pt x="9835" y="71688"/>
                  </a:lnTo>
                  <a:lnTo>
                    <a:pt x="16921" y="76295"/>
                  </a:lnTo>
                  <a:lnTo>
                    <a:pt x="25100" y="77639"/>
                  </a:lnTo>
                  <a:lnTo>
                    <a:pt x="43401" y="74526"/>
                  </a:lnTo>
                  <a:lnTo>
                    <a:pt x="82437" y="52245"/>
                  </a:lnTo>
                  <a:lnTo>
                    <a:pt x="102736" y="35634"/>
                  </a:lnTo>
                  <a:lnTo>
                    <a:pt x="102176" y="36712"/>
                  </a:lnTo>
                  <a:lnTo>
                    <a:pt x="91311" y="52912"/>
                  </a:lnTo>
                  <a:lnTo>
                    <a:pt x="56890" y="112868"/>
                  </a:lnTo>
                  <a:lnTo>
                    <a:pt x="25901" y="173736"/>
                  </a:lnTo>
                  <a:lnTo>
                    <a:pt x="5636" y="235808"/>
                  </a:lnTo>
                  <a:lnTo>
                    <a:pt x="0" y="2643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755EB2D-3476-4FC5-9E47-36031FE8425E}"/>
                </a:ext>
              </a:extLst>
            </p:cNvPr>
            <p:cNvSpPr/>
            <p:nvPr/>
          </p:nvSpPr>
          <p:spPr>
            <a:xfrm>
              <a:off x="5363734" y="1585879"/>
              <a:ext cx="113449" cy="124298"/>
            </a:xfrm>
            <a:custGeom>
              <a:avLst/>
              <a:gdLst/>
              <a:ahLst/>
              <a:cxnLst/>
              <a:rect l="0" t="0" r="0" b="0"/>
              <a:pathLst>
                <a:path w="113449" h="124298">
                  <a:moveTo>
                    <a:pt x="0" y="77656"/>
                  </a:moveTo>
                  <a:lnTo>
                    <a:pt x="18618" y="50081"/>
                  </a:lnTo>
                  <a:lnTo>
                    <a:pt x="32459" y="40064"/>
                  </a:lnTo>
                  <a:lnTo>
                    <a:pt x="91241" y="20990"/>
                  </a:lnTo>
                  <a:lnTo>
                    <a:pt x="105619" y="11012"/>
                  </a:lnTo>
                  <a:lnTo>
                    <a:pt x="111871" y="4724"/>
                  </a:lnTo>
                  <a:lnTo>
                    <a:pt x="113448" y="1395"/>
                  </a:lnTo>
                  <a:lnTo>
                    <a:pt x="111909" y="40"/>
                  </a:lnTo>
                  <a:lnTo>
                    <a:pt x="108291" y="0"/>
                  </a:lnTo>
                  <a:lnTo>
                    <a:pt x="86693" y="8197"/>
                  </a:lnTo>
                  <a:lnTo>
                    <a:pt x="72792" y="23753"/>
                  </a:lnTo>
                  <a:lnTo>
                    <a:pt x="53918" y="64801"/>
                  </a:lnTo>
                  <a:lnTo>
                    <a:pt x="54482" y="85474"/>
                  </a:lnTo>
                  <a:lnTo>
                    <a:pt x="57051" y="95824"/>
                  </a:lnTo>
                  <a:lnTo>
                    <a:pt x="61354" y="103588"/>
                  </a:lnTo>
                  <a:lnTo>
                    <a:pt x="85509" y="1242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9E8FA42-0E8E-4942-BC01-32A62E6E50C2}"/>
                </a:ext>
              </a:extLst>
            </p:cNvPr>
            <p:cNvSpPr/>
            <p:nvPr/>
          </p:nvSpPr>
          <p:spPr>
            <a:xfrm>
              <a:off x="5550662" y="1512607"/>
              <a:ext cx="15185" cy="174249"/>
            </a:xfrm>
            <a:custGeom>
              <a:avLst/>
              <a:gdLst/>
              <a:ahLst/>
              <a:cxnLst/>
              <a:rect l="0" t="0" r="0" b="0"/>
              <a:pathLst>
                <a:path w="15185" h="174249">
                  <a:moveTo>
                    <a:pt x="7410" y="18778"/>
                  </a:moveTo>
                  <a:lnTo>
                    <a:pt x="11537" y="2271"/>
                  </a:lnTo>
                  <a:lnTo>
                    <a:pt x="11025" y="0"/>
                  </a:lnTo>
                  <a:lnTo>
                    <a:pt x="8957" y="1077"/>
                  </a:lnTo>
                  <a:lnTo>
                    <a:pt x="5850" y="4386"/>
                  </a:lnTo>
                  <a:lnTo>
                    <a:pt x="1477" y="33803"/>
                  </a:lnTo>
                  <a:lnTo>
                    <a:pt x="0" y="90172"/>
                  </a:lnTo>
                  <a:lnTo>
                    <a:pt x="1472" y="133214"/>
                  </a:lnTo>
                  <a:lnTo>
                    <a:pt x="15184" y="1742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B5F87-49E8-446C-8B8E-608660DFE845}"/>
                </a:ext>
              </a:extLst>
            </p:cNvPr>
            <p:cNvSpPr/>
            <p:nvPr/>
          </p:nvSpPr>
          <p:spPr>
            <a:xfrm>
              <a:off x="5628034" y="1497047"/>
              <a:ext cx="18586" cy="143168"/>
            </a:xfrm>
            <a:custGeom>
              <a:avLst/>
              <a:gdLst/>
              <a:ahLst/>
              <a:cxnLst/>
              <a:rect l="0" t="0" r="0" b="0"/>
              <a:pathLst>
                <a:path w="18586" h="143168">
                  <a:moveTo>
                    <a:pt x="0" y="57658"/>
                  </a:moveTo>
                  <a:lnTo>
                    <a:pt x="18585" y="0"/>
                  </a:lnTo>
                  <a:lnTo>
                    <a:pt x="15927" y="59151"/>
                  </a:lnTo>
                  <a:lnTo>
                    <a:pt x="15622" y="113232"/>
                  </a:lnTo>
                  <a:lnTo>
                    <a:pt x="15547" y="1431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D374485-5904-497B-98F4-79809CCE6793}"/>
                </a:ext>
              </a:extLst>
            </p:cNvPr>
            <p:cNvSpPr/>
            <p:nvPr/>
          </p:nvSpPr>
          <p:spPr>
            <a:xfrm>
              <a:off x="5726628" y="1578026"/>
              <a:ext cx="68911" cy="116249"/>
            </a:xfrm>
            <a:custGeom>
              <a:avLst/>
              <a:gdLst/>
              <a:ahLst/>
              <a:cxnLst/>
              <a:rect l="0" t="0" r="0" b="0"/>
              <a:pathLst>
                <a:path w="68911" h="116249">
                  <a:moveTo>
                    <a:pt x="41329" y="31094"/>
                  </a:moveTo>
                  <a:lnTo>
                    <a:pt x="28949" y="26968"/>
                  </a:lnTo>
                  <a:lnTo>
                    <a:pt x="23575" y="29207"/>
                  </a:lnTo>
                  <a:lnTo>
                    <a:pt x="12996" y="40908"/>
                  </a:lnTo>
                  <a:lnTo>
                    <a:pt x="1456" y="66920"/>
                  </a:lnTo>
                  <a:lnTo>
                    <a:pt x="0" y="86460"/>
                  </a:lnTo>
                  <a:lnTo>
                    <a:pt x="820" y="96508"/>
                  </a:lnTo>
                  <a:lnTo>
                    <a:pt x="4823" y="104070"/>
                  </a:lnTo>
                  <a:lnTo>
                    <a:pt x="18482" y="114775"/>
                  </a:lnTo>
                  <a:lnTo>
                    <a:pt x="26098" y="116248"/>
                  </a:lnTo>
                  <a:lnTo>
                    <a:pt x="41470" y="113278"/>
                  </a:lnTo>
                  <a:lnTo>
                    <a:pt x="54636" y="101594"/>
                  </a:lnTo>
                  <a:lnTo>
                    <a:pt x="64517" y="84884"/>
                  </a:lnTo>
                  <a:lnTo>
                    <a:pt x="68910" y="65941"/>
                  </a:lnTo>
                  <a:lnTo>
                    <a:pt x="67256" y="35853"/>
                  </a:lnTo>
                  <a:lnTo>
                    <a:pt x="5687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9C1B867-7FE7-4FC2-B09B-3AD3FB7BB492}"/>
                </a:ext>
              </a:extLst>
            </p:cNvPr>
            <p:cNvSpPr/>
            <p:nvPr/>
          </p:nvSpPr>
          <p:spPr>
            <a:xfrm>
              <a:off x="5871850" y="1597220"/>
              <a:ext cx="238144" cy="80655"/>
            </a:xfrm>
            <a:custGeom>
              <a:avLst/>
              <a:gdLst/>
              <a:ahLst/>
              <a:cxnLst/>
              <a:rect l="0" t="0" r="0" b="0"/>
              <a:pathLst>
                <a:path w="238144" h="80655">
                  <a:moveTo>
                    <a:pt x="12710" y="4127"/>
                  </a:moveTo>
                  <a:lnTo>
                    <a:pt x="25090" y="0"/>
                  </a:lnTo>
                  <a:lnTo>
                    <a:pt x="26145" y="512"/>
                  </a:lnTo>
                  <a:lnTo>
                    <a:pt x="6738" y="22439"/>
                  </a:lnTo>
                  <a:lnTo>
                    <a:pt x="1418" y="38753"/>
                  </a:lnTo>
                  <a:lnTo>
                    <a:pt x="0" y="47940"/>
                  </a:lnTo>
                  <a:lnTo>
                    <a:pt x="1645" y="56656"/>
                  </a:lnTo>
                  <a:lnTo>
                    <a:pt x="10384" y="73251"/>
                  </a:lnTo>
                  <a:lnTo>
                    <a:pt x="18070" y="77848"/>
                  </a:lnTo>
                  <a:lnTo>
                    <a:pt x="38125" y="80654"/>
                  </a:lnTo>
                  <a:lnTo>
                    <a:pt x="56827" y="76719"/>
                  </a:lnTo>
                  <a:lnTo>
                    <a:pt x="65442" y="73251"/>
                  </a:lnTo>
                  <a:lnTo>
                    <a:pt x="79621" y="60184"/>
                  </a:lnTo>
                  <a:lnTo>
                    <a:pt x="85820" y="51863"/>
                  </a:lnTo>
                  <a:lnTo>
                    <a:pt x="90405" y="35707"/>
                  </a:lnTo>
                  <a:lnTo>
                    <a:pt x="90418" y="27772"/>
                  </a:lnTo>
                  <a:lnTo>
                    <a:pt x="88700" y="25072"/>
                  </a:lnTo>
                  <a:lnTo>
                    <a:pt x="85827" y="25864"/>
                  </a:lnTo>
                  <a:lnTo>
                    <a:pt x="82183" y="28983"/>
                  </a:lnTo>
                  <a:lnTo>
                    <a:pt x="81483" y="32790"/>
                  </a:lnTo>
                  <a:lnTo>
                    <a:pt x="82743" y="37055"/>
                  </a:lnTo>
                  <a:lnTo>
                    <a:pt x="97178" y="56313"/>
                  </a:lnTo>
                  <a:lnTo>
                    <a:pt x="119887" y="67478"/>
                  </a:lnTo>
                  <a:lnTo>
                    <a:pt x="148498" y="72130"/>
                  </a:lnTo>
                  <a:lnTo>
                    <a:pt x="178855" y="65255"/>
                  </a:lnTo>
                  <a:lnTo>
                    <a:pt x="205605" y="48150"/>
                  </a:lnTo>
                  <a:lnTo>
                    <a:pt x="229924" y="20884"/>
                  </a:lnTo>
                  <a:lnTo>
                    <a:pt x="238143" y="41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6AECAF5-CB7C-43E5-9F53-3B6B82ABD5E8}"/>
                </a:ext>
              </a:extLst>
            </p:cNvPr>
            <p:cNvSpPr/>
            <p:nvPr/>
          </p:nvSpPr>
          <p:spPr>
            <a:xfrm>
              <a:off x="6195501" y="1570253"/>
              <a:ext cx="35460" cy="108830"/>
            </a:xfrm>
            <a:custGeom>
              <a:avLst/>
              <a:gdLst/>
              <a:ahLst/>
              <a:cxnLst/>
              <a:rect l="0" t="0" r="0" b="0"/>
              <a:pathLst>
                <a:path w="35460" h="108830">
                  <a:moveTo>
                    <a:pt x="0" y="0"/>
                  </a:moveTo>
                  <a:lnTo>
                    <a:pt x="32459" y="14946"/>
                  </a:lnTo>
                  <a:lnTo>
                    <a:pt x="35459" y="21192"/>
                  </a:lnTo>
                  <a:lnTo>
                    <a:pt x="34186" y="37346"/>
                  </a:lnTo>
                  <a:lnTo>
                    <a:pt x="23922" y="100239"/>
                  </a:lnTo>
                  <a:lnTo>
                    <a:pt x="23321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454F310-8575-49AC-9D3B-D9265940A9C8}"/>
                </a:ext>
              </a:extLst>
            </p:cNvPr>
            <p:cNvSpPr/>
            <p:nvPr/>
          </p:nvSpPr>
          <p:spPr>
            <a:xfrm>
              <a:off x="6328549" y="1546932"/>
              <a:ext cx="45887" cy="101057"/>
            </a:xfrm>
            <a:custGeom>
              <a:avLst/>
              <a:gdLst/>
              <a:ahLst/>
              <a:cxnLst/>
              <a:rect l="0" t="0" r="0" b="0"/>
              <a:pathLst>
                <a:path w="45887" h="101057">
                  <a:moveTo>
                    <a:pt x="45743" y="0"/>
                  </a:moveTo>
                  <a:lnTo>
                    <a:pt x="17411" y="21639"/>
                  </a:lnTo>
                  <a:lnTo>
                    <a:pt x="1744" y="40673"/>
                  </a:lnTo>
                  <a:lnTo>
                    <a:pt x="0" y="46981"/>
                  </a:lnTo>
                  <a:lnTo>
                    <a:pt x="565" y="52914"/>
                  </a:lnTo>
                  <a:lnTo>
                    <a:pt x="2668" y="58596"/>
                  </a:lnTo>
                  <a:lnTo>
                    <a:pt x="7526" y="62385"/>
                  </a:lnTo>
                  <a:lnTo>
                    <a:pt x="35539" y="73072"/>
                  </a:lnTo>
                  <a:lnTo>
                    <a:pt x="41531" y="77217"/>
                  </a:lnTo>
                  <a:lnTo>
                    <a:pt x="44663" y="81709"/>
                  </a:lnTo>
                  <a:lnTo>
                    <a:pt x="45886" y="86430"/>
                  </a:lnTo>
                  <a:lnTo>
                    <a:pt x="45743" y="1010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0272107-C69B-497C-ACA0-13168CA499D2}"/>
                </a:ext>
              </a:extLst>
            </p:cNvPr>
            <p:cNvSpPr/>
            <p:nvPr/>
          </p:nvSpPr>
          <p:spPr>
            <a:xfrm>
              <a:off x="6489988" y="1472556"/>
              <a:ext cx="156379" cy="245395"/>
            </a:xfrm>
            <a:custGeom>
              <a:avLst/>
              <a:gdLst/>
              <a:ahLst/>
              <a:cxnLst/>
              <a:rect l="0" t="0" r="0" b="0"/>
              <a:pathLst>
                <a:path w="156379" h="245395">
                  <a:moveTo>
                    <a:pt x="32002" y="27735"/>
                  </a:moveTo>
                  <a:lnTo>
                    <a:pt x="56762" y="2975"/>
                  </a:lnTo>
                  <a:lnTo>
                    <a:pt x="63192" y="0"/>
                  </a:lnTo>
                  <a:lnTo>
                    <a:pt x="66613" y="2335"/>
                  </a:lnTo>
                  <a:lnTo>
                    <a:pt x="68033" y="8210"/>
                  </a:lnTo>
                  <a:lnTo>
                    <a:pt x="65001" y="21648"/>
                  </a:lnTo>
                  <a:lnTo>
                    <a:pt x="40942" y="81168"/>
                  </a:lnTo>
                  <a:lnTo>
                    <a:pt x="15274" y="139524"/>
                  </a:lnTo>
                  <a:lnTo>
                    <a:pt x="162" y="179823"/>
                  </a:lnTo>
                  <a:lnTo>
                    <a:pt x="0" y="197249"/>
                  </a:lnTo>
                  <a:lnTo>
                    <a:pt x="2894" y="202069"/>
                  </a:lnTo>
                  <a:lnTo>
                    <a:pt x="7414" y="204418"/>
                  </a:lnTo>
                  <a:lnTo>
                    <a:pt x="13018" y="205121"/>
                  </a:lnTo>
                  <a:lnTo>
                    <a:pt x="37414" y="197856"/>
                  </a:lnTo>
                  <a:lnTo>
                    <a:pt x="97028" y="174070"/>
                  </a:lnTo>
                  <a:lnTo>
                    <a:pt x="115317" y="175115"/>
                  </a:lnTo>
                  <a:lnTo>
                    <a:pt x="123821" y="177811"/>
                  </a:lnTo>
                  <a:lnTo>
                    <a:pt x="130355" y="183064"/>
                  </a:lnTo>
                  <a:lnTo>
                    <a:pt x="139918" y="198114"/>
                  </a:lnTo>
                  <a:lnTo>
                    <a:pt x="156378" y="2453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D4E1279-9722-489A-ACEE-788455024B19}"/>
              </a:ext>
            </a:extLst>
          </p:cNvPr>
          <p:cNvGrpSpPr/>
          <p:nvPr/>
        </p:nvGrpSpPr>
        <p:grpSpPr>
          <a:xfrm>
            <a:off x="77735" y="2132578"/>
            <a:ext cx="1889461" cy="500966"/>
            <a:chOff x="77735" y="2132578"/>
            <a:chExt cx="1889461" cy="500966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F1CBC99-BB79-446A-A520-95A9C5789E32}"/>
                </a:ext>
              </a:extLst>
            </p:cNvPr>
            <p:cNvSpPr/>
            <p:nvPr/>
          </p:nvSpPr>
          <p:spPr>
            <a:xfrm>
              <a:off x="303168" y="2250954"/>
              <a:ext cx="104021" cy="155851"/>
            </a:xfrm>
            <a:custGeom>
              <a:avLst/>
              <a:gdLst/>
              <a:ahLst/>
              <a:cxnLst/>
              <a:rect l="0" t="0" r="0" b="0"/>
              <a:pathLst>
                <a:path w="104021" h="155851">
                  <a:moveTo>
                    <a:pt x="38867" y="11142"/>
                  </a:moveTo>
                  <a:lnTo>
                    <a:pt x="26487" y="7016"/>
                  </a:lnTo>
                  <a:lnTo>
                    <a:pt x="25431" y="4936"/>
                  </a:lnTo>
                  <a:lnTo>
                    <a:pt x="27319" y="2686"/>
                  </a:lnTo>
                  <a:lnTo>
                    <a:pt x="31168" y="323"/>
                  </a:lnTo>
                  <a:lnTo>
                    <a:pt x="44659" y="0"/>
                  </a:lnTo>
                  <a:lnTo>
                    <a:pt x="77343" y="6830"/>
                  </a:lnTo>
                  <a:lnTo>
                    <a:pt x="81792" y="10859"/>
                  </a:lnTo>
                  <a:lnTo>
                    <a:pt x="83895" y="16136"/>
                  </a:lnTo>
                  <a:lnTo>
                    <a:pt x="84433" y="22245"/>
                  </a:lnTo>
                  <a:lnTo>
                    <a:pt x="82200" y="27181"/>
                  </a:lnTo>
                  <a:lnTo>
                    <a:pt x="72810" y="34970"/>
                  </a:lnTo>
                  <a:lnTo>
                    <a:pt x="34788" y="56545"/>
                  </a:lnTo>
                  <a:lnTo>
                    <a:pt x="31829" y="62140"/>
                  </a:lnTo>
                  <a:lnTo>
                    <a:pt x="30845" y="75267"/>
                  </a:lnTo>
                  <a:lnTo>
                    <a:pt x="33519" y="80668"/>
                  </a:lnTo>
                  <a:lnTo>
                    <a:pt x="43400" y="88972"/>
                  </a:lnTo>
                  <a:lnTo>
                    <a:pt x="92599" y="117616"/>
                  </a:lnTo>
                  <a:lnTo>
                    <a:pt x="98009" y="124448"/>
                  </a:lnTo>
                  <a:lnTo>
                    <a:pt x="104020" y="141251"/>
                  </a:lnTo>
                  <a:lnTo>
                    <a:pt x="102168" y="147114"/>
                  </a:lnTo>
                  <a:lnTo>
                    <a:pt x="97479" y="151022"/>
                  </a:lnTo>
                  <a:lnTo>
                    <a:pt x="82191" y="155365"/>
                  </a:lnTo>
                  <a:lnTo>
                    <a:pt x="37188" y="155850"/>
                  </a:lnTo>
                  <a:lnTo>
                    <a:pt x="0" y="15106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589AFE4-5EAE-463A-A6EE-4395FBAB5D31}"/>
                </a:ext>
              </a:extLst>
            </p:cNvPr>
            <p:cNvSpPr/>
            <p:nvPr/>
          </p:nvSpPr>
          <p:spPr>
            <a:xfrm>
              <a:off x="77735" y="2132578"/>
              <a:ext cx="498839" cy="383320"/>
            </a:xfrm>
            <a:custGeom>
              <a:avLst/>
              <a:gdLst/>
              <a:ahLst/>
              <a:cxnLst/>
              <a:rect l="0" t="0" r="0" b="0"/>
              <a:pathLst>
                <a:path w="498839" h="383320">
                  <a:moveTo>
                    <a:pt x="147697" y="90651"/>
                  </a:moveTo>
                  <a:lnTo>
                    <a:pt x="139444" y="82397"/>
                  </a:lnTo>
                  <a:lnTo>
                    <a:pt x="123876" y="80649"/>
                  </a:lnTo>
                  <a:lnTo>
                    <a:pt x="105152" y="83614"/>
                  </a:lnTo>
                  <a:lnTo>
                    <a:pt x="84899" y="94996"/>
                  </a:lnTo>
                  <a:lnTo>
                    <a:pt x="53140" y="123512"/>
                  </a:lnTo>
                  <a:lnTo>
                    <a:pt x="34843" y="149715"/>
                  </a:lnTo>
                  <a:lnTo>
                    <a:pt x="13513" y="210026"/>
                  </a:lnTo>
                  <a:lnTo>
                    <a:pt x="9474" y="240993"/>
                  </a:lnTo>
                  <a:lnTo>
                    <a:pt x="16531" y="272049"/>
                  </a:lnTo>
                  <a:lnTo>
                    <a:pt x="29562" y="303132"/>
                  </a:lnTo>
                  <a:lnTo>
                    <a:pt x="52617" y="330096"/>
                  </a:lnTo>
                  <a:lnTo>
                    <a:pt x="85456" y="354496"/>
                  </a:lnTo>
                  <a:lnTo>
                    <a:pt x="141449" y="373543"/>
                  </a:lnTo>
                  <a:lnTo>
                    <a:pt x="204717" y="383319"/>
                  </a:lnTo>
                  <a:lnTo>
                    <a:pt x="257298" y="380631"/>
                  </a:lnTo>
                  <a:lnTo>
                    <a:pt x="311170" y="368894"/>
                  </a:lnTo>
                  <a:lnTo>
                    <a:pt x="363121" y="354476"/>
                  </a:lnTo>
                  <a:lnTo>
                    <a:pt x="409032" y="334656"/>
                  </a:lnTo>
                  <a:lnTo>
                    <a:pt x="459108" y="297007"/>
                  </a:lnTo>
                  <a:lnTo>
                    <a:pt x="483442" y="262446"/>
                  </a:lnTo>
                  <a:lnTo>
                    <a:pt x="497466" y="220728"/>
                  </a:lnTo>
                  <a:lnTo>
                    <a:pt x="498838" y="175545"/>
                  </a:lnTo>
                  <a:lnTo>
                    <a:pt x="485520" y="129336"/>
                  </a:lnTo>
                  <a:lnTo>
                    <a:pt x="461037" y="86950"/>
                  </a:lnTo>
                  <a:lnTo>
                    <a:pt x="423649" y="51166"/>
                  </a:lnTo>
                  <a:lnTo>
                    <a:pt x="375622" y="22810"/>
                  </a:lnTo>
                  <a:lnTo>
                    <a:pt x="318974" y="6250"/>
                  </a:lnTo>
                  <a:lnTo>
                    <a:pt x="258427" y="0"/>
                  </a:lnTo>
                  <a:lnTo>
                    <a:pt x="196725" y="10528"/>
                  </a:lnTo>
                  <a:lnTo>
                    <a:pt x="138807" y="34185"/>
                  </a:lnTo>
                  <a:lnTo>
                    <a:pt x="91608" y="71329"/>
                  </a:lnTo>
                  <a:lnTo>
                    <a:pt x="50272" y="119283"/>
                  </a:lnTo>
                  <a:lnTo>
                    <a:pt x="23053" y="175910"/>
                  </a:lnTo>
                  <a:lnTo>
                    <a:pt x="8174" y="236450"/>
                  </a:lnTo>
                  <a:lnTo>
                    <a:pt x="3633" y="279827"/>
                  </a:lnTo>
                  <a:lnTo>
                    <a:pt x="1077" y="327221"/>
                  </a:lnTo>
                  <a:lnTo>
                    <a:pt x="0" y="34717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765F487-7286-49EA-BD70-7FB416959A84}"/>
                </a:ext>
              </a:extLst>
            </p:cNvPr>
            <p:cNvSpPr/>
            <p:nvPr/>
          </p:nvSpPr>
          <p:spPr>
            <a:xfrm>
              <a:off x="722938" y="2170926"/>
              <a:ext cx="186566" cy="235333"/>
            </a:xfrm>
            <a:custGeom>
              <a:avLst/>
              <a:gdLst/>
              <a:ahLst/>
              <a:cxnLst/>
              <a:rect l="0" t="0" r="0" b="0"/>
              <a:pathLst>
                <a:path w="186566" h="235333">
                  <a:moveTo>
                    <a:pt x="0" y="13435"/>
                  </a:moveTo>
                  <a:lnTo>
                    <a:pt x="4127" y="1055"/>
                  </a:lnTo>
                  <a:lnTo>
                    <a:pt x="6206" y="0"/>
                  </a:lnTo>
                  <a:lnTo>
                    <a:pt x="8456" y="1887"/>
                  </a:lnTo>
                  <a:lnTo>
                    <a:pt x="10820" y="5736"/>
                  </a:lnTo>
                  <a:lnTo>
                    <a:pt x="21476" y="68612"/>
                  </a:lnTo>
                  <a:lnTo>
                    <a:pt x="31242" y="125326"/>
                  </a:lnTo>
                  <a:lnTo>
                    <a:pt x="41488" y="178820"/>
                  </a:lnTo>
                  <a:lnTo>
                    <a:pt x="52693" y="219808"/>
                  </a:lnTo>
                  <a:lnTo>
                    <a:pt x="61135" y="233564"/>
                  </a:lnTo>
                  <a:lnTo>
                    <a:pt x="67532" y="235332"/>
                  </a:lnTo>
                  <a:lnTo>
                    <a:pt x="83853" y="230386"/>
                  </a:lnTo>
                  <a:lnTo>
                    <a:pt x="95714" y="219551"/>
                  </a:lnTo>
                  <a:lnTo>
                    <a:pt x="129701" y="164558"/>
                  </a:lnTo>
                  <a:lnTo>
                    <a:pt x="153972" y="103972"/>
                  </a:lnTo>
                  <a:lnTo>
                    <a:pt x="173250" y="46051"/>
                  </a:lnTo>
                  <a:lnTo>
                    <a:pt x="186565" y="1343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1637687-B533-48F9-8B92-6EE19968FAC6}"/>
                </a:ext>
              </a:extLst>
            </p:cNvPr>
            <p:cNvSpPr/>
            <p:nvPr/>
          </p:nvSpPr>
          <p:spPr>
            <a:xfrm>
              <a:off x="916526" y="2339832"/>
              <a:ext cx="86753" cy="80879"/>
            </a:xfrm>
            <a:custGeom>
              <a:avLst/>
              <a:gdLst/>
              <a:ahLst/>
              <a:cxnLst/>
              <a:rect l="0" t="0" r="0" b="0"/>
              <a:pathLst>
                <a:path w="86753" h="80879">
                  <a:moveTo>
                    <a:pt x="31844" y="0"/>
                  </a:moveTo>
                  <a:lnTo>
                    <a:pt x="24775" y="17754"/>
                  </a:lnTo>
                  <a:lnTo>
                    <a:pt x="2752" y="43999"/>
                  </a:lnTo>
                  <a:lnTo>
                    <a:pt x="357" y="50926"/>
                  </a:lnTo>
                  <a:lnTo>
                    <a:pt x="0" y="67835"/>
                  </a:lnTo>
                  <a:lnTo>
                    <a:pt x="4569" y="73726"/>
                  </a:lnTo>
                  <a:lnTo>
                    <a:pt x="21161" y="80272"/>
                  </a:lnTo>
                  <a:lnTo>
                    <a:pt x="38325" y="80878"/>
                  </a:lnTo>
                  <a:lnTo>
                    <a:pt x="54590" y="77404"/>
                  </a:lnTo>
                  <a:lnTo>
                    <a:pt x="70456" y="70102"/>
                  </a:lnTo>
                  <a:lnTo>
                    <a:pt x="81539" y="56492"/>
                  </a:lnTo>
                  <a:lnTo>
                    <a:pt x="85704" y="48026"/>
                  </a:lnTo>
                  <a:lnTo>
                    <a:pt x="86752" y="39791"/>
                  </a:lnTo>
                  <a:lnTo>
                    <a:pt x="83311" y="23731"/>
                  </a:lnTo>
                  <a:lnTo>
                    <a:pt x="78248" y="17548"/>
                  </a:lnTo>
                  <a:lnTo>
                    <a:pt x="63409" y="8375"/>
                  </a:lnTo>
                  <a:lnTo>
                    <a:pt x="40691" y="6026"/>
                  </a:lnTo>
                  <a:lnTo>
                    <a:pt x="750" y="777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F40E888-C2CA-4650-AB03-A403E5953303}"/>
                </a:ext>
              </a:extLst>
            </p:cNvPr>
            <p:cNvSpPr/>
            <p:nvPr/>
          </p:nvSpPr>
          <p:spPr>
            <a:xfrm>
              <a:off x="1061935" y="2310189"/>
              <a:ext cx="310899" cy="99979"/>
            </a:xfrm>
            <a:custGeom>
              <a:avLst/>
              <a:gdLst/>
              <a:ahLst/>
              <a:cxnLst/>
              <a:rect l="0" t="0" r="0" b="0"/>
              <a:pathLst>
                <a:path w="310899" h="99979">
                  <a:moveTo>
                    <a:pt x="18585" y="21869"/>
                  </a:moveTo>
                  <a:lnTo>
                    <a:pt x="7037" y="42215"/>
                  </a:lnTo>
                  <a:lnTo>
                    <a:pt x="0" y="73195"/>
                  </a:lnTo>
                  <a:lnTo>
                    <a:pt x="1112" y="94201"/>
                  </a:lnTo>
                  <a:lnTo>
                    <a:pt x="2618" y="98593"/>
                  </a:lnTo>
                  <a:lnTo>
                    <a:pt x="4485" y="98930"/>
                  </a:lnTo>
                  <a:lnTo>
                    <a:pt x="6594" y="96564"/>
                  </a:lnTo>
                  <a:lnTo>
                    <a:pt x="37083" y="33745"/>
                  </a:lnTo>
                  <a:lnTo>
                    <a:pt x="62683" y="2021"/>
                  </a:lnTo>
                  <a:lnTo>
                    <a:pt x="68713" y="0"/>
                  </a:lnTo>
                  <a:lnTo>
                    <a:pt x="82323" y="2361"/>
                  </a:lnTo>
                  <a:lnTo>
                    <a:pt x="86989" y="7136"/>
                  </a:lnTo>
                  <a:lnTo>
                    <a:pt x="92173" y="21655"/>
                  </a:lnTo>
                  <a:lnTo>
                    <a:pt x="95957" y="79311"/>
                  </a:lnTo>
                  <a:lnTo>
                    <a:pt x="97805" y="83484"/>
                  </a:lnTo>
                  <a:lnTo>
                    <a:pt x="100765" y="83675"/>
                  </a:lnTo>
                  <a:lnTo>
                    <a:pt x="104466" y="81212"/>
                  </a:lnTo>
                  <a:lnTo>
                    <a:pt x="110881" y="69261"/>
                  </a:lnTo>
                  <a:lnTo>
                    <a:pt x="130900" y="25263"/>
                  </a:lnTo>
                  <a:lnTo>
                    <a:pt x="140768" y="11573"/>
                  </a:lnTo>
                  <a:lnTo>
                    <a:pt x="146681" y="9823"/>
                  </a:lnTo>
                  <a:lnTo>
                    <a:pt x="153215" y="11247"/>
                  </a:lnTo>
                  <a:lnTo>
                    <a:pt x="160162" y="14788"/>
                  </a:lnTo>
                  <a:lnTo>
                    <a:pt x="170184" y="25632"/>
                  </a:lnTo>
                  <a:lnTo>
                    <a:pt x="198660" y="83197"/>
                  </a:lnTo>
                  <a:lnTo>
                    <a:pt x="209176" y="94615"/>
                  </a:lnTo>
                  <a:lnTo>
                    <a:pt x="215607" y="98870"/>
                  </a:lnTo>
                  <a:lnTo>
                    <a:pt x="222486" y="99978"/>
                  </a:lnTo>
                  <a:lnTo>
                    <a:pt x="237039" y="96604"/>
                  </a:lnTo>
                  <a:lnTo>
                    <a:pt x="249841" y="87042"/>
                  </a:lnTo>
                  <a:lnTo>
                    <a:pt x="287953" y="37136"/>
                  </a:lnTo>
                  <a:lnTo>
                    <a:pt x="293174" y="34638"/>
                  </a:lnTo>
                  <a:lnTo>
                    <a:pt x="298382" y="35564"/>
                  </a:lnTo>
                  <a:lnTo>
                    <a:pt x="303581" y="38773"/>
                  </a:lnTo>
                  <a:lnTo>
                    <a:pt x="307047" y="44367"/>
                  </a:lnTo>
                  <a:lnTo>
                    <a:pt x="310898" y="59795"/>
                  </a:lnTo>
                  <a:lnTo>
                    <a:pt x="310307" y="71259"/>
                  </a:lnTo>
                  <a:lnTo>
                    <a:pt x="306206" y="8405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016067B-E546-4B57-8C8C-93DE1416D375}"/>
                </a:ext>
              </a:extLst>
            </p:cNvPr>
            <p:cNvSpPr/>
            <p:nvPr/>
          </p:nvSpPr>
          <p:spPr>
            <a:xfrm>
              <a:off x="1325515" y="2192135"/>
              <a:ext cx="11533" cy="85510"/>
            </a:xfrm>
            <a:custGeom>
              <a:avLst/>
              <a:gdLst/>
              <a:ahLst/>
              <a:cxnLst/>
              <a:rect l="0" t="0" r="0" b="0"/>
              <a:pathLst>
                <a:path w="11533" h="85510">
                  <a:moveTo>
                    <a:pt x="11532" y="85509"/>
                  </a:moveTo>
                  <a:lnTo>
                    <a:pt x="0" y="27146"/>
                  </a:lnTo>
                  <a:lnTo>
                    <a:pt x="3758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5F881FB-AE73-4BE5-855C-B217CF02E104}"/>
                </a:ext>
              </a:extLst>
            </p:cNvPr>
            <p:cNvSpPr/>
            <p:nvPr/>
          </p:nvSpPr>
          <p:spPr>
            <a:xfrm>
              <a:off x="1414782" y="2184361"/>
              <a:ext cx="15548" cy="194339"/>
            </a:xfrm>
            <a:custGeom>
              <a:avLst/>
              <a:gdLst/>
              <a:ahLst/>
              <a:cxnLst/>
              <a:rect l="0" t="0" r="0" b="0"/>
              <a:pathLst>
                <a:path w="15548" h="194339">
                  <a:moveTo>
                    <a:pt x="0" y="0"/>
                  </a:moveTo>
                  <a:lnTo>
                    <a:pt x="6693" y="51532"/>
                  </a:lnTo>
                  <a:lnTo>
                    <a:pt x="7560" y="108068"/>
                  </a:lnTo>
                  <a:lnTo>
                    <a:pt x="11872" y="169179"/>
                  </a:lnTo>
                  <a:lnTo>
                    <a:pt x="15547" y="19433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5990A63-200D-497E-B8BB-F4BE0DD0316B}"/>
                </a:ext>
              </a:extLst>
            </p:cNvPr>
            <p:cNvSpPr/>
            <p:nvPr/>
          </p:nvSpPr>
          <p:spPr>
            <a:xfrm>
              <a:off x="1500291" y="2252820"/>
              <a:ext cx="14467" cy="94786"/>
            </a:xfrm>
            <a:custGeom>
              <a:avLst/>
              <a:gdLst/>
              <a:ahLst/>
              <a:cxnLst/>
              <a:rect l="0" t="0" r="0" b="0"/>
              <a:pathLst>
                <a:path w="14467" h="94786">
                  <a:moveTo>
                    <a:pt x="7773" y="17050"/>
                  </a:moveTo>
                  <a:lnTo>
                    <a:pt x="11900" y="543"/>
                  </a:lnTo>
                  <a:lnTo>
                    <a:pt x="13116" y="0"/>
                  </a:lnTo>
                  <a:lnTo>
                    <a:pt x="14466" y="10912"/>
                  </a:lnTo>
                  <a:lnTo>
                    <a:pt x="4632" y="68441"/>
                  </a:lnTo>
                  <a:lnTo>
                    <a:pt x="0" y="9478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10B060-64F5-4D81-B4DA-9CE5CD23E4C0}"/>
                </a:ext>
              </a:extLst>
            </p:cNvPr>
            <p:cNvSpPr/>
            <p:nvPr/>
          </p:nvSpPr>
          <p:spPr>
            <a:xfrm>
              <a:off x="1449523" y="2302520"/>
              <a:ext cx="182919" cy="115048"/>
            </a:xfrm>
            <a:custGeom>
              <a:avLst/>
              <a:gdLst/>
              <a:ahLst/>
              <a:cxnLst/>
              <a:rect l="0" t="0" r="0" b="0"/>
              <a:pathLst>
                <a:path w="182919" h="115048">
                  <a:moveTo>
                    <a:pt x="4127" y="76179"/>
                  </a:moveTo>
                  <a:lnTo>
                    <a:pt x="0" y="63799"/>
                  </a:lnTo>
                  <a:lnTo>
                    <a:pt x="1376" y="57561"/>
                  </a:lnTo>
                  <a:lnTo>
                    <a:pt x="9814" y="43721"/>
                  </a:lnTo>
                  <a:lnTo>
                    <a:pt x="22201" y="33538"/>
                  </a:lnTo>
                  <a:lnTo>
                    <a:pt x="60602" y="17109"/>
                  </a:lnTo>
                  <a:lnTo>
                    <a:pt x="119092" y="3696"/>
                  </a:lnTo>
                  <a:lnTo>
                    <a:pt x="153162" y="0"/>
                  </a:lnTo>
                  <a:lnTo>
                    <a:pt x="169981" y="3742"/>
                  </a:lnTo>
                  <a:lnTo>
                    <a:pt x="176884" y="7158"/>
                  </a:lnTo>
                  <a:lnTo>
                    <a:pt x="180623" y="12027"/>
                  </a:lnTo>
                  <a:lnTo>
                    <a:pt x="182251" y="17864"/>
                  </a:lnTo>
                  <a:lnTo>
                    <a:pt x="178752" y="79452"/>
                  </a:lnTo>
                  <a:lnTo>
                    <a:pt x="179051" y="95196"/>
                  </a:lnTo>
                  <a:lnTo>
                    <a:pt x="182918" y="11504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75CEEC7-5DA4-49BC-A118-5B63A7B76938}"/>
                </a:ext>
              </a:extLst>
            </p:cNvPr>
            <p:cNvSpPr/>
            <p:nvPr/>
          </p:nvSpPr>
          <p:spPr>
            <a:xfrm>
              <a:off x="1609120" y="2207682"/>
              <a:ext cx="23322" cy="62189"/>
            </a:xfrm>
            <a:custGeom>
              <a:avLst/>
              <a:gdLst/>
              <a:ahLst/>
              <a:cxnLst/>
              <a:rect l="0" t="0" r="0" b="0"/>
              <a:pathLst>
                <a:path w="23322" h="62189">
                  <a:moveTo>
                    <a:pt x="23321" y="62188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5C23900-B9E2-4A26-8A7C-DA54C590BB3F}"/>
                </a:ext>
              </a:extLst>
            </p:cNvPr>
            <p:cNvSpPr/>
            <p:nvPr/>
          </p:nvSpPr>
          <p:spPr>
            <a:xfrm>
              <a:off x="1702402" y="2269870"/>
              <a:ext cx="264794" cy="363674"/>
            </a:xfrm>
            <a:custGeom>
              <a:avLst/>
              <a:gdLst/>
              <a:ahLst/>
              <a:cxnLst/>
              <a:rect l="0" t="0" r="0" b="0"/>
              <a:pathLst>
                <a:path w="264794" h="363674">
                  <a:moveTo>
                    <a:pt x="0" y="0"/>
                  </a:moveTo>
                  <a:lnTo>
                    <a:pt x="864" y="59226"/>
                  </a:lnTo>
                  <a:lnTo>
                    <a:pt x="10820" y="100666"/>
                  </a:lnTo>
                  <a:lnTo>
                    <a:pt x="14123" y="103387"/>
                  </a:lnTo>
                  <a:lnTo>
                    <a:pt x="18053" y="102610"/>
                  </a:lnTo>
                  <a:lnTo>
                    <a:pt x="56097" y="76316"/>
                  </a:lnTo>
                  <a:lnTo>
                    <a:pt x="70710" y="75089"/>
                  </a:lnTo>
                  <a:lnTo>
                    <a:pt x="85841" y="78287"/>
                  </a:lnTo>
                  <a:lnTo>
                    <a:pt x="133044" y="101559"/>
                  </a:lnTo>
                  <a:lnTo>
                    <a:pt x="151837" y="101855"/>
                  </a:lnTo>
                  <a:lnTo>
                    <a:pt x="177715" y="93039"/>
                  </a:lnTo>
                  <a:lnTo>
                    <a:pt x="201793" y="75360"/>
                  </a:lnTo>
                  <a:lnTo>
                    <a:pt x="221212" y="49584"/>
                  </a:lnTo>
                  <a:lnTo>
                    <a:pt x="225572" y="32402"/>
                  </a:lnTo>
                  <a:lnTo>
                    <a:pt x="225526" y="24192"/>
                  </a:lnTo>
                  <a:lnTo>
                    <a:pt x="222904" y="17856"/>
                  </a:lnTo>
                  <a:lnTo>
                    <a:pt x="213080" y="8512"/>
                  </a:lnTo>
                  <a:lnTo>
                    <a:pt x="206833" y="6538"/>
                  </a:lnTo>
                  <a:lnTo>
                    <a:pt x="192982" y="6649"/>
                  </a:lnTo>
                  <a:lnTo>
                    <a:pt x="180492" y="11880"/>
                  </a:lnTo>
                  <a:lnTo>
                    <a:pt x="169183" y="20827"/>
                  </a:lnTo>
                  <a:lnTo>
                    <a:pt x="158398" y="33441"/>
                  </a:lnTo>
                  <a:lnTo>
                    <a:pt x="154757" y="52291"/>
                  </a:lnTo>
                  <a:lnTo>
                    <a:pt x="154995" y="63363"/>
                  </a:lnTo>
                  <a:lnTo>
                    <a:pt x="162169" y="82576"/>
                  </a:lnTo>
                  <a:lnTo>
                    <a:pt x="183080" y="107960"/>
                  </a:lnTo>
                  <a:lnTo>
                    <a:pt x="243342" y="159067"/>
                  </a:lnTo>
                  <a:lnTo>
                    <a:pt x="260874" y="188110"/>
                  </a:lnTo>
                  <a:lnTo>
                    <a:pt x="264793" y="211723"/>
                  </a:lnTo>
                  <a:lnTo>
                    <a:pt x="260271" y="253819"/>
                  </a:lnTo>
                  <a:lnTo>
                    <a:pt x="253510" y="279045"/>
                  </a:lnTo>
                  <a:lnTo>
                    <a:pt x="231938" y="309919"/>
                  </a:lnTo>
                  <a:lnTo>
                    <a:pt x="200751" y="338968"/>
                  </a:lnTo>
                  <a:lnTo>
                    <a:pt x="155352" y="359677"/>
                  </a:lnTo>
                  <a:lnTo>
                    <a:pt x="127988" y="363673"/>
                  </a:lnTo>
                  <a:lnTo>
                    <a:pt x="120738" y="360779"/>
                  </a:lnTo>
                  <a:lnTo>
                    <a:pt x="115042" y="355395"/>
                  </a:lnTo>
                  <a:lnTo>
                    <a:pt x="110380" y="348351"/>
                  </a:lnTo>
                  <a:lnTo>
                    <a:pt x="108999" y="339336"/>
                  </a:lnTo>
                  <a:lnTo>
                    <a:pt x="112072" y="317803"/>
                  </a:lnTo>
                  <a:lnTo>
                    <a:pt x="132919" y="272977"/>
                  </a:lnTo>
                  <a:lnTo>
                    <a:pt x="157158" y="241158"/>
                  </a:lnTo>
                  <a:lnTo>
                    <a:pt x="217901" y="192781"/>
                  </a:lnTo>
                  <a:lnTo>
                    <a:pt x="256527" y="17101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E1CAEC6-1BB7-4EF3-BBC6-1F0045EB97E2}"/>
              </a:ext>
            </a:extLst>
          </p:cNvPr>
          <p:cNvSpPr/>
          <p:nvPr/>
        </p:nvSpPr>
        <p:spPr>
          <a:xfrm>
            <a:off x="2194377" y="2230066"/>
            <a:ext cx="395571" cy="101993"/>
          </a:xfrm>
          <a:custGeom>
            <a:avLst/>
            <a:gdLst/>
            <a:ahLst/>
            <a:cxnLst/>
            <a:rect l="0" t="0" r="0" b="0"/>
            <a:pathLst>
              <a:path w="395571" h="101993">
                <a:moveTo>
                  <a:pt x="44399" y="70898"/>
                </a:moveTo>
                <a:lnTo>
                  <a:pt x="1120" y="75025"/>
                </a:lnTo>
                <a:lnTo>
                  <a:pt x="0" y="77104"/>
                </a:lnTo>
                <a:lnTo>
                  <a:pt x="12574" y="81718"/>
                </a:lnTo>
                <a:lnTo>
                  <a:pt x="71291" y="79670"/>
                </a:lnTo>
                <a:lnTo>
                  <a:pt x="134740" y="78869"/>
                </a:lnTo>
                <a:lnTo>
                  <a:pt x="187577" y="74603"/>
                </a:lnTo>
                <a:lnTo>
                  <a:pt x="241525" y="71996"/>
                </a:lnTo>
                <a:lnTo>
                  <a:pt x="291674" y="67096"/>
                </a:lnTo>
                <a:lnTo>
                  <a:pt x="353781" y="61345"/>
                </a:lnTo>
                <a:lnTo>
                  <a:pt x="392364" y="52408"/>
                </a:lnTo>
                <a:lnTo>
                  <a:pt x="395570" y="49935"/>
                </a:lnTo>
                <a:lnTo>
                  <a:pt x="395116" y="47421"/>
                </a:lnTo>
                <a:lnTo>
                  <a:pt x="387702" y="42326"/>
                </a:lnTo>
                <a:lnTo>
                  <a:pt x="324803" y="18100"/>
                </a:lnTo>
                <a:lnTo>
                  <a:pt x="305492" y="11156"/>
                </a:lnTo>
                <a:lnTo>
                  <a:pt x="291151" y="2311"/>
                </a:lnTo>
                <a:lnTo>
                  <a:pt x="290954" y="126"/>
                </a:lnTo>
                <a:lnTo>
                  <a:pt x="302252" y="0"/>
                </a:lnTo>
                <a:lnTo>
                  <a:pt x="343830" y="14027"/>
                </a:lnTo>
                <a:lnTo>
                  <a:pt x="388395" y="44151"/>
                </a:lnTo>
                <a:lnTo>
                  <a:pt x="392060" y="51339"/>
                </a:lnTo>
                <a:lnTo>
                  <a:pt x="393829" y="68539"/>
                </a:lnTo>
                <a:lnTo>
                  <a:pt x="386434" y="101992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15062A6-F516-4B15-88DF-BD22AA7ABF61}"/>
              </a:ext>
            </a:extLst>
          </p:cNvPr>
          <p:cNvGrpSpPr/>
          <p:nvPr/>
        </p:nvGrpSpPr>
        <p:grpSpPr>
          <a:xfrm>
            <a:off x="2188904" y="1951155"/>
            <a:ext cx="7380309" cy="1229825"/>
            <a:chOff x="2188904" y="1951155"/>
            <a:chExt cx="7380309" cy="1229825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1E806EA-8767-4D30-A4A5-539C80776246}"/>
                </a:ext>
              </a:extLst>
            </p:cNvPr>
            <p:cNvSpPr/>
            <p:nvPr/>
          </p:nvSpPr>
          <p:spPr>
            <a:xfrm>
              <a:off x="2839295" y="2246599"/>
              <a:ext cx="96013" cy="155422"/>
            </a:xfrm>
            <a:custGeom>
              <a:avLst/>
              <a:gdLst/>
              <a:ahLst/>
              <a:cxnLst/>
              <a:rect l="0" t="0" r="0" b="0"/>
              <a:pathLst>
                <a:path w="96013" h="155422">
                  <a:moveTo>
                    <a:pt x="44684" y="77686"/>
                  </a:moveTo>
                  <a:lnTo>
                    <a:pt x="62438" y="70616"/>
                  </a:lnTo>
                  <a:lnTo>
                    <a:pt x="88683" y="48593"/>
                  </a:lnTo>
                  <a:lnTo>
                    <a:pt x="94469" y="33949"/>
                  </a:lnTo>
                  <a:lnTo>
                    <a:pt x="96012" y="25208"/>
                  </a:lnTo>
                  <a:lnTo>
                    <a:pt x="93120" y="10888"/>
                  </a:lnTo>
                  <a:lnTo>
                    <a:pt x="89930" y="4651"/>
                  </a:lnTo>
                  <a:lnTo>
                    <a:pt x="85213" y="1357"/>
                  </a:lnTo>
                  <a:lnTo>
                    <a:pt x="79477" y="24"/>
                  </a:lnTo>
                  <a:lnTo>
                    <a:pt x="73062" y="0"/>
                  </a:lnTo>
                  <a:lnTo>
                    <a:pt x="47525" y="12345"/>
                  </a:lnTo>
                  <a:lnTo>
                    <a:pt x="35006" y="25325"/>
                  </a:lnTo>
                  <a:lnTo>
                    <a:pt x="4649" y="71113"/>
                  </a:lnTo>
                  <a:lnTo>
                    <a:pt x="0" y="101842"/>
                  </a:lnTo>
                  <a:lnTo>
                    <a:pt x="3519" y="121243"/>
                  </a:lnTo>
                  <a:lnTo>
                    <a:pt x="6876" y="130045"/>
                  </a:lnTo>
                  <a:lnTo>
                    <a:pt x="19819" y="144430"/>
                  </a:lnTo>
                  <a:lnTo>
                    <a:pt x="28107" y="150685"/>
                  </a:lnTo>
                  <a:lnTo>
                    <a:pt x="44226" y="155331"/>
                  </a:lnTo>
                  <a:lnTo>
                    <a:pt x="91325" y="1554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752338B-CA39-4F63-974D-DEED88B66FDA}"/>
                </a:ext>
              </a:extLst>
            </p:cNvPr>
            <p:cNvSpPr/>
            <p:nvPr/>
          </p:nvSpPr>
          <p:spPr>
            <a:xfrm>
              <a:off x="2790696" y="2255958"/>
              <a:ext cx="283561" cy="411052"/>
            </a:xfrm>
            <a:custGeom>
              <a:avLst/>
              <a:gdLst/>
              <a:ahLst/>
              <a:cxnLst/>
              <a:rect l="0" t="0" r="0" b="0"/>
              <a:pathLst>
                <a:path w="283561" h="411052">
                  <a:moveTo>
                    <a:pt x="233206" y="29459"/>
                  </a:moveTo>
                  <a:lnTo>
                    <a:pt x="196660" y="70132"/>
                  </a:lnTo>
                  <a:lnTo>
                    <a:pt x="195022" y="76440"/>
                  </a:lnTo>
                  <a:lnTo>
                    <a:pt x="195658" y="82373"/>
                  </a:lnTo>
                  <a:lnTo>
                    <a:pt x="197810" y="88056"/>
                  </a:lnTo>
                  <a:lnTo>
                    <a:pt x="207110" y="96673"/>
                  </a:lnTo>
                  <a:lnTo>
                    <a:pt x="213217" y="100180"/>
                  </a:lnTo>
                  <a:lnTo>
                    <a:pt x="226913" y="101773"/>
                  </a:lnTo>
                  <a:lnTo>
                    <a:pt x="241638" y="98739"/>
                  </a:lnTo>
                  <a:lnTo>
                    <a:pt x="256819" y="91632"/>
                  </a:lnTo>
                  <a:lnTo>
                    <a:pt x="269900" y="78109"/>
                  </a:lnTo>
                  <a:lnTo>
                    <a:pt x="275807" y="69666"/>
                  </a:lnTo>
                  <a:lnTo>
                    <a:pt x="282370" y="48768"/>
                  </a:lnTo>
                  <a:lnTo>
                    <a:pt x="283560" y="26813"/>
                  </a:lnTo>
                  <a:lnTo>
                    <a:pt x="278330" y="8417"/>
                  </a:lnTo>
                  <a:lnTo>
                    <a:pt x="272790" y="3339"/>
                  </a:lnTo>
                  <a:lnTo>
                    <a:pt x="265641" y="817"/>
                  </a:lnTo>
                  <a:lnTo>
                    <a:pt x="257421" y="0"/>
                  </a:lnTo>
                  <a:lnTo>
                    <a:pt x="251076" y="2046"/>
                  </a:lnTo>
                  <a:lnTo>
                    <a:pt x="245984" y="6001"/>
                  </a:lnTo>
                  <a:lnTo>
                    <a:pt x="241724" y="11229"/>
                  </a:lnTo>
                  <a:lnTo>
                    <a:pt x="236992" y="28555"/>
                  </a:lnTo>
                  <a:lnTo>
                    <a:pt x="227499" y="82891"/>
                  </a:lnTo>
                  <a:lnTo>
                    <a:pt x="217555" y="135023"/>
                  </a:lnTo>
                  <a:lnTo>
                    <a:pt x="204690" y="189682"/>
                  </a:lnTo>
                  <a:lnTo>
                    <a:pt x="188291" y="252263"/>
                  </a:lnTo>
                  <a:lnTo>
                    <a:pt x="160350" y="309143"/>
                  </a:lnTo>
                  <a:lnTo>
                    <a:pt x="144153" y="336801"/>
                  </a:lnTo>
                  <a:lnTo>
                    <a:pt x="92064" y="390902"/>
                  </a:lnTo>
                  <a:lnTo>
                    <a:pt x="61347" y="407379"/>
                  </a:lnTo>
                  <a:lnTo>
                    <a:pt x="41949" y="411051"/>
                  </a:lnTo>
                  <a:lnTo>
                    <a:pt x="25554" y="408941"/>
                  </a:lnTo>
                  <a:lnTo>
                    <a:pt x="0" y="3948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2F9EA82-D9A2-44D1-BAD7-C7358A36B6F1}"/>
                </a:ext>
              </a:extLst>
            </p:cNvPr>
            <p:cNvSpPr/>
            <p:nvPr/>
          </p:nvSpPr>
          <p:spPr>
            <a:xfrm>
              <a:off x="3023902" y="2114399"/>
              <a:ext cx="31095" cy="62190"/>
            </a:xfrm>
            <a:custGeom>
              <a:avLst/>
              <a:gdLst/>
              <a:ahLst/>
              <a:cxnLst/>
              <a:rect l="0" t="0" r="0" b="0"/>
              <a:pathLst>
                <a:path w="31095" h="62190">
                  <a:moveTo>
                    <a:pt x="0" y="62189"/>
                  </a:moveTo>
                  <a:lnTo>
                    <a:pt x="3109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B1A0BB9-9DFF-4FE7-AB75-02474D59F2C9}"/>
                </a:ext>
              </a:extLst>
            </p:cNvPr>
            <p:cNvSpPr/>
            <p:nvPr/>
          </p:nvSpPr>
          <p:spPr>
            <a:xfrm>
              <a:off x="3165973" y="2254743"/>
              <a:ext cx="91136" cy="131731"/>
            </a:xfrm>
            <a:custGeom>
              <a:avLst/>
              <a:gdLst/>
              <a:ahLst/>
              <a:cxnLst/>
              <a:rect l="0" t="0" r="0" b="0"/>
              <a:pathLst>
                <a:path w="91136" h="131731">
                  <a:moveTo>
                    <a:pt x="36720" y="7353"/>
                  </a:moveTo>
                  <a:lnTo>
                    <a:pt x="40847" y="19733"/>
                  </a:lnTo>
                  <a:lnTo>
                    <a:pt x="40570" y="32721"/>
                  </a:lnTo>
                  <a:lnTo>
                    <a:pt x="39287" y="39812"/>
                  </a:lnTo>
                  <a:lnTo>
                    <a:pt x="41023" y="43676"/>
                  </a:lnTo>
                  <a:lnTo>
                    <a:pt x="44771" y="45388"/>
                  </a:lnTo>
                  <a:lnTo>
                    <a:pt x="49861" y="45666"/>
                  </a:lnTo>
                  <a:lnTo>
                    <a:pt x="60123" y="41368"/>
                  </a:lnTo>
                  <a:lnTo>
                    <a:pt x="80786" y="24533"/>
                  </a:lnTo>
                  <a:lnTo>
                    <a:pt x="83372" y="18807"/>
                  </a:lnTo>
                  <a:lnTo>
                    <a:pt x="83942" y="5534"/>
                  </a:lnTo>
                  <a:lnTo>
                    <a:pt x="79430" y="1822"/>
                  </a:lnTo>
                  <a:lnTo>
                    <a:pt x="62900" y="0"/>
                  </a:lnTo>
                  <a:lnTo>
                    <a:pt x="45764" y="6676"/>
                  </a:lnTo>
                  <a:lnTo>
                    <a:pt x="17778" y="27949"/>
                  </a:lnTo>
                  <a:lnTo>
                    <a:pt x="5100" y="47717"/>
                  </a:lnTo>
                  <a:lnTo>
                    <a:pt x="0" y="78238"/>
                  </a:lnTo>
                  <a:lnTo>
                    <a:pt x="5717" y="97591"/>
                  </a:lnTo>
                  <a:lnTo>
                    <a:pt x="10869" y="106380"/>
                  </a:lnTo>
                  <a:lnTo>
                    <a:pt x="28110" y="120751"/>
                  </a:lnTo>
                  <a:lnTo>
                    <a:pt x="38754" y="127002"/>
                  </a:lnTo>
                  <a:lnTo>
                    <a:pt x="59793" y="131644"/>
                  </a:lnTo>
                  <a:lnTo>
                    <a:pt x="91135" y="13173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7CD9276-7736-425E-AA90-57AD20C31EAC}"/>
                </a:ext>
              </a:extLst>
            </p:cNvPr>
            <p:cNvSpPr/>
            <p:nvPr/>
          </p:nvSpPr>
          <p:spPr>
            <a:xfrm>
              <a:off x="3350172" y="2254998"/>
              <a:ext cx="85728" cy="94735"/>
            </a:xfrm>
            <a:custGeom>
              <a:avLst/>
              <a:gdLst/>
              <a:ahLst/>
              <a:cxnLst/>
              <a:rect l="0" t="0" r="0" b="0"/>
              <a:pathLst>
                <a:path w="85728" h="94735">
                  <a:moveTo>
                    <a:pt x="62407" y="22646"/>
                  </a:moveTo>
                  <a:lnTo>
                    <a:pt x="62407" y="6139"/>
                  </a:lnTo>
                  <a:lnTo>
                    <a:pt x="58952" y="2140"/>
                  </a:lnTo>
                  <a:lnTo>
                    <a:pt x="53194" y="338"/>
                  </a:lnTo>
                  <a:lnTo>
                    <a:pt x="45900" y="0"/>
                  </a:lnTo>
                  <a:lnTo>
                    <a:pt x="30886" y="4232"/>
                  </a:lnTo>
                  <a:lnTo>
                    <a:pt x="23255" y="7778"/>
                  </a:lnTo>
                  <a:lnTo>
                    <a:pt x="10169" y="20932"/>
                  </a:lnTo>
                  <a:lnTo>
                    <a:pt x="4261" y="29277"/>
                  </a:lnTo>
                  <a:lnTo>
                    <a:pt x="0" y="47762"/>
                  </a:lnTo>
                  <a:lnTo>
                    <a:pt x="73" y="57528"/>
                  </a:lnTo>
                  <a:lnTo>
                    <a:pt x="2712" y="65766"/>
                  </a:lnTo>
                  <a:lnTo>
                    <a:pt x="12555" y="79526"/>
                  </a:lnTo>
                  <a:lnTo>
                    <a:pt x="32665" y="92858"/>
                  </a:lnTo>
                  <a:lnTo>
                    <a:pt x="52067" y="94734"/>
                  </a:lnTo>
                  <a:lnTo>
                    <a:pt x="85727" y="9260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7F1664C-577B-4244-83D6-D7CC48A9336E}"/>
                </a:ext>
              </a:extLst>
            </p:cNvPr>
            <p:cNvSpPr/>
            <p:nvPr/>
          </p:nvSpPr>
          <p:spPr>
            <a:xfrm>
              <a:off x="3492174" y="2114914"/>
              <a:ext cx="114744" cy="229256"/>
            </a:xfrm>
            <a:custGeom>
              <a:avLst/>
              <a:gdLst/>
              <a:ahLst/>
              <a:cxnLst/>
              <a:rect l="0" t="0" r="0" b="0"/>
              <a:pathLst>
                <a:path w="114744" h="229256">
                  <a:moveTo>
                    <a:pt x="21460" y="46127"/>
                  </a:moveTo>
                  <a:lnTo>
                    <a:pt x="10640" y="2848"/>
                  </a:lnTo>
                  <a:lnTo>
                    <a:pt x="8201" y="0"/>
                  </a:lnTo>
                  <a:lnTo>
                    <a:pt x="5711" y="1556"/>
                  </a:lnTo>
                  <a:lnTo>
                    <a:pt x="3187" y="6048"/>
                  </a:lnTo>
                  <a:lnTo>
                    <a:pt x="0" y="53245"/>
                  </a:lnTo>
                  <a:lnTo>
                    <a:pt x="5280" y="113781"/>
                  </a:lnTo>
                  <a:lnTo>
                    <a:pt x="6721" y="174846"/>
                  </a:lnTo>
                  <a:lnTo>
                    <a:pt x="13825" y="229255"/>
                  </a:lnTo>
                  <a:lnTo>
                    <a:pt x="15506" y="228673"/>
                  </a:lnTo>
                  <a:lnTo>
                    <a:pt x="40153" y="186636"/>
                  </a:lnTo>
                  <a:lnTo>
                    <a:pt x="53953" y="172491"/>
                  </a:lnTo>
                  <a:lnTo>
                    <a:pt x="68723" y="163325"/>
                  </a:lnTo>
                  <a:lnTo>
                    <a:pt x="76289" y="163127"/>
                  </a:lnTo>
                  <a:lnTo>
                    <a:pt x="91606" y="169816"/>
                  </a:lnTo>
                  <a:lnTo>
                    <a:pt x="102445" y="181426"/>
                  </a:lnTo>
                  <a:lnTo>
                    <a:pt x="109277" y="194360"/>
                  </a:lnTo>
                  <a:lnTo>
                    <a:pt x="114743" y="2171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D5ED6A1-163F-4227-82C6-37C8A5987C84}"/>
                </a:ext>
              </a:extLst>
            </p:cNvPr>
            <p:cNvSpPr/>
            <p:nvPr/>
          </p:nvSpPr>
          <p:spPr>
            <a:xfrm>
              <a:off x="3619095" y="2153267"/>
              <a:ext cx="11143" cy="77736"/>
            </a:xfrm>
            <a:custGeom>
              <a:avLst/>
              <a:gdLst/>
              <a:ahLst/>
              <a:cxnLst/>
              <a:rect l="0" t="0" r="0" b="0"/>
              <a:pathLst>
                <a:path w="11143" h="77736">
                  <a:moveTo>
                    <a:pt x="11142" y="77735"/>
                  </a:moveTo>
                  <a:lnTo>
                    <a:pt x="323" y="18504"/>
                  </a:lnTo>
                  <a:lnTo>
                    <a:pt x="0" y="8224"/>
                  </a:lnTo>
                  <a:lnTo>
                    <a:pt x="336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384E15F-8394-4C42-AEAB-E8508FA8DA4D}"/>
                </a:ext>
              </a:extLst>
            </p:cNvPr>
            <p:cNvSpPr/>
            <p:nvPr/>
          </p:nvSpPr>
          <p:spPr>
            <a:xfrm>
              <a:off x="3707327" y="2238776"/>
              <a:ext cx="80093" cy="106075"/>
            </a:xfrm>
            <a:custGeom>
              <a:avLst/>
              <a:gdLst/>
              <a:ahLst/>
              <a:cxnLst/>
              <a:rect l="0" t="0" r="0" b="0"/>
              <a:pathLst>
                <a:path w="80093" h="106075">
                  <a:moveTo>
                    <a:pt x="39513" y="0"/>
                  </a:moveTo>
                  <a:lnTo>
                    <a:pt x="35387" y="12380"/>
                  </a:lnTo>
                  <a:lnTo>
                    <a:pt x="3727" y="54819"/>
                  </a:lnTo>
                  <a:lnTo>
                    <a:pt x="0" y="72445"/>
                  </a:lnTo>
                  <a:lnTo>
                    <a:pt x="215" y="81982"/>
                  </a:lnTo>
                  <a:lnTo>
                    <a:pt x="2950" y="89203"/>
                  </a:lnTo>
                  <a:lnTo>
                    <a:pt x="12898" y="99531"/>
                  </a:lnTo>
                  <a:lnTo>
                    <a:pt x="28260" y="104697"/>
                  </a:lnTo>
                  <a:lnTo>
                    <a:pt x="37194" y="106074"/>
                  </a:lnTo>
                  <a:lnTo>
                    <a:pt x="54029" y="102998"/>
                  </a:lnTo>
                  <a:lnTo>
                    <a:pt x="62147" y="99760"/>
                  </a:lnTo>
                  <a:lnTo>
                    <a:pt x="73469" y="89251"/>
                  </a:lnTo>
                  <a:lnTo>
                    <a:pt x="77697" y="82821"/>
                  </a:lnTo>
                  <a:lnTo>
                    <a:pt x="80092" y="66464"/>
                  </a:lnTo>
                  <a:lnTo>
                    <a:pt x="79521" y="57265"/>
                  </a:lnTo>
                  <a:lnTo>
                    <a:pt x="71978" y="40134"/>
                  </a:lnTo>
                  <a:lnTo>
                    <a:pt x="59988" y="25611"/>
                  </a:lnTo>
                  <a:lnTo>
                    <a:pt x="40397" y="13443"/>
                  </a:lnTo>
                  <a:lnTo>
                    <a:pt x="23966" y="77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2DD6CED-19E0-46F8-8AF1-77D33938AA4E}"/>
                </a:ext>
              </a:extLst>
            </p:cNvPr>
            <p:cNvSpPr/>
            <p:nvPr/>
          </p:nvSpPr>
          <p:spPr>
            <a:xfrm>
              <a:off x="3840123" y="2268101"/>
              <a:ext cx="155471" cy="66099"/>
            </a:xfrm>
            <a:custGeom>
              <a:avLst/>
              <a:gdLst/>
              <a:ahLst/>
              <a:cxnLst/>
              <a:rect l="0" t="0" r="0" b="0"/>
              <a:pathLst>
                <a:path w="155471" h="66099">
                  <a:moveTo>
                    <a:pt x="0" y="1769"/>
                  </a:moveTo>
                  <a:lnTo>
                    <a:pt x="16506" y="1769"/>
                  </a:lnTo>
                  <a:lnTo>
                    <a:pt x="22233" y="4360"/>
                  </a:lnTo>
                  <a:lnTo>
                    <a:pt x="30898" y="14149"/>
                  </a:lnTo>
                  <a:lnTo>
                    <a:pt x="35326" y="29440"/>
                  </a:lnTo>
                  <a:lnTo>
                    <a:pt x="36430" y="46889"/>
                  </a:lnTo>
                  <a:lnTo>
                    <a:pt x="33922" y="66098"/>
                  </a:lnTo>
                  <a:lnTo>
                    <a:pt x="34707" y="65384"/>
                  </a:lnTo>
                  <a:lnTo>
                    <a:pt x="51594" y="33435"/>
                  </a:lnTo>
                  <a:lnTo>
                    <a:pt x="71429" y="11439"/>
                  </a:lnTo>
                  <a:lnTo>
                    <a:pt x="86161" y="2324"/>
                  </a:lnTo>
                  <a:lnTo>
                    <a:pt x="103649" y="0"/>
                  </a:lnTo>
                  <a:lnTo>
                    <a:pt x="113149" y="590"/>
                  </a:lnTo>
                  <a:lnTo>
                    <a:pt x="128312" y="8155"/>
                  </a:lnTo>
                  <a:lnTo>
                    <a:pt x="134773" y="13800"/>
                  </a:lnTo>
                  <a:lnTo>
                    <a:pt x="144256" y="29285"/>
                  </a:lnTo>
                  <a:lnTo>
                    <a:pt x="155470" y="561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B594964-511F-46FF-A69A-A880359509CE}"/>
                </a:ext>
              </a:extLst>
            </p:cNvPr>
            <p:cNvSpPr/>
            <p:nvPr/>
          </p:nvSpPr>
          <p:spPr>
            <a:xfrm>
              <a:off x="4370098" y="2029958"/>
              <a:ext cx="301793" cy="743372"/>
            </a:xfrm>
            <a:custGeom>
              <a:avLst/>
              <a:gdLst/>
              <a:ahLst/>
              <a:cxnLst/>
              <a:rect l="0" t="0" r="0" b="0"/>
              <a:pathLst>
                <a:path w="301793" h="743372">
                  <a:moveTo>
                    <a:pt x="107454" y="239912"/>
                  </a:moveTo>
                  <a:lnTo>
                    <a:pt x="50609" y="257965"/>
                  </a:lnTo>
                  <a:lnTo>
                    <a:pt x="19354" y="276683"/>
                  </a:lnTo>
                  <a:lnTo>
                    <a:pt x="1984" y="291882"/>
                  </a:lnTo>
                  <a:lnTo>
                    <a:pt x="0" y="297015"/>
                  </a:lnTo>
                  <a:lnTo>
                    <a:pt x="406" y="302165"/>
                  </a:lnTo>
                  <a:lnTo>
                    <a:pt x="2403" y="307326"/>
                  </a:lnTo>
                  <a:lnTo>
                    <a:pt x="5462" y="309039"/>
                  </a:lnTo>
                  <a:lnTo>
                    <a:pt x="9229" y="308454"/>
                  </a:lnTo>
                  <a:lnTo>
                    <a:pt x="31813" y="295102"/>
                  </a:lnTo>
                  <a:lnTo>
                    <a:pt x="41590" y="278836"/>
                  </a:lnTo>
                  <a:lnTo>
                    <a:pt x="47950" y="255484"/>
                  </a:lnTo>
                  <a:lnTo>
                    <a:pt x="49731" y="200442"/>
                  </a:lnTo>
                  <a:lnTo>
                    <a:pt x="43355" y="138803"/>
                  </a:lnTo>
                  <a:lnTo>
                    <a:pt x="35703" y="78967"/>
                  </a:lnTo>
                  <a:lnTo>
                    <a:pt x="33242" y="62143"/>
                  </a:lnTo>
                  <a:lnTo>
                    <a:pt x="40888" y="18261"/>
                  </a:lnTo>
                  <a:lnTo>
                    <a:pt x="45803" y="10955"/>
                  </a:lnTo>
                  <a:lnTo>
                    <a:pt x="60475" y="533"/>
                  </a:lnTo>
                  <a:lnTo>
                    <a:pt x="70089" y="0"/>
                  </a:lnTo>
                  <a:lnTo>
                    <a:pt x="102525" y="10765"/>
                  </a:lnTo>
                  <a:lnTo>
                    <a:pt x="137574" y="32620"/>
                  </a:lnTo>
                  <a:lnTo>
                    <a:pt x="152798" y="47590"/>
                  </a:lnTo>
                  <a:lnTo>
                    <a:pt x="170217" y="76306"/>
                  </a:lnTo>
                  <a:lnTo>
                    <a:pt x="184279" y="126564"/>
                  </a:lnTo>
                  <a:lnTo>
                    <a:pt x="191248" y="186140"/>
                  </a:lnTo>
                  <a:lnTo>
                    <a:pt x="184202" y="236455"/>
                  </a:lnTo>
                  <a:lnTo>
                    <a:pt x="171172" y="285529"/>
                  </a:lnTo>
                  <a:lnTo>
                    <a:pt x="152245" y="337018"/>
                  </a:lnTo>
                  <a:lnTo>
                    <a:pt x="130227" y="390565"/>
                  </a:lnTo>
                  <a:lnTo>
                    <a:pt x="103165" y="444723"/>
                  </a:lnTo>
                  <a:lnTo>
                    <a:pt x="81519" y="494935"/>
                  </a:lnTo>
                  <a:lnTo>
                    <a:pt x="58729" y="557466"/>
                  </a:lnTo>
                  <a:lnTo>
                    <a:pt x="45416" y="598974"/>
                  </a:lnTo>
                  <a:lnTo>
                    <a:pt x="47342" y="649386"/>
                  </a:lnTo>
                  <a:lnTo>
                    <a:pt x="53099" y="670653"/>
                  </a:lnTo>
                  <a:lnTo>
                    <a:pt x="77907" y="705420"/>
                  </a:lnTo>
                  <a:lnTo>
                    <a:pt x="93458" y="719741"/>
                  </a:lnTo>
                  <a:lnTo>
                    <a:pt x="122501" y="732660"/>
                  </a:lnTo>
                  <a:lnTo>
                    <a:pt x="179088" y="743371"/>
                  </a:lnTo>
                  <a:lnTo>
                    <a:pt x="210829" y="740525"/>
                  </a:lnTo>
                  <a:lnTo>
                    <a:pt x="242114" y="730085"/>
                  </a:lnTo>
                  <a:lnTo>
                    <a:pt x="269138" y="711925"/>
                  </a:lnTo>
                  <a:lnTo>
                    <a:pt x="301792" y="6674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75503F0-5B38-43EF-9028-EF09845E02B9}"/>
                </a:ext>
              </a:extLst>
            </p:cNvPr>
            <p:cNvSpPr/>
            <p:nvPr/>
          </p:nvSpPr>
          <p:spPr>
            <a:xfrm>
              <a:off x="4997672" y="2149634"/>
              <a:ext cx="148948" cy="246627"/>
            </a:xfrm>
            <a:custGeom>
              <a:avLst/>
              <a:gdLst/>
              <a:ahLst/>
              <a:cxnLst/>
              <a:rect l="0" t="0" r="0" b="0"/>
              <a:pathLst>
                <a:path w="148948" h="246627">
                  <a:moveTo>
                    <a:pt x="70668" y="135783"/>
                  </a:moveTo>
                  <a:lnTo>
                    <a:pt x="8833" y="158826"/>
                  </a:lnTo>
                  <a:lnTo>
                    <a:pt x="942" y="161509"/>
                  </a:lnTo>
                  <a:lnTo>
                    <a:pt x="0" y="162435"/>
                  </a:lnTo>
                  <a:lnTo>
                    <a:pt x="19307" y="158747"/>
                  </a:lnTo>
                  <a:lnTo>
                    <a:pt x="77117" y="132706"/>
                  </a:lnTo>
                  <a:lnTo>
                    <a:pt x="113008" y="107216"/>
                  </a:lnTo>
                  <a:lnTo>
                    <a:pt x="134245" y="80332"/>
                  </a:lnTo>
                  <a:lnTo>
                    <a:pt x="141535" y="65361"/>
                  </a:lnTo>
                  <a:lnTo>
                    <a:pt x="143048" y="47766"/>
                  </a:lnTo>
                  <a:lnTo>
                    <a:pt x="142241" y="38237"/>
                  </a:lnTo>
                  <a:lnTo>
                    <a:pt x="132133" y="20740"/>
                  </a:lnTo>
                  <a:lnTo>
                    <a:pt x="124601" y="12447"/>
                  </a:lnTo>
                  <a:lnTo>
                    <a:pt x="104715" y="3232"/>
                  </a:lnTo>
                  <a:lnTo>
                    <a:pt x="83209" y="0"/>
                  </a:lnTo>
                  <a:lnTo>
                    <a:pt x="55670" y="3900"/>
                  </a:lnTo>
                  <a:lnTo>
                    <a:pt x="36075" y="11237"/>
                  </a:lnTo>
                  <a:lnTo>
                    <a:pt x="20457" y="24863"/>
                  </a:lnTo>
                  <a:lnTo>
                    <a:pt x="13873" y="33333"/>
                  </a:lnTo>
                  <a:lnTo>
                    <a:pt x="11211" y="42435"/>
                  </a:lnTo>
                  <a:lnTo>
                    <a:pt x="12861" y="61761"/>
                  </a:lnTo>
                  <a:lnTo>
                    <a:pt x="23958" y="79564"/>
                  </a:lnTo>
                  <a:lnTo>
                    <a:pt x="80870" y="129363"/>
                  </a:lnTo>
                  <a:lnTo>
                    <a:pt x="119090" y="154609"/>
                  </a:lnTo>
                  <a:lnTo>
                    <a:pt x="145706" y="184050"/>
                  </a:lnTo>
                  <a:lnTo>
                    <a:pt x="148332" y="191282"/>
                  </a:lnTo>
                  <a:lnTo>
                    <a:pt x="148947" y="206227"/>
                  </a:lnTo>
                  <a:lnTo>
                    <a:pt x="144038" y="219203"/>
                  </a:lnTo>
                  <a:lnTo>
                    <a:pt x="140311" y="225081"/>
                  </a:lnTo>
                  <a:lnTo>
                    <a:pt x="126956" y="233917"/>
                  </a:lnTo>
                  <a:lnTo>
                    <a:pt x="90232" y="246626"/>
                  </a:lnTo>
                  <a:lnTo>
                    <a:pt x="70150" y="245220"/>
                  </a:lnTo>
                  <a:lnTo>
                    <a:pt x="52299" y="238836"/>
                  </a:lnTo>
                  <a:lnTo>
                    <a:pt x="31800" y="22129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8D89FCA-C3D7-4C87-A1FA-90B8F85A3FD3}"/>
                </a:ext>
              </a:extLst>
            </p:cNvPr>
            <p:cNvSpPr/>
            <p:nvPr/>
          </p:nvSpPr>
          <p:spPr>
            <a:xfrm>
              <a:off x="5146075" y="2061556"/>
              <a:ext cx="268162" cy="282333"/>
            </a:xfrm>
            <a:custGeom>
              <a:avLst/>
              <a:gdLst/>
              <a:ahLst/>
              <a:cxnLst/>
              <a:rect l="0" t="0" r="0" b="0"/>
              <a:pathLst>
                <a:path w="268162" h="282333">
                  <a:moveTo>
                    <a:pt x="0" y="45070"/>
                  </a:moveTo>
                  <a:lnTo>
                    <a:pt x="58435" y="5850"/>
                  </a:lnTo>
                  <a:lnTo>
                    <a:pt x="70051" y="785"/>
                  </a:lnTo>
                  <a:lnTo>
                    <a:pt x="80386" y="0"/>
                  </a:lnTo>
                  <a:lnTo>
                    <a:pt x="98779" y="6037"/>
                  </a:lnTo>
                  <a:lnTo>
                    <a:pt x="104720" y="13002"/>
                  </a:lnTo>
                  <a:lnTo>
                    <a:pt x="111322" y="32257"/>
                  </a:lnTo>
                  <a:lnTo>
                    <a:pt x="109446" y="87622"/>
                  </a:lnTo>
                  <a:lnTo>
                    <a:pt x="102190" y="148813"/>
                  </a:lnTo>
                  <a:lnTo>
                    <a:pt x="92749" y="199007"/>
                  </a:lnTo>
                  <a:lnTo>
                    <a:pt x="86939" y="247934"/>
                  </a:lnTo>
                  <a:lnTo>
                    <a:pt x="88190" y="253729"/>
                  </a:lnTo>
                  <a:lnTo>
                    <a:pt x="90751" y="255865"/>
                  </a:lnTo>
                  <a:lnTo>
                    <a:pt x="94186" y="255562"/>
                  </a:lnTo>
                  <a:lnTo>
                    <a:pt x="111400" y="238628"/>
                  </a:lnTo>
                  <a:lnTo>
                    <a:pt x="159823" y="177752"/>
                  </a:lnTo>
                  <a:lnTo>
                    <a:pt x="165282" y="172393"/>
                  </a:lnTo>
                  <a:lnTo>
                    <a:pt x="168058" y="171411"/>
                  </a:lnTo>
                  <a:lnTo>
                    <a:pt x="169044" y="173347"/>
                  </a:lnTo>
                  <a:lnTo>
                    <a:pt x="164713" y="234509"/>
                  </a:lnTo>
                  <a:lnTo>
                    <a:pt x="167640" y="252777"/>
                  </a:lnTo>
                  <a:lnTo>
                    <a:pt x="176426" y="267231"/>
                  </a:lnTo>
                  <a:lnTo>
                    <a:pt x="182397" y="273504"/>
                  </a:lnTo>
                  <a:lnTo>
                    <a:pt x="198244" y="280474"/>
                  </a:lnTo>
                  <a:lnTo>
                    <a:pt x="207307" y="282332"/>
                  </a:lnTo>
                  <a:lnTo>
                    <a:pt x="226590" y="279791"/>
                  </a:lnTo>
                  <a:lnTo>
                    <a:pt x="236569" y="276695"/>
                  </a:lnTo>
                  <a:lnTo>
                    <a:pt x="252263" y="264041"/>
                  </a:lnTo>
                  <a:lnTo>
                    <a:pt x="263269" y="246901"/>
                  </a:lnTo>
                  <a:lnTo>
                    <a:pt x="268161" y="227767"/>
                  </a:lnTo>
                  <a:lnTo>
                    <a:pt x="266874" y="218692"/>
                  </a:lnTo>
                  <a:lnTo>
                    <a:pt x="253547" y="194402"/>
                  </a:lnTo>
                  <a:lnTo>
                    <a:pt x="243398" y="181689"/>
                  </a:lnTo>
                  <a:lnTo>
                    <a:pt x="228523" y="172584"/>
                  </a:lnTo>
                  <a:lnTo>
                    <a:pt x="202112" y="1616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C2A9D09-9DA9-46E8-9B22-0BDA8F6EECBC}"/>
                </a:ext>
              </a:extLst>
            </p:cNvPr>
            <p:cNvSpPr/>
            <p:nvPr/>
          </p:nvSpPr>
          <p:spPr>
            <a:xfrm>
              <a:off x="5464790" y="2177030"/>
              <a:ext cx="342036" cy="134018"/>
            </a:xfrm>
            <a:custGeom>
              <a:avLst/>
              <a:gdLst/>
              <a:ahLst/>
              <a:cxnLst/>
              <a:rect l="0" t="0" r="0" b="0"/>
              <a:pathLst>
                <a:path w="342036" h="134018">
                  <a:moveTo>
                    <a:pt x="0" y="53972"/>
                  </a:moveTo>
                  <a:lnTo>
                    <a:pt x="13276" y="42424"/>
                  </a:lnTo>
                  <a:lnTo>
                    <a:pt x="25766" y="36460"/>
                  </a:lnTo>
                  <a:lnTo>
                    <a:pt x="28405" y="37979"/>
                  </a:lnTo>
                  <a:lnTo>
                    <a:pt x="28438" y="42446"/>
                  </a:lnTo>
                  <a:lnTo>
                    <a:pt x="16927" y="103895"/>
                  </a:lnTo>
                  <a:lnTo>
                    <a:pt x="11341" y="131684"/>
                  </a:lnTo>
                  <a:lnTo>
                    <a:pt x="26152" y="68836"/>
                  </a:lnTo>
                  <a:lnTo>
                    <a:pt x="47355" y="23812"/>
                  </a:lnTo>
                  <a:lnTo>
                    <a:pt x="58186" y="9474"/>
                  </a:lnTo>
                  <a:lnTo>
                    <a:pt x="71638" y="222"/>
                  </a:lnTo>
                  <a:lnTo>
                    <a:pt x="78853" y="0"/>
                  </a:lnTo>
                  <a:lnTo>
                    <a:pt x="93779" y="6664"/>
                  </a:lnTo>
                  <a:lnTo>
                    <a:pt x="104444" y="20566"/>
                  </a:lnTo>
                  <a:lnTo>
                    <a:pt x="118328" y="57642"/>
                  </a:lnTo>
                  <a:lnTo>
                    <a:pt x="122584" y="87977"/>
                  </a:lnTo>
                  <a:lnTo>
                    <a:pt x="125773" y="92189"/>
                  </a:lnTo>
                  <a:lnTo>
                    <a:pt x="130489" y="92406"/>
                  </a:lnTo>
                  <a:lnTo>
                    <a:pt x="136225" y="89960"/>
                  </a:lnTo>
                  <a:lnTo>
                    <a:pt x="172455" y="57164"/>
                  </a:lnTo>
                  <a:lnTo>
                    <a:pt x="178886" y="56100"/>
                  </a:lnTo>
                  <a:lnTo>
                    <a:pt x="184900" y="57982"/>
                  </a:lnTo>
                  <a:lnTo>
                    <a:pt x="190637" y="61828"/>
                  </a:lnTo>
                  <a:lnTo>
                    <a:pt x="199315" y="73011"/>
                  </a:lnTo>
                  <a:lnTo>
                    <a:pt x="224213" y="120012"/>
                  </a:lnTo>
                  <a:lnTo>
                    <a:pt x="242921" y="132369"/>
                  </a:lnTo>
                  <a:lnTo>
                    <a:pt x="257389" y="134017"/>
                  </a:lnTo>
                  <a:lnTo>
                    <a:pt x="271593" y="131006"/>
                  </a:lnTo>
                  <a:lnTo>
                    <a:pt x="283664" y="123910"/>
                  </a:lnTo>
                  <a:lnTo>
                    <a:pt x="292484" y="110392"/>
                  </a:lnTo>
                  <a:lnTo>
                    <a:pt x="298419" y="92867"/>
                  </a:lnTo>
                  <a:lnTo>
                    <a:pt x="301057" y="73562"/>
                  </a:lnTo>
                  <a:lnTo>
                    <a:pt x="297623" y="55769"/>
                  </a:lnTo>
                  <a:lnTo>
                    <a:pt x="294289" y="47397"/>
                  </a:lnTo>
                  <a:lnTo>
                    <a:pt x="283674" y="35791"/>
                  </a:lnTo>
                  <a:lnTo>
                    <a:pt x="277216" y="31487"/>
                  </a:lnTo>
                  <a:lnTo>
                    <a:pt x="271183" y="30345"/>
                  </a:lnTo>
                  <a:lnTo>
                    <a:pt x="265433" y="31311"/>
                  </a:lnTo>
                  <a:lnTo>
                    <a:pt x="259873" y="33682"/>
                  </a:lnTo>
                  <a:lnTo>
                    <a:pt x="243795" y="49400"/>
                  </a:lnTo>
                  <a:lnTo>
                    <a:pt x="241128" y="56970"/>
                  </a:lnTo>
                  <a:lnTo>
                    <a:pt x="240470" y="74595"/>
                  </a:lnTo>
                  <a:lnTo>
                    <a:pt x="249082" y="99814"/>
                  </a:lnTo>
                  <a:lnTo>
                    <a:pt x="260127" y="111199"/>
                  </a:lnTo>
                  <a:lnTo>
                    <a:pt x="266700" y="115444"/>
                  </a:lnTo>
                  <a:lnTo>
                    <a:pt x="280914" y="117857"/>
                  </a:lnTo>
                  <a:lnTo>
                    <a:pt x="295868" y="115187"/>
                  </a:lnTo>
                  <a:lnTo>
                    <a:pt x="317991" y="103972"/>
                  </a:lnTo>
                  <a:lnTo>
                    <a:pt x="334144" y="92300"/>
                  </a:lnTo>
                  <a:lnTo>
                    <a:pt x="336774" y="91616"/>
                  </a:lnTo>
                  <a:lnTo>
                    <a:pt x="342035" y="9284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741C45F-A684-41AD-B7C6-E8739FE1FAA3}"/>
                </a:ext>
              </a:extLst>
            </p:cNvPr>
            <p:cNvSpPr/>
            <p:nvPr/>
          </p:nvSpPr>
          <p:spPr>
            <a:xfrm>
              <a:off x="5867756" y="2041701"/>
              <a:ext cx="242238" cy="275433"/>
            </a:xfrm>
            <a:custGeom>
              <a:avLst/>
              <a:gdLst/>
              <a:ahLst/>
              <a:cxnLst/>
              <a:rect l="0" t="0" r="0" b="0"/>
              <a:pathLst>
                <a:path w="242238" h="275433">
                  <a:moveTo>
                    <a:pt x="55672" y="220395"/>
                  </a:moveTo>
                  <a:lnTo>
                    <a:pt x="51545" y="208016"/>
                  </a:lnTo>
                  <a:lnTo>
                    <a:pt x="46875" y="205232"/>
                  </a:lnTo>
                  <a:lnTo>
                    <a:pt x="32473" y="204443"/>
                  </a:lnTo>
                  <a:lnTo>
                    <a:pt x="25522" y="207169"/>
                  </a:lnTo>
                  <a:lnTo>
                    <a:pt x="13193" y="217108"/>
                  </a:lnTo>
                  <a:lnTo>
                    <a:pt x="666" y="237272"/>
                  </a:lnTo>
                  <a:lnTo>
                    <a:pt x="0" y="244602"/>
                  </a:lnTo>
                  <a:lnTo>
                    <a:pt x="3865" y="259657"/>
                  </a:lnTo>
                  <a:lnTo>
                    <a:pt x="13645" y="270379"/>
                  </a:lnTo>
                  <a:lnTo>
                    <a:pt x="19880" y="274447"/>
                  </a:lnTo>
                  <a:lnTo>
                    <a:pt x="25764" y="275432"/>
                  </a:lnTo>
                  <a:lnTo>
                    <a:pt x="31415" y="274361"/>
                  </a:lnTo>
                  <a:lnTo>
                    <a:pt x="43164" y="267701"/>
                  </a:lnTo>
                  <a:lnTo>
                    <a:pt x="62618" y="249383"/>
                  </a:lnTo>
                  <a:lnTo>
                    <a:pt x="84919" y="212345"/>
                  </a:lnTo>
                  <a:lnTo>
                    <a:pt x="98845" y="159240"/>
                  </a:lnTo>
                  <a:lnTo>
                    <a:pt x="108435" y="102020"/>
                  </a:lnTo>
                  <a:lnTo>
                    <a:pt x="114068" y="39085"/>
                  </a:lnTo>
                  <a:lnTo>
                    <a:pt x="117112" y="0"/>
                  </a:lnTo>
                  <a:lnTo>
                    <a:pt x="117528" y="7278"/>
                  </a:lnTo>
                  <a:lnTo>
                    <a:pt x="111664" y="57568"/>
                  </a:lnTo>
                  <a:lnTo>
                    <a:pt x="106271" y="111169"/>
                  </a:lnTo>
                  <a:lnTo>
                    <a:pt x="102834" y="171740"/>
                  </a:lnTo>
                  <a:lnTo>
                    <a:pt x="102661" y="182776"/>
                  </a:lnTo>
                  <a:lnTo>
                    <a:pt x="106863" y="188406"/>
                  </a:lnTo>
                  <a:lnTo>
                    <a:pt x="113984" y="190432"/>
                  </a:lnTo>
                  <a:lnTo>
                    <a:pt x="123050" y="190055"/>
                  </a:lnTo>
                  <a:lnTo>
                    <a:pt x="140032" y="182726"/>
                  </a:lnTo>
                  <a:lnTo>
                    <a:pt x="172048" y="161035"/>
                  </a:lnTo>
                  <a:lnTo>
                    <a:pt x="187721" y="157449"/>
                  </a:lnTo>
                  <a:lnTo>
                    <a:pt x="195529" y="157701"/>
                  </a:lnTo>
                  <a:lnTo>
                    <a:pt x="202461" y="160461"/>
                  </a:lnTo>
                  <a:lnTo>
                    <a:pt x="214770" y="170437"/>
                  </a:lnTo>
                  <a:lnTo>
                    <a:pt x="233575" y="215437"/>
                  </a:lnTo>
                  <a:lnTo>
                    <a:pt x="242237" y="23594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89A506F-B144-41E5-8D18-006A3AA32071}"/>
                </a:ext>
              </a:extLst>
            </p:cNvPr>
            <p:cNvSpPr/>
            <p:nvPr/>
          </p:nvSpPr>
          <p:spPr>
            <a:xfrm>
              <a:off x="6388214" y="2153942"/>
              <a:ext cx="271177" cy="151254"/>
            </a:xfrm>
            <a:custGeom>
              <a:avLst/>
              <a:gdLst/>
              <a:ahLst/>
              <a:cxnLst/>
              <a:rect l="0" t="0" r="0" b="0"/>
              <a:pathLst>
                <a:path w="271177" h="151254">
                  <a:moveTo>
                    <a:pt x="133776" y="22646"/>
                  </a:moveTo>
                  <a:lnTo>
                    <a:pt x="129649" y="6139"/>
                  </a:lnTo>
                  <a:lnTo>
                    <a:pt x="124114" y="2140"/>
                  </a:lnTo>
                  <a:lnTo>
                    <a:pt x="106449" y="0"/>
                  </a:lnTo>
                  <a:lnTo>
                    <a:pt x="72224" y="7778"/>
                  </a:lnTo>
                  <a:lnTo>
                    <a:pt x="47111" y="21024"/>
                  </a:lnTo>
                  <a:lnTo>
                    <a:pt x="12343" y="51234"/>
                  </a:lnTo>
                  <a:lnTo>
                    <a:pt x="674" y="74974"/>
                  </a:lnTo>
                  <a:lnTo>
                    <a:pt x="0" y="108016"/>
                  </a:lnTo>
                  <a:lnTo>
                    <a:pt x="3997" y="117563"/>
                  </a:lnTo>
                  <a:lnTo>
                    <a:pt x="17651" y="132778"/>
                  </a:lnTo>
                  <a:lnTo>
                    <a:pt x="48888" y="146928"/>
                  </a:lnTo>
                  <a:lnTo>
                    <a:pt x="85495" y="148338"/>
                  </a:lnTo>
                  <a:lnTo>
                    <a:pt x="115439" y="139159"/>
                  </a:lnTo>
                  <a:lnTo>
                    <a:pt x="143429" y="119717"/>
                  </a:lnTo>
                  <a:lnTo>
                    <a:pt x="163699" y="98336"/>
                  </a:lnTo>
                  <a:lnTo>
                    <a:pt x="172411" y="80182"/>
                  </a:lnTo>
                  <a:lnTo>
                    <a:pt x="173351" y="76551"/>
                  </a:lnTo>
                  <a:lnTo>
                    <a:pt x="172251" y="76720"/>
                  </a:lnTo>
                  <a:lnTo>
                    <a:pt x="169791" y="79425"/>
                  </a:lnTo>
                  <a:lnTo>
                    <a:pt x="169360" y="91643"/>
                  </a:lnTo>
                  <a:lnTo>
                    <a:pt x="172911" y="107726"/>
                  </a:lnTo>
                  <a:lnTo>
                    <a:pt x="180247" y="123511"/>
                  </a:lnTo>
                  <a:lnTo>
                    <a:pt x="198217" y="142839"/>
                  </a:lnTo>
                  <a:lnTo>
                    <a:pt x="214816" y="149482"/>
                  </a:lnTo>
                  <a:lnTo>
                    <a:pt x="224079" y="151253"/>
                  </a:lnTo>
                  <a:lnTo>
                    <a:pt x="241281" y="148614"/>
                  </a:lnTo>
                  <a:lnTo>
                    <a:pt x="249496" y="145492"/>
                  </a:lnTo>
                  <a:lnTo>
                    <a:pt x="260927" y="135114"/>
                  </a:lnTo>
                  <a:lnTo>
                    <a:pt x="265184" y="128718"/>
                  </a:lnTo>
                  <a:lnTo>
                    <a:pt x="271176" y="103211"/>
                  </a:lnTo>
                  <a:lnTo>
                    <a:pt x="267971" y="86092"/>
                  </a:lnTo>
                  <a:lnTo>
                    <a:pt x="259924" y="70710"/>
                  </a:lnTo>
                  <a:lnTo>
                    <a:pt x="247711" y="58115"/>
                  </a:lnTo>
                  <a:lnTo>
                    <a:pt x="235949" y="51366"/>
                  </a:lnTo>
                  <a:lnTo>
                    <a:pt x="219284" y="4596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648BCE3-64AA-4616-8ABE-43D7E14D29E0}"/>
                </a:ext>
              </a:extLst>
            </p:cNvPr>
            <p:cNvSpPr/>
            <p:nvPr/>
          </p:nvSpPr>
          <p:spPr>
            <a:xfrm>
              <a:off x="6708554" y="2191655"/>
              <a:ext cx="124377" cy="79336"/>
            </a:xfrm>
            <a:custGeom>
              <a:avLst/>
              <a:gdLst/>
              <a:ahLst/>
              <a:cxnLst/>
              <a:rect l="0" t="0" r="0" b="0"/>
              <a:pathLst>
                <a:path w="124377" h="79336">
                  <a:moveTo>
                    <a:pt x="0" y="8253"/>
                  </a:moveTo>
                  <a:lnTo>
                    <a:pt x="16507" y="0"/>
                  </a:lnTo>
                  <a:lnTo>
                    <a:pt x="20507" y="1887"/>
                  </a:lnTo>
                  <a:lnTo>
                    <a:pt x="22308" y="7464"/>
                  </a:lnTo>
                  <a:lnTo>
                    <a:pt x="20928" y="67130"/>
                  </a:lnTo>
                  <a:lnTo>
                    <a:pt x="19135" y="76008"/>
                  </a:lnTo>
                  <a:lnTo>
                    <a:pt x="20530" y="79335"/>
                  </a:lnTo>
                  <a:lnTo>
                    <a:pt x="24051" y="78961"/>
                  </a:lnTo>
                  <a:lnTo>
                    <a:pt x="28990" y="76121"/>
                  </a:lnTo>
                  <a:lnTo>
                    <a:pt x="72284" y="20729"/>
                  </a:lnTo>
                  <a:lnTo>
                    <a:pt x="79284" y="16570"/>
                  </a:lnTo>
                  <a:lnTo>
                    <a:pt x="86541" y="15525"/>
                  </a:lnTo>
                  <a:lnTo>
                    <a:pt x="101515" y="18971"/>
                  </a:lnTo>
                  <a:lnTo>
                    <a:pt x="112200" y="26260"/>
                  </a:lnTo>
                  <a:lnTo>
                    <a:pt x="124376" y="393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AA3367C-61A0-4091-892A-BF10BC9042C0}"/>
                </a:ext>
              </a:extLst>
            </p:cNvPr>
            <p:cNvSpPr/>
            <p:nvPr/>
          </p:nvSpPr>
          <p:spPr>
            <a:xfrm>
              <a:off x="6859546" y="2044235"/>
              <a:ext cx="43348" cy="178995"/>
            </a:xfrm>
            <a:custGeom>
              <a:avLst/>
              <a:gdLst/>
              <a:ahLst/>
              <a:cxnLst/>
              <a:rect l="0" t="0" r="0" b="0"/>
              <a:pathLst>
                <a:path w="43348" h="178995">
                  <a:moveTo>
                    <a:pt x="4478" y="54617"/>
                  </a:moveTo>
                  <a:lnTo>
                    <a:pt x="0" y="3786"/>
                  </a:lnTo>
                  <a:lnTo>
                    <a:pt x="629" y="0"/>
                  </a:lnTo>
                  <a:lnTo>
                    <a:pt x="1913" y="67"/>
                  </a:lnTo>
                  <a:lnTo>
                    <a:pt x="7846" y="12543"/>
                  </a:lnTo>
                  <a:lnTo>
                    <a:pt x="22685" y="65838"/>
                  </a:lnTo>
                  <a:lnTo>
                    <a:pt x="32995" y="123501"/>
                  </a:lnTo>
                  <a:lnTo>
                    <a:pt x="43347" y="1789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21F4FD0-D471-4669-B54B-07BED0A1B278}"/>
                </a:ext>
              </a:extLst>
            </p:cNvPr>
            <p:cNvSpPr/>
            <p:nvPr/>
          </p:nvSpPr>
          <p:spPr>
            <a:xfrm>
              <a:off x="6898766" y="2131707"/>
              <a:ext cx="361710" cy="157459"/>
            </a:xfrm>
            <a:custGeom>
              <a:avLst/>
              <a:gdLst/>
              <a:ahLst/>
              <a:cxnLst/>
              <a:rect l="0" t="0" r="0" b="0"/>
              <a:pathLst>
                <a:path w="361710" h="157459">
                  <a:moveTo>
                    <a:pt x="4127" y="122616"/>
                  </a:moveTo>
                  <a:lnTo>
                    <a:pt x="0" y="110236"/>
                  </a:lnTo>
                  <a:lnTo>
                    <a:pt x="2580" y="97248"/>
                  </a:lnTo>
                  <a:lnTo>
                    <a:pt x="10349" y="83702"/>
                  </a:lnTo>
                  <a:lnTo>
                    <a:pt x="22439" y="71924"/>
                  </a:lnTo>
                  <a:lnTo>
                    <a:pt x="43360" y="65537"/>
                  </a:lnTo>
                  <a:lnTo>
                    <a:pt x="94890" y="61437"/>
                  </a:lnTo>
                  <a:lnTo>
                    <a:pt x="151150" y="52105"/>
                  </a:lnTo>
                  <a:lnTo>
                    <a:pt x="170526" y="45500"/>
                  </a:lnTo>
                  <a:lnTo>
                    <a:pt x="184895" y="33927"/>
                  </a:lnTo>
                  <a:lnTo>
                    <a:pt x="187691" y="26350"/>
                  </a:lnTo>
                  <a:lnTo>
                    <a:pt x="186191" y="8718"/>
                  </a:lnTo>
                  <a:lnTo>
                    <a:pt x="179917" y="3498"/>
                  </a:lnTo>
                  <a:lnTo>
                    <a:pt x="159127" y="0"/>
                  </a:lnTo>
                  <a:lnTo>
                    <a:pt x="141826" y="3629"/>
                  </a:lnTo>
                  <a:lnTo>
                    <a:pt x="122374" y="15383"/>
                  </a:lnTo>
                  <a:lnTo>
                    <a:pt x="105669" y="32110"/>
                  </a:lnTo>
                  <a:lnTo>
                    <a:pt x="95898" y="47842"/>
                  </a:lnTo>
                  <a:lnTo>
                    <a:pt x="86405" y="80979"/>
                  </a:lnTo>
                  <a:lnTo>
                    <a:pt x="83881" y="105550"/>
                  </a:lnTo>
                  <a:lnTo>
                    <a:pt x="87366" y="123956"/>
                  </a:lnTo>
                  <a:lnTo>
                    <a:pt x="95536" y="137895"/>
                  </a:lnTo>
                  <a:lnTo>
                    <a:pt x="107805" y="149848"/>
                  </a:lnTo>
                  <a:lnTo>
                    <a:pt x="126501" y="156312"/>
                  </a:lnTo>
                  <a:lnTo>
                    <a:pt x="148343" y="157458"/>
                  </a:lnTo>
                  <a:lnTo>
                    <a:pt x="178335" y="148391"/>
                  </a:lnTo>
                  <a:lnTo>
                    <a:pt x="192685" y="139542"/>
                  </a:lnTo>
                  <a:lnTo>
                    <a:pt x="214602" y="116595"/>
                  </a:lnTo>
                  <a:lnTo>
                    <a:pt x="241079" y="59523"/>
                  </a:lnTo>
                  <a:lnTo>
                    <a:pt x="242421" y="61552"/>
                  </a:lnTo>
                  <a:lnTo>
                    <a:pt x="244870" y="114685"/>
                  </a:lnTo>
                  <a:lnTo>
                    <a:pt x="244949" y="125102"/>
                  </a:lnTo>
                  <a:lnTo>
                    <a:pt x="246729" y="130320"/>
                  </a:lnTo>
                  <a:lnTo>
                    <a:pt x="249643" y="132070"/>
                  </a:lnTo>
                  <a:lnTo>
                    <a:pt x="253313" y="131510"/>
                  </a:lnTo>
                  <a:lnTo>
                    <a:pt x="261997" y="123978"/>
                  </a:lnTo>
                  <a:lnTo>
                    <a:pt x="301136" y="79726"/>
                  </a:lnTo>
                  <a:lnTo>
                    <a:pt x="307507" y="78476"/>
                  </a:lnTo>
                  <a:lnTo>
                    <a:pt x="313481" y="80233"/>
                  </a:lnTo>
                  <a:lnTo>
                    <a:pt x="319193" y="83996"/>
                  </a:lnTo>
                  <a:lnTo>
                    <a:pt x="327841" y="95087"/>
                  </a:lnTo>
                  <a:lnTo>
                    <a:pt x="361709" y="15371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BA3F75D-86FC-453D-A051-C0BDDFCB8ED4}"/>
                </a:ext>
              </a:extLst>
            </p:cNvPr>
            <p:cNvSpPr/>
            <p:nvPr/>
          </p:nvSpPr>
          <p:spPr>
            <a:xfrm>
              <a:off x="7324674" y="2043638"/>
              <a:ext cx="21310" cy="187365"/>
            </a:xfrm>
            <a:custGeom>
              <a:avLst/>
              <a:gdLst/>
              <a:ahLst/>
              <a:cxnLst/>
              <a:rect l="0" t="0" r="0" b="0"/>
              <a:pathLst>
                <a:path w="21310" h="187365">
                  <a:moveTo>
                    <a:pt x="21309" y="24120"/>
                  </a:moveTo>
                  <a:lnTo>
                    <a:pt x="21309" y="3487"/>
                  </a:lnTo>
                  <a:lnTo>
                    <a:pt x="19582" y="0"/>
                  </a:lnTo>
                  <a:lnTo>
                    <a:pt x="16703" y="267"/>
                  </a:lnTo>
                  <a:lnTo>
                    <a:pt x="13056" y="3036"/>
                  </a:lnTo>
                  <a:lnTo>
                    <a:pt x="3797" y="27566"/>
                  </a:lnTo>
                  <a:lnTo>
                    <a:pt x="0" y="80751"/>
                  </a:lnTo>
                  <a:lnTo>
                    <a:pt x="4368" y="136554"/>
                  </a:lnTo>
                  <a:lnTo>
                    <a:pt x="7652" y="165975"/>
                  </a:lnTo>
                  <a:lnTo>
                    <a:pt x="13535" y="1873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C36793E-E633-469E-AD70-3EBA90776581}"/>
                </a:ext>
              </a:extLst>
            </p:cNvPr>
            <p:cNvSpPr/>
            <p:nvPr/>
          </p:nvSpPr>
          <p:spPr>
            <a:xfrm>
              <a:off x="7232547" y="2137720"/>
              <a:ext cx="82343" cy="31095"/>
            </a:xfrm>
            <a:custGeom>
              <a:avLst/>
              <a:gdLst/>
              <a:ahLst/>
              <a:cxnLst/>
              <a:rect l="0" t="0" r="0" b="0"/>
              <a:pathLst>
                <a:path w="82343" h="31095">
                  <a:moveTo>
                    <a:pt x="12381" y="31094"/>
                  </a:moveTo>
                  <a:lnTo>
                    <a:pt x="0" y="14587"/>
                  </a:lnTo>
                  <a:lnTo>
                    <a:pt x="673" y="9725"/>
                  </a:lnTo>
                  <a:lnTo>
                    <a:pt x="5439" y="6483"/>
                  </a:lnTo>
                  <a:lnTo>
                    <a:pt x="39993" y="1281"/>
                  </a:lnTo>
                  <a:lnTo>
                    <a:pt x="8234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3D93A0E-5578-421C-AA24-46D9A2605636}"/>
                </a:ext>
              </a:extLst>
            </p:cNvPr>
            <p:cNvSpPr/>
            <p:nvPr/>
          </p:nvSpPr>
          <p:spPr>
            <a:xfrm>
              <a:off x="7695004" y="2098852"/>
              <a:ext cx="179580" cy="140014"/>
            </a:xfrm>
            <a:custGeom>
              <a:avLst/>
              <a:gdLst/>
              <a:ahLst/>
              <a:cxnLst/>
              <a:rect l="0" t="0" r="0" b="0"/>
              <a:pathLst>
                <a:path w="179580" h="140014">
                  <a:moveTo>
                    <a:pt x="31882" y="31095"/>
                  </a:moveTo>
                  <a:lnTo>
                    <a:pt x="3549" y="9455"/>
                  </a:lnTo>
                  <a:lnTo>
                    <a:pt x="902" y="8895"/>
                  </a:lnTo>
                  <a:lnTo>
                    <a:pt x="0" y="11112"/>
                  </a:lnTo>
                  <a:lnTo>
                    <a:pt x="4869" y="65885"/>
                  </a:lnTo>
                  <a:lnTo>
                    <a:pt x="14901" y="100251"/>
                  </a:lnTo>
                  <a:lnTo>
                    <a:pt x="32623" y="129688"/>
                  </a:lnTo>
                  <a:lnTo>
                    <a:pt x="37559" y="135691"/>
                  </a:lnTo>
                  <a:lnTo>
                    <a:pt x="43440" y="138830"/>
                  </a:lnTo>
                  <a:lnTo>
                    <a:pt x="56884" y="140013"/>
                  </a:lnTo>
                  <a:lnTo>
                    <a:pt x="71496" y="133054"/>
                  </a:lnTo>
                  <a:lnTo>
                    <a:pt x="103509" y="105494"/>
                  </a:lnTo>
                  <a:lnTo>
                    <a:pt x="140790" y="51211"/>
                  </a:lnTo>
                  <a:lnTo>
                    <a:pt x="17957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4FE7F32-AFEA-4E28-B7E1-DBCD6CF53EFB}"/>
                </a:ext>
              </a:extLst>
            </p:cNvPr>
            <p:cNvSpPr/>
            <p:nvPr/>
          </p:nvSpPr>
          <p:spPr>
            <a:xfrm>
              <a:off x="7924519" y="2129947"/>
              <a:ext cx="4480" cy="85509"/>
            </a:xfrm>
            <a:custGeom>
              <a:avLst/>
              <a:gdLst/>
              <a:ahLst/>
              <a:cxnLst/>
              <a:rect l="0" t="0" r="0" b="0"/>
              <a:pathLst>
                <a:path w="4480" h="85509">
                  <a:moveTo>
                    <a:pt x="4479" y="0"/>
                  </a:moveTo>
                  <a:lnTo>
                    <a:pt x="0" y="56651"/>
                  </a:lnTo>
                  <a:lnTo>
                    <a:pt x="4479" y="855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EC0EAEE-2F8E-4663-800B-3AC7BFDD68EA}"/>
                </a:ext>
              </a:extLst>
            </p:cNvPr>
            <p:cNvSpPr/>
            <p:nvPr/>
          </p:nvSpPr>
          <p:spPr>
            <a:xfrm>
              <a:off x="7960092" y="2036664"/>
              <a:ext cx="7775" cy="31095"/>
            </a:xfrm>
            <a:custGeom>
              <a:avLst/>
              <a:gdLst/>
              <a:ahLst/>
              <a:cxnLst/>
              <a:rect l="0" t="0" r="0" b="0"/>
              <a:pathLst>
                <a:path w="7775" h="31095">
                  <a:moveTo>
                    <a:pt x="7774" y="3109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8D323B1-5D38-47E2-9D66-F5D237689316}"/>
                </a:ext>
              </a:extLst>
            </p:cNvPr>
            <p:cNvSpPr/>
            <p:nvPr/>
          </p:nvSpPr>
          <p:spPr>
            <a:xfrm>
              <a:off x="8053974" y="2142761"/>
              <a:ext cx="123777" cy="111563"/>
            </a:xfrm>
            <a:custGeom>
              <a:avLst/>
              <a:gdLst/>
              <a:ahLst/>
              <a:cxnLst/>
              <a:rect l="0" t="0" r="0" b="0"/>
              <a:pathLst>
                <a:path w="123777" h="111563">
                  <a:moveTo>
                    <a:pt x="14947" y="33827"/>
                  </a:moveTo>
                  <a:lnTo>
                    <a:pt x="23200" y="42080"/>
                  </a:lnTo>
                  <a:lnTo>
                    <a:pt x="36466" y="46132"/>
                  </a:lnTo>
                  <a:lnTo>
                    <a:pt x="53878" y="47069"/>
                  </a:lnTo>
                  <a:lnTo>
                    <a:pt x="82241" y="41877"/>
                  </a:lnTo>
                  <a:lnTo>
                    <a:pt x="99270" y="34238"/>
                  </a:lnTo>
                  <a:lnTo>
                    <a:pt x="103120" y="28055"/>
                  </a:lnTo>
                  <a:lnTo>
                    <a:pt x="103960" y="20478"/>
                  </a:lnTo>
                  <a:lnTo>
                    <a:pt x="102792" y="11971"/>
                  </a:lnTo>
                  <a:lnTo>
                    <a:pt x="98559" y="6301"/>
                  </a:lnTo>
                  <a:lnTo>
                    <a:pt x="84642" y="0"/>
                  </a:lnTo>
                  <a:lnTo>
                    <a:pt x="53256" y="579"/>
                  </a:lnTo>
                  <a:lnTo>
                    <a:pt x="20732" y="10348"/>
                  </a:lnTo>
                  <a:lnTo>
                    <a:pt x="12757" y="16447"/>
                  </a:lnTo>
                  <a:lnTo>
                    <a:pt x="1595" y="32436"/>
                  </a:lnTo>
                  <a:lnTo>
                    <a:pt x="0" y="40673"/>
                  </a:lnTo>
                  <a:lnTo>
                    <a:pt x="2833" y="56735"/>
                  </a:lnTo>
                  <a:lnTo>
                    <a:pt x="14457" y="70208"/>
                  </a:lnTo>
                  <a:lnTo>
                    <a:pt x="31140" y="81090"/>
                  </a:lnTo>
                  <a:lnTo>
                    <a:pt x="60820" y="91209"/>
                  </a:lnTo>
                  <a:lnTo>
                    <a:pt x="113514" y="99509"/>
                  </a:lnTo>
                  <a:lnTo>
                    <a:pt x="118662" y="101799"/>
                  </a:lnTo>
                  <a:lnTo>
                    <a:pt x="121231" y="104190"/>
                  </a:lnTo>
                  <a:lnTo>
                    <a:pt x="123776" y="1115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95A9BD3-B07D-426D-8844-1E7B868AF0F1}"/>
                </a:ext>
              </a:extLst>
            </p:cNvPr>
            <p:cNvSpPr/>
            <p:nvPr/>
          </p:nvSpPr>
          <p:spPr>
            <a:xfrm>
              <a:off x="8465372" y="2149027"/>
              <a:ext cx="342036" cy="148228"/>
            </a:xfrm>
            <a:custGeom>
              <a:avLst/>
              <a:gdLst/>
              <a:ahLst/>
              <a:cxnLst/>
              <a:rect l="0" t="0" r="0" b="0"/>
              <a:pathLst>
                <a:path w="342036" h="148228">
                  <a:moveTo>
                    <a:pt x="0" y="35334"/>
                  </a:moveTo>
                  <a:lnTo>
                    <a:pt x="12380" y="31208"/>
                  </a:lnTo>
                  <a:lnTo>
                    <a:pt x="36585" y="32768"/>
                  </a:lnTo>
                  <a:lnTo>
                    <a:pt x="51097" y="38800"/>
                  </a:lnTo>
                  <a:lnTo>
                    <a:pt x="57385" y="42827"/>
                  </a:lnTo>
                  <a:lnTo>
                    <a:pt x="66675" y="56515"/>
                  </a:lnTo>
                  <a:lnTo>
                    <a:pt x="72819" y="74114"/>
                  </a:lnTo>
                  <a:lnTo>
                    <a:pt x="79030" y="132291"/>
                  </a:lnTo>
                  <a:lnTo>
                    <a:pt x="85796" y="146373"/>
                  </a:lnTo>
                  <a:lnTo>
                    <a:pt x="89155" y="148227"/>
                  </a:lnTo>
                  <a:lnTo>
                    <a:pt x="92258" y="146873"/>
                  </a:lnTo>
                  <a:lnTo>
                    <a:pt x="95191" y="143379"/>
                  </a:lnTo>
                  <a:lnTo>
                    <a:pt x="114890" y="87332"/>
                  </a:lnTo>
                  <a:lnTo>
                    <a:pt x="134302" y="33501"/>
                  </a:lnTo>
                  <a:lnTo>
                    <a:pt x="153303" y="1767"/>
                  </a:lnTo>
                  <a:lnTo>
                    <a:pt x="158344" y="0"/>
                  </a:lnTo>
                  <a:lnTo>
                    <a:pt x="163432" y="1413"/>
                  </a:lnTo>
                  <a:lnTo>
                    <a:pt x="168551" y="4947"/>
                  </a:lnTo>
                  <a:lnTo>
                    <a:pt x="176542" y="18086"/>
                  </a:lnTo>
                  <a:lnTo>
                    <a:pt x="182109" y="35442"/>
                  </a:lnTo>
                  <a:lnTo>
                    <a:pt x="190104" y="80795"/>
                  </a:lnTo>
                  <a:lnTo>
                    <a:pt x="194106" y="84644"/>
                  </a:lnTo>
                  <a:lnTo>
                    <a:pt x="199367" y="85482"/>
                  </a:lnTo>
                  <a:lnTo>
                    <a:pt x="211255" y="81806"/>
                  </a:lnTo>
                  <a:lnTo>
                    <a:pt x="222298" y="74415"/>
                  </a:lnTo>
                  <a:lnTo>
                    <a:pt x="272734" y="17946"/>
                  </a:lnTo>
                  <a:lnTo>
                    <a:pt x="280288" y="13377"/>
                  </a:lnTo>
                  <a:lnTo>
                    <a:pt x="287914" y="12923"/>
                  </a:lnTo>
                  <a:lnTo>
                    <a:pt x="303297" y="19327"/>
                  </a:lnTo>
                  <a:lnTo>
                    <a:pt x="314165" y="30811"/>
                  </a:lnTo>
                  <a:lnTo>
                    <a:pt x="342035" y="742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1F28038-1E44-4CF2-AF34-DB25DA44F9E7}"/>
                </a:ext>
              </a:extLst>
            </p:cNvPr>
            <p:cNvSpPr/>
            <p:nvPr/>
          </p:nvSpPr>
          <p:spPr>
            <a:xfrm>
              <a:off x="8848299" y="2137720"/>
              <a:ext cx="75872" cy="93649"/>
            </a:xfrm>
            <a:custGeom>
              <a:avLst/>
              <a:gdLst/>
              <a:ahLst/>
              <a:cxnLst/>
              <a:rect l="0" t="0" r="0" b="0"/>
              <a:pathLst>
                <a:path w="75872" h="93649">
                  <a:moveTo>
                    <a:pt x="44616" y="38868"/>
                  </a:moveTo>
                  <a:lnTo>
                    <a:pt x="48742" y="26488"/>
                  </a:lnTo>
                  <a:lnTo>
                    <a:pt x="48466" y="13500"/>
                  </a:lnTo>
                  <a:lnTo>
                    <a:pt x="47183" y="6409"/>
                  </a:lnTo>
                  <a:lnTo>
                    <a:pt x="43736" y="2545"/>
                  </a:lnTo>
                  <a:lnTo>
                    <a:pt x="38848" y="833"/>
                  </a:lnTo>
                  <a:lnTo>
                    <a:pt x="32998" y="555"/>
                  </a:lnTo>
                  <a:lnTo>
                    <a:pt x="21890" y="4853"/>
                  </a:lnTo>
                  <a:lnTo>
                    <a:pt x="16510" y="8418"/>
                  </a:lnTo>
                  <a:lnTo>
                    <a:pt x="8228" y="19288"/>
                  </a:lnTo>
                  <a:lnTo>
                    <a:pt x="2531" y="33621"/>
                  </a:lnTo>
                  <a:lnTo>
                    <a:pt x="0" y="51507"/>
                  </a:lnTo>
                  <a:lnTo>
                    <a:pt x="1917" y="59386"/>
                  </a:lnTo>
                  <a:lnTo>
                    <a:pt x="10956" y="72747"/>
                  </a:lnTo>
                  <a:lnTo>
                    <a:pt x="30612" y="89981"/>
                  </a:lnTo>
                  <a:lnTo>
                    <a:pt x="37871" y="92809"/>
                  </a:lnTo>
                  <a:lnTo>
                    <a:pt x="52848" y="93648"/>
                  </a:lnTo>
                  <a:lnTo>
                    <a:pt x="59605" y="90935"/>
                  </a:lnTo>
                  <a:lnTo>
                    <a:pt x="71719" y="81011"/>
                  </a:lnTo>
                  <a:lnTo>
                    <a:pt x="74777" y="73873"/>
                  </a:lnTo>
                  <a:lnTo>
                    <a:pt x="75871" y="56729"/>
                  </a:lnTo>
                  <a:lnTo>
                    <a:pt x="69536" y="24641"/>
                  </a:lnTo>
                  <a:lnTo>
                    <a:pt x="6016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A4978BF-1349-4083-AFDA-28AB53E8E6F6}"/>
                </a:ext>
              </a:extLst>
            </p:cNvPr>
            <p:cNvSpPr/>
            <p:nvPr/>
          </p:nvSpPr>
          <p:spPr>
            <a:xfrm>
              <a:off x="8996487" y="2114399"/>
              <a:ext cx="145182" cy="124378"/>
            </a:xfrm>
            <a:custGeom>
              <a:avLst/>
              <a:gdLst/>
              <a:ahLst/>
              <a:cxnLst/>
              <a:rect l="0" t="0" r="0" b="0"/>
              <a:pathLst>
                <a:path w="145182" h="124378">
                  <a:moveTo>
                    <a:pt x="5257" y="0"/>
                  </a:moveTo>
                  <a:lnTo>
                    <a:pt x="17637" y="4127"/>
                  </a:lnTo>
                  <a:lnTo>
                    <a:pt x="19557" y="7070"/>
                  </a:lnTo>
                  <a:lnTo>
                    <a:pt x="19109" y="10760"/>
                  </a:lnTo>
                  <a:lnTo>
                    <a:pt x="3147" y="47355"/>
                  </a:lnTo>
                  <a:lnTo>
                    <a:pt x="0" y="69991"/>
                  </a:lnTo>
                  <a:lnTo>
                    <a:pt x="1753" y="79483"/>
                  </a:lnTo>
                  <a:lnTo>
                    <a:pt x="10610" y="94635"/>
                  </a:lnTo>
                  <a:lnTo>
                    <a:pt x="18326" y="99366"/>
                  </a:lnTo>
                  <a:lnTo>
                    <a:pt x="38418" y="104624"/>
                  </a:lnTo>
                  <a:lnTo>
                    <a:pt x="59439" y="102354"/>
                  </a:lnTo>
                  <a:lnTo>
                    <a:pt x="78571" y="95587"/>
                  </a:lnTo>
                  <a:lnTo>
                    <a:pt x="99052" y="81202"/>
                  </a:lnTo>
                  <a:lnTo>
                    <a:pt x="126769" y="50201"/>
                  </a:lnTo>
                  <a:lnTo>
                    <a:pt x="130316" y="49878"/>
                  </a:lnTo>
                  <a:lnTo>
                    <a:pt x="132679" y="53118"/>
                  </a:lnTo>
                  <a:lnTo>
                    <a:pt x="142565" y="113545"/>
                  </a:lnTo>
                  <a:lnTo>
                    <a:pt x="145181" y="1243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487335-E819-4776-AF98-A49BD431E2F4}"/>
                </a:ext>
              </a:extLst>
            </p:cNvPr>
            <p:cNvSpPr/>
            <p:nvPr/>
          </p:nvSpPr>
          <p:spPr>
            <a:xfrm>
              <a:off x="9242724" y="2016511"/>
              <a:ext cx="20026" cy="152304"/>
            </a:xfrm>
            <a:custGeom>
              <a:avLst/>
              <a:gdLst/>
              <a:ahLst/>
              <a:cxnLst/>
              <a:rect l="0" t="0" r="0" b="0"/>
              <a:pathLst>
                <a:path w="20026" h="152304">
                  <a:moveTo>
                    <a:pt x="15547" y="12380"/>
                  </a:moveTo>
                  <a:lnTo>
                    <a:pt x="19673" y="0"/>
                  </a:lnTo>
                  <a:lnTo>
                    <a:pt x="20025" y="1535"/>
                  </a:lnTo>
                  <a:lnTo>
                    <a:pt x="12181" y="54937"/>
                  </a:lnTo>
                  <a:lnTo>
                    <a:pt x="3302" y="111573"/>
                  </a:lnTo>
                  <a:lnTo>
                    <a:pt x="0" y="1523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762E10E-B1E7-43A8-A1CD-4587DE90A0F7}"/>
                </a:ext>
              </a:extLst>
            </p:cNvPr>
            <p:cNvSpPr/>
            <p:nvPr/>
          </p:nvSpPr>
          <p:spPr>
            <a:xfrm>
              <a:off x="9196083" y="2111991"/>
              <a:ext cx="139924" cy="25730"/>
            </a:xfrm>
            <a:custGeom>
              <a:avLst/>
              <a:gdLst/>
              <a:ahLst/>
              <a:cxnLst/>
              <a:rect l="0" t="0" r="0" b="0"/>
              <a:pathLst>
                <a:path w="139924" h="25730">
                  <a:moveTo>
                    <a:pt x="0" y="25729"/>
                  </a:moveTo>
                  <a:lnTo>
                    <a:pt x="4126" y="13349"/>
                  </a:lnTo>
                  <a:lnTo>
                    <a:pt x="8797" y="8838"/>
                  </a:lnTo>
                  <a:lnTo>
                    <a:pt x="23199" y="1523"/>
                  </a:lnTo>
                  <a:lnTo>
                    <a:pt x="38814" y="0"/>
                  </a:lnTo>
                  <a:lnTo>
                    <a:pt x="90140" y="2091"/>
                  </a:lnTo>
                  <a:lnTo>
                    <a:pt x="139923" y="24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7027C92-6188-4063-95E0-862397713E4D}"/>
                </a:ext>
              </a:extLst>
            </p:cNvPr>
            <p:cNvSpPr/>
            <p:nvPr/>
          </p:nvSpPr>
          <p:spPr>
            <a:xfrm>
              <a:off x="9374874" y="1951155"/>
              <a:ext cx="62189" cy="272075"/>
            </a:xfrm>
            <a:custGeom>
              <a:avLst/>
              <a:gdLst/>
              <a:ahLst/>
              <a:cxnLst/>
              <a:rect l="0" t="0" r="0" b="0"/>
              <a:pathLst>
                <a:path w="62189" h="272075">
                  <a:moveTo>
                    <a:pt x="62188" y="0"/>
                  </a:moveTo>
                  <a:lnTo>
                    <a:pt x="53935" y="8254"/>
                  </a:lnTo>
                  <a:lnTo>
                    <a:pt x="33808" y="69868"/>
                  </a:lnTo>
                  <a:lnTo>
                    <a:pt x="19013" y="124436"/>
                  </a:lnTo>
                  <a:lnTo>
                    <a:pt x="10509" y="178864"/>
                  </a:lnTo>
                  <a:lnTo>
                    <a:pt x="2671" y="237759"/>
                  </a:lnTo>
                  <a:lnTo>
                    <a:pt x="0" y="2720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48A02D4-0579-4743-9D5D-BEAA57F1F58F}"/>
                </a:ext>
              </a:extLst>
            </p:cNvPr>
            <p:cNvSpPr/>
            <p:nvPr/>
          </p:nvSpPr>
          <p:spPr>
            <a:xfrm>
              <a:off x="9444836" y="2159075"/>
              <a:ext cx="124377" cy="103022"/>
            </a:xfrm>
            <a:custGeom>
              <a:avLst/>
              <a:gdLst/>
              <a:ahLst/>
              <a:cxnLst/>
              <a:rect l="0" t="0" r="0" b="0"/>
              <a:pathLst>
                <a:path w="124377" h="103022">
                  <a:moveTo>
                    <a:pt x="0" y="17513"/>
                  </a:moveTo>
                  <a:lnTo>
                    <a:pt x="39152" y="0"/>
                  </a:lnTo>
                  <a:lnTo>
                    <a:pt x="70525" y="39"/>
                  </a:lnTo>
                  <a:lnTo>
                    <a:pt x="79838" y="4136"/>
                  </a:lnTo>
                  <a:lnTo>
                    <a:pt x="94793" y="17901"/>
                  </a:lnTo>
                  <a:lnTo>
                    <a:pt x="115437" y="62584"/>
                  </a:lnTo>
                  <a:lnTo>
                    <a:pt x="124376" y="1030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B53526F-1C40-4AB8-9F7A-39AF6263EC9A}"/>
                </a:ext>
              </a:extLst>
            </p:cNvPr>
            <p:cNvSpPr/>
            <p:nvPr/>
          </p:nvSpPr>
          <p:spPr>
            <a:xfrm>
              <a:off x="2188904" y="2899526"/>
              <a:ext cx="376361" cy="15542"/>
            </a:xfrm>
            <a:custGeom>
              <a:avLst/>
              <a:gdLst/>
              <a:ahLst/>
              <a:cxnLst/>
              <a:rect l="0" t="0" r="0" b="0"/>
              <a:pathLst>
                <a:path w="376361" h="15542">
                  <a:moveTo>
                    <a:pt x="18778" y="7773"/>
                  </a:moveTo>
                  <a:lnTo>
                    <a:pt x="2271" y="7773"/>
                  </a:lnTo>
                  <a:lnTo>
                    <a:pt x="0" y="8637"/>
                  </a:lnTo>
                  <a:lnTo>
                    <a:pt x="1077" y="10077"/>
                  </a:lnTo>
                  <a:lnTo>
                    <a:pt x="4386" y="11900"/>
                  </a:lnTo>
                  <a:lnTo>
                    <a:pt x="57829" y="15227"/>
                  </a:lnTo>
                  <a:lnTo>
                    <a:pt x="114495" y="15483"/>
                  </a:lnTo>
                  <a:lnTo>
                    <a:pt x="164509" y="15528"/>
                  </a:lnTo>
                  <a:lnTo>
                    <a:pt x="212534" y="15541"/>
                  </a:lnTo>
                  <a:lnTo>
                    <a:pt x="275189" y="13243"/>
                  </a:lnTo>
                  <a:lnTo>
                    <a:pt x="329216" y="8853"/>
                  </a:lnTo>
                  <a:lnTo>
                    <a:pt x="37636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FF4A271-42F4-434E-9E76-51680D8FF902}"/>
                </a:ext>
              </a:extLst>
            </p:cNvPr>
            <p:cNvSpPr/>
            <p:nvPr/>
          </p:nvSpPr>
          <p:spPr>
            <a:xfrm>
              <a:off x="2507078" y="2838315"/>
              <a:ext cx="63807" cy="146720"/>
            </a:xfrm>
            <a:custGeom>
              <a:avLst/>
              <a:gdLst/>
              <a:ahLst/>
              <a:cxnLst/>
              <a:rect l="0" t="0" r="0" b="0"/>
              <a:pathLst>
                <a:path w="63807" h="146720">
                  <a:moveTo>
                    <a:pt x="50412" y="30117"/>
                  </a:moveTo>
                  <a:lnTo>
                    <a:pt x="2001" y="1784"/>
                  </a:lnTo>
                  <a:lnTo>
                    <a:pt x="0" y="0"/>
                  </a:lnTo>
                  <a:lnTo>
                    <a:pt x="4687" y="2624"/>
                  </a:lnTo>
                  <a:lnTo>
                    <a:pt x="45968" y="41455"/>
                  </a:lnTo>
                  <a:lnTo>
                    <a:pt x="58693" y="62267"/>
                  </a:lnTo>
                  <a:lnTo>
                    <a:pt x="63806" y="97225"/>
                  </a:lnTo>
                  <a:lnTo>
                    <a:pt x="58186" y="14671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4F0FD17-62BD-4E75-960B-410ACC6EB0B9}"/>
                </a:ext>
              </a:extLst>
            </p:cNvPr>
            <p:cNvSpPr/>
            <p:nvPr/>
          </p:nvSpPr>
          <p:spPr>
            <a:xfrm>
              <a:off x="2624510" y="2814017"/>
              <a:ext cx="212828" cy="198650"/>
            </a:xfrm>
            <a:custGeom>
              <a:avLst/>
              <a:gdLst/>
              <a:ahLst/>
              <a:cxnLst/>
              <a:rect l="0" t="0" r="0" b="0"/>
              <a:pathLst>
                <a:path w="212828" h="198650">
                  <a:moveTo>
                    <a:pt x="34036" y="62188"/>
                  </a:moveTo>
                  <a:lnTo>
                    <a:pt x="9831" y="16343"/>
                  </a:lnTo>
                  <a:lnTo>
                    <a:pt x="6671" y="14350"/>
                  </a:lnTo>
                  <a:lnTo>
                    <a:pt x="3700" y="16477"/>
                  </a:lnTo>
                  <a:lnTo>
                    <a:pt x="856" y="21349"/>
                  </a:lnTo>
                  <a:lnTo>
                    <a:pt x="0" y="33673"/>
                  </a:lnTo>
                  <a:lnTo>
                    <a:pt x="9624" y="87192"/>
                  </a:lnTo>
                  <a:lnTo>
                    <a:pt x="32508" y="147230"/>
                  </a:lnTo>
                  <a:lnTo>
                    <a:pt x="61826" y="188956"/>
                  </a:lnTo>
                  <a:lnTo>
                    <a:pt x="77194" y="196265"/>
                  </a:lnTo>
                  <a:lnTo>
                    <a:pt x="94676" y="198649"/>
                  </a:lnTo>
                  <a:lnTo>
                    <a:pt x="111083" y="196830"/>
                  </a:lnTo>
                  <a:lnTo>
                    <a:pt x="124710" y="190839"/>
                  </a:lnTo>
                  <a:lnTo>
                    <a:pt x="147533" y="172918"/>
                  </a:lnTo>
                  <a:lnTo>
                    <a:pt x="173892" y="136846"/>
                  </a:lnTo>
                  <a:lnTo>
                    <a:pt x="206106" y="73883"/>
                  </a:lnTo>
                  <a:lnTo>
                    <a:pt x="211942" y="21608"/>
                  </a:lnTo>
                  <a:lnTo>
                    <a:pt x="21282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8A0687D-13D9-47D0-83D3-345A9D1DC3CD}"/>
                </a:ext>
              </a:extLst>
            </p:cNvPr>
            <p:cNvSpPr/>
            <p:nvPr/>
          </p:nvSpPr>
          <p:spPr>
            <a:xfrm>
              <a:off x="2881517" y="2899526"/>
              <a:ext cx="113981" cy="102495"/>
            </a:xfrm>
            <a:custGeom>
              <a:avLst/>
              <a:gdLst/>
              <a:ahLst/>
              <a:cxnLst/>
              <a:rect l="0" t="0" r="0" b="0"/>
              <a:pathLst>
                <a:path w="113981" h="102495">
                  <a:moveTo>
                    <a:pt x="41329" y="0"/>
                  </a:moveTo>
                  <a:lnTo>
                    <a:pt x="12997" y="21639"/>
                  </a:lnTo>
                  <a:lnTo>
                    <a:pt x="1456" y="40672"/>
                  </a:lnTo>
                  <a:lnTo>
                    <a:pt x="0" y="55217"/>
                  </a:lnTo>
                  <a:lnTo>
                    <a:pt x="820" y="62723"/>
                  </a:lnTo>
                  <a:lnTo>
                    <a:pt x="8642" y="77973"/>
                  </a:lnTo>
                  <a:lnTo>
                    <a:pt x="14355" y="85667"/>
                  </a:lnTo>
                  <a:lnTo>
                    <a:pt x="32220" y="96520"/>
                  </a:lnTo>
                  <a:lnTo>
                    <a:pt x="53691" y="102494"/>
                  </a:lnTo>
                  <a:lnTo>
                    <a:pt x="74751" y="102271"/>
                  </a:lnTo>
                  <a:lnTo>
                    <a:pt x="93323" y="94686"/>
                  </a:lnTo>
                  <a:lnTo>
                    <a:pt x="101904" y="89036"/>
                  </a:lnTo>
                  <a:lnTo>
                    <a:pt x="107624" y="81814"/>
                  </a:lnTo>
                  <a:lnTo>
                    <a:pt x="113980" y="64576"/>
                  </a:lnTo>
                  <a:lnTo>
                    <a:pt x="112198" y="45399"/>
                  </a:lnTo>
                  <a:lnTo>
                    <a:pt x="109305" y="35448"/>
                  </a:lnTo>
                  <a:lnTo>
                    <a:pt x="96876" y="19785"/>
                  </a:lnTo>
                  <a:lnTo>
                    <a:pt x="81564" y="8793"/>
                  </a:lnTo>
                  <a:lnTo>
                    <a:pt x="5687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32BC131-DB4C-4A54-9B9D-64D4408F9146}"/>
                </a:ext>
              </a:extLst>
            </p:cNvPr>
            <p:cNvSpPr/>
            <p:nvPr/>
          </p:nvSpPr>
          <p:spPr>
            <a:xfrm>
              <a:off x="3047223" y="2919648"/>
              <a:ext cx="217659" cy="73161"/>
            </a:xfrm>
            <a:custGeom>
              <a:avLst/>
              <a:gdLst/>
              <a:ahLst/>
              <a:cxnLst/>
              <a:rect l="0" t="0" r="0" b="0"/>
              <a:pathLst>
                <a:path w="217659" h="73161">
                  <a:moveTo>
                    <a:pt x="0" y="26519"/>
                  </a:moveTo>
                  <a:lnTo>
                    <a:pt x="0" y="43026"/>
                  </a:lnTo>
                  <a:lnTo>
                    <a:pt x="8253" y="65671"/>
                  </a:lnTo>
                  <a:lnTo>
                    <a:pt x="13275" y="69894"/>
                  </a:lnTo>
                  <a:lnTo>
                    <a:pt x="19215" y="71847"/>
                  </a:lnTo>
                  <a:lnTo>
                    <a:pt x="25766" y="72284"/>
                  </a:lnTo>
                  <a:lnTo>
                    <a:pt x="30997" y="69122"/>
                  </a:lnTo>
                  <a:lnTo>
                    <a:pt x="39112" y="56394"/>
                  </a:lnTo>
                  <a:lnTo>
                    <a:pt x="60926" y="10865"/>
                  </a:lnTo>
                  <a:lnTo>
                    <a:pt x="67393" y="5718"/>
                  </a:lnTo>
                  <a:lnTo>
                    <a:pt x="83791" y="0"/>
                  </a:lnTo>
                  <a:lnTo>
                    <a:pt x="91273" y="202"/>
                  </a:lnTo>
                  <a:lnTo>
                    <a:pt x="104194" y="5034"/>
                  </a:lnTo>
                  <a:lnTo>
                    <a:pt x="113391" y="15242"/>
                  </a:lnTo>
                  <a:lnTo>
                    <a:pt x="126333" y="42910"/>
                  </a:lnTo>
                  <a:lnTo>
                    <a:pt x="129999" y="46083"/>
                  </a:lnTo>
                  <a:lnTo>
                    <a:pt x="134171" y="46472"/>
                  </a:lnTo>
                  <a:lnTo>
                    <a:pt x="138679" y="45003"/>
                  </a:lnTo>
                  <a:lnTo>
                    <a:pt x="153279" y="30556"/>
                  </a:lnTo>
                  <a:lnTo>
                    <a:pt x="168544" y="9865"/>
                  </a:lnTo>
                  <a:lnTo>
                    <a:pt x="173687" y="6779"/>
                  </a:lnTo>
                  <a:lnTo>
                    <a:pt x="178843" y="6449"/>
                  </a:lnTo>
                  <a:lnTo>
                    <a:pt x="184008" y="7957"/>
                  </a:lnTo>
                  <a:lnTo>
                    <a:pt x="188315" y="11553"/>
                  </a:lnTo>
                  <a:lnTo>
                    <a:pt x="198503" y="28994"/>
                  </a:lnTo>
                  <a:lnTo>
                    <a:pt x="217658" y="7316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E671302-6763-49D1-99C0-09F65D4B97DB}"/>
                </a:ext>
              </a:extLst>
            </p:cNvPr>
            <p:cNvSpPr/>
            <p:nvPr/>
          </p:nvSpPr>
          <p:spPr>
            <a:xfrm>
              <a:off x="3412579" y="2946167"/>
              <a:ext cx="46642" cy="15548"/>
            </a:xfrm>
            <a:custGeom>
              <a:avLst/>
              <a:gdLst/>
              <a:ahLst/>
              <a:cxnLst/>
              <a:rect l="0" t="0" r="0" b="0"/>
              <a:pathLst>
                <a:path w="46642" h="15548">
                  <a:moveTo>
                    <a:pt x="0" y="15547"/>
                  </a:moveTo>
                  <a:lnTo>
                    <a:pt x="4664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29DBA96-5775-4438-A619-F8F68F8974C3}"/>
                </a:ext>
              </a:extLst>
            </p:cNvPr>
            <p:cNvSpPr/>
            <p:nvPr/>
          </p:nvSpPr>
          <p:spPr>
            <a:xfrm>
              <a:off x="3624272" y="2930215"/>
              <a:ext cx="340228" cy="117021"/>
            </a:xfrm>
            <a:custGeom>
              <a:avLst/>
              <a:gdLst/>
              <a:ahLst/>
              <a:cxnLst/>
              <a:rect l="0" t="0" r="0" b="0"/>
              <a:pathLst>
                <a:path w="340228" h="117021">
                  <a:moveTo>
                    <a:pt x="52606" y="15952"/>
                  </a:moveTo>
                  <a:lnTo>
                    <a:pt x="48479" y="3572"/>
                  </a:lnTo>
                  <a:lnTo>
                    <a:pt x="43809" y="788"/>
                  </a:lnTo>
                  <a:lnTo>
                    <a:pt x="29407" y="0"/>
                  </a:lnTo>
                  <a:lnTo>
                    <a:pt x="23320" y="2726"/>
                  </a:lnTo>
                  <a:lnTo>
                    <a:pt x="14255" y="12664"/>
                  </a:lnTo>
                  <a:lnTo>
                    <a:pt x="4295" y="36955"/>
                  </a:lnTo>
                  <a:lnTo>
                    <a:pt x="0" y="66033"/>
                  </a:lnTo>
                  <a:lnTo>
                    <a:pt x="5905" y="83988"/>
                  </a:lnTo>
                  <a:lnTo>
                    <a:pt x="11108" y="92403"/>
                  </a:lnTo>
                  <a:lnTo>
                    <a:pt x="28405" y="106360"/>
                  </a:lnTo>
                  <a:lnTo>
                    <a:pt x="39063" y="112500"/>
                  </a:lnTo>
                  <a:lnTo>
                    <a:pt x="64725" y="117020"/>
                  </a:lnTo>
                  <a:lnTo>
                    <a:pt x="92542" y="114422"/>
                  </a:lnTo>
                  <a:lnTo>
                    <a:pt x="119299" y="104630"/>
                  </a:lnTo>
                  <a:lnTo>
                    <a:pt x="150391" y="80423"/>
                  </a:lnTo>
                  <a:lnTo>
                    <a:pt x="171887" y="51369"/>
                  </a:lnTo>
                  <a:lnTo>
                    <a:pt x="176733" y="28814"/>
                  </a:lnTo>
                  <a:lnTo>
                    <a:pt x="176816" y="16753"/>
                  </a:lnTo>
                  <a:lnTo>
                    <a:pt x="174281" y="9576"/>
                  </a:lnTo>
                  <a:lnTo>
                    <a:pt x="169999" y="5655"/>
                  </a:lnTo>
                  <a:lnTo>
                    <a:pt x="164553" y="3905"/>
                  </a:lnTo>
                  <a:lnTo>
                    <a:pt x="160059" y="5329"/>
                  </a:lnTo>
                  <a:lnTo>
                    <a:pt x="152762" y="13822"/>
                  </a:lnTo>
                  <a:lnTo>
                    <a:pt x="147925" y="37297"/>
                  </a:lnTo>
                  <a:lnTo>
                    <a:pt x="153704" y="56245"/>
                  </a:lnTo>
                  <a:lnTo>
                    <a:pt x="164909" y="74455"/>
                  </a:lnTo>
                  <a:lnTo>
                    <a:pt x="178527" y="88306"/>
                  </a:lnTo>
                  <a:lnTo>
                    <a:pt x="195519" y="95614"/>
                  </a:lnTo>
                  <a:lnTo>
                    <a:pt x="204888" y="97563"/>
                  </a:lnTo>
                  <a:lnTo>
                    <a:pt x="224510" y="95122"/>
                  </a:lnTo>
                  <a:lnTo>
                    <a:pt x="243020" y="87415"/>
                  </a:lnTo>
                  <a:lnTo>
                    <a:pt x="257005" y="75353"/>
                  </a:lnTo>
                  <a:lnTo>
                    <a:pt x="274716" y="40129"/>
                  </a:lnTo>
                  <a:lnTo>
                    <a:pt x="279278" y="38116"/>
                  </a:lnTo>
                  <a:lnTo>
                    <a:pt x="284047" y="38502"/>
                  </a:lnTo>
                  <a:lnTo>
                    <a:pt x="293953" y="48143"/>
                  </a:lnTo>
                  <a:lnTo>
                    <a:pt x="313340" y="86058"/>
                  </a:lnTo>
                  <a:lnTo>
                    <a:pt x="319064" y="101525"/>
                  </a:lnTo>
                  <a:lnTo>
                    <a:pt x="322664" y="106686"/>
                  </a:lnTo>
                  <a:lnTo>
                    <a:pt x="340227" y="1170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FD59030-CCCA-4885-BE8C-38B07AD21B34}"/>
                </a:ext>
              </a:extLst>
            </p:cNvPr>
            <p:cNvSpPr/>
            <p:nvPr/>
          </p:nvSpPr>
          <p:spPr>
            <a:xfrm>
              <a:off x="4057781" y="2876205"/>
              <a:ext cx="46642" cy="171019"/>
            </a:xfrm>
            <a:custGeom>
              <a:avLst/>
              <a:gdLst/>
              <a:ahLst/>
              <a:cxnLst/>
              <a:rect l="0" t="0" r="0" b="0"/>
              <a:pathLst>
                <a:path w="46642" h="171019">
                  <a:moveTo>
                    <a:pt x="0" y="0"/>
                  </a:moveTo>
                  <a:lnTo>
                    <a:pt x="8254" y="8254"/>
                  </a:lnTo>
                  <a:lnTo>
                    <a:pt x="17513" y="29893"/>
                  </a:lnTo>
                  <a:lnTo>
                    <a:pt x="33631" y="91016"/>
                  </a:lnTo>
                  <a:lnTo>
                    <a:pt x="45101" y="150544"/>
                  </a:lnTo>
                  <a:lnTo>
                    <a:pt x="46641" y="1710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2C4F902-761A-4E98-8931-90EE68C4A4C3}"/>
                </a:ext>
              </a:extLst>
            </p:cNvPr>
            <p:cNvSpPr/>
            <p:nvPr/>
          </p:nvSpPr>
          <p:spPr>
            <a:xfrm>
              <a:off x="4104422" y="2930620"/>
              <a:ext cx="11533" cy="46642"/>
            </a:xfrm>
            <a:custGeom>
              <a:avLst/>
              <a:gdLst/>
              <a:ahLst/>
              <a:cxnLst/>
              <a:rect l="0" t="0" r="0" b="0"/>
              <a:pathLst>
                <a:path w="11533" h="46642">
                  <a:moveTo>
                    <a:pt x="0" y="46641"/>
                  </a:moveTo>
                  <a:lnTo>
                    <a:pt x="11532" y="9454"/>
                  </a:lnTo>
                  <a:lnTo>
                    <a:pt x="11143" y="6303"/>
                  </a:lnTo>
                  <a:lnTo>
                    <a:pt x="777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7B9FA3A-B781-41FB-8E7D-6135803DBCBE}"/>
                </a:ext>
              </a:extLst>
            </p:cNvPr>
            <p:cNvSpPr/>
            <p:nvPr/>
          </p:nvSpPr>
          <p:spPr>
            <a:xfrm>
              <a:off x="3971089" y="2957012"/>
              <a:ext cx="102241" cy="51344"/>
            </a:xfrm>
            <a:custGeom>
              <a:avLst/>
              <a:gdLst/>
              <a:ahLst/>
              <a:cxnLst/>
              <a:rect l="0" t="0" r="0" b="0"/>
              <a:pathLst>
                <a:path w="102241" h="51344">
                  <a:moveTo>
                    <a:pt x="8957" y="51343"/>
                  </a:moveTo>
                  <a:lnTo>
                    <a:pt x="704" y="43090"/>
                  </a:lnTo>
                  <a:lnTo>
                    <a:pt x="0" y="38067"/>
                  </a:lnTo>
                  <a:lnTo>
                    <a:pt x="3825" y="25577"/>
                  </a:lnTo>
                  <a:lnTo>
                    <a:pt x="13585" y="13692"/>
                  </a:lnTo>
                  <a:lnTo>
                    <a:pt x="19816" y="8104"/>
                  </a:lnTo>
                  <a:lnTo>
                    <a:pt x="35952" y="1895"/>
                  </a:lnTo>
                  <a:lnTo>
                    <a:pt x="53777" y="0"/>
                  </a:lnTo>
                  <a:lnTo>
                    <a:pt x="84029" y="5820"/>
                  </a:lnTo>
                  <a:lnTo>
                    <a:pt x="102240" y="1247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D9DA8E2-9334-4641-B2AC-7D98573A610E}"/>
                </a:ext>
              </a:extLst>
            </p:cNvPr>
            <p:cNvSpPr/>
            <p:nvPr/>
          </p:nvSpPr>
          <p:spPr>
            <a:xfrm>
              <a:off x="4127743" y="2774530"/>
              <a:ext cx="54416" cy="202732"/>
            </a:xfrm>
            <a:custGeom>
              <a:avLst/>
              <a:gdLst/>
              <a:ahLst/>
              <a:cxnLst/>
              <a:rect l="0" t="0" r="0" b="0"/>
              <a:pathLst>
                <a:path w="54416" h="202732">
                  <a:moveTo>
                    <a:pt x="0" y="62807"/>
                  </a:moveTo>
                  <a:lnTo>
                    <a:pt x="10759" y="12829"/>
                  </a:lnTo>
                  <a:lnTo>
                    <a:pt x="14947" y="3577"/>
                  </a:lnTo>
                  <a:lnTo>
                    <a:pt x="19465" y="0"/>
                  </a:lnTo>
                  <a:lnTo>
                    <a:pt x="24205" y="206"/>
                  </a:lnTo>
                  <a:lnTo>
                    <a:pt x="29093" y="2935"/>
                  </a:lnTo>
                  <a:lnTo>
                    <a:pt x="36826" y="12877"/>
                  </a:lnTo>
                  <a:lnTo>
                    <a:pt x="40098" y="19156"/>
                  </a:lnTo>
                  <a:lnTo>
                    <a:pt x="45780" y="76189"/>
                  </a:lnTo>
                  <a:lnTo>
                    <a:pt x="46471" y="131765"/>
                  </a:lnTo>
                  <a:lnTo>
                    <a:pt x="52772" y="190400"/>
                  </a:lnTo>
                  <a:lnTo>
                    <a:pt x="54415" y="20273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B389177-9D36-42ED-B04E-02DF7EB3EC6F}"/>
                </a:ext>
              </a:extLst>
            </p:cNvPr>
            <p:cNvSpPr/>
            <p:nvPr/>
          </p:nvSpPr>
          <p:spPr>
            <a:xfrm>
              <a:off x="4189931" y="2891752"/>
              <a:ext cx="178792" cy="101057"/>
            </a:xfrm>
            <a:custGeom>
              <a:avLst/>
              <a:gdLst/>
              <a:ahLst/>
              <a:cxnLst/>
              <a:rect l="0" t="0" r="0" b="0"/>
              <a:pathLst>
                <a:path w="178792" h="101057">
                  <a:moveTo>
                    <a:pt x="0" y="101056"/>
                  </a:moveTo>
                  <a:lnTo>
                    <a:pt x="31499" y="48818"/>
                  </a:lnTo>
                  <a:lnTo>
                    <a:pt x="56030" y="26342"/>
                  </a:lnTo>
                  <a:lnTo>
                    <a:pt x="75286" y="22648"/>
                  </a:lnTo>
                  <a:lnTo>
                    <a:pt x="86467" y="22872"/>
                  </a:lnTo>
                  <a:lnTo>
                    <a:pt x="95649" y="26477"/>
                  </a:lnTo>
                  <a:lnTo>
                    <a:pt x="110457" y="39694"/>
                  </a:lnTo>
                  <a:lnTo>
                    <a:pt x="118191" y="57086"/>
                  </a:lnTo>
                  <a:lnTo>
                    <a:pt x="120253" y="66560"/>
                  </a:lnTo>
                  <a:lnTo>
                    <a:pt x="123355" y="71149"/>
                  </a:lnTo>
                  <a:lnTo>
                    <a:pt x="127150" y="72481"/>
                  </a:lnTo>
                  <a:lnTo>
                    <a:pt x="131408" y="71641"/>
                  </a:lnTo>
                  <a:lnTo>
                    <a:pt x="135110" y="67627"/>
                  </a:lnTo>
                  <a:lnTo>
                    <a:pt x="174348" y="5272"/>
                  </a:lnTo>
                  <a:lnTo>
                    <a:pt x="17879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444DAF2-478B-4DB9-BB96-F8326F186B93}"/>
                </a:ext>
              </a:extLst>
            </p:cNvPr>
            <p:cNvSpPr/>
            <p:nvPr/>
          </p:nvSpPr>
          <p:spPr>
            <a:xfrm>
              <a:off x="4423137" y="2906692"/>
              <a:ext cx="62669" cy="86117"/>
            </a:xfrm>
            <a:custGeom>
              <a:avLst/>
              <a:gdLst/>
              <a:ahLst/>
              <a:cxnLst/>
              <a:rect l="0" t="0" r="0" b="0"/>
              <a:pathLst>
                <a:path w="62669" h="86117">
                  <a:moveTo>
                    <a:pt x="54415" y="16154"/>
                  </a:moveTo>
                  <a:lnTo>
                    <a:pt x="62668" y="3774"/>
                  </a:lnTo>
                  <a:lnTo>
                    <a:pt x="61645" y="991"/>
                  </a:lnTo>
                  <a:lnTo>
                    <a:pt x="57507" y="0"/>
                  </a:lnTo>
                  <a:lnTo>
                    <a:pt x="51294" y="202"/>
                  </a:lnTo>
                  <a:lnTo>
                    <a:pt x="39784" y="5034"/>
                  </a:lnTo>
                  <a:lnTo>
                    <a:pt x="18319" y="22211"/>
                  </a:lnTo>
                  <a:lnTo>
                    <a:pt x="6771" y="41270"/>
                  </a:lnTo>
                  <a:lnTo>
                    <a:pt x="0" y="861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3A43AEA-7C94-4331-AABF-83919D44F299}"/>
                </a:ext>
              </a:extLst>
            </p:cNvPr>
            <p:cNvSpPr/>
            <p:nvPr/>
          </p:nvSpPr>
          <p:spPr>
            <a:xfrm>
              <a:off x="4749625" y="2845111"/>
              <a:ext cx="7775" cy="7775"/>
            </a:xfrm>
            <a:custGeom>
              <a:avLst/>
              <a:gdLst/>
              <a:ahLst/>
              <a:cxnLst/>
              <a:rect l="0" t="0" r="0" b="0"/>
              <a:pathLst>
                <a:path w="7775" h="7775">
                  <a:moveTo>
                    <a:pt x="7774" y="777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B097058-A2CB-414B-8377-A10FC9E7B88D}"/>
                </a:ext>
              </a:extLst>
            </p:cNvPr>
            <p:cNvSpPr/>
            <p:nvPr/>
          </p:nvSpPr>
          <p:spPr>
            <a:xfrm>
              <a:off x="4718531" y="2953940"/>
              <a:ext cx="23322" cy="31095"/>
            </a:xfrm>
            <a:custGeom>
              <a:avLst/>
              <a:gdLst/>
              <a:ahLst/>
              <a:cxnLst/>
              <a:rect l="0" t="0" r="0" b="0"/>
              <a:pathLst>
                <a:path w="23322" h="31095">
                  <a:moveTo>
                    <a:pt x="23321" y="0"/>
                  </a:moveTo>
                  <a:lnTo>
                    <a:pt x="19194" y="12380"/>
                  </a:lnTo>
                  <a:lnTo>
                    <a:pt x="12561" y="20762"/>
                  </a:lnTo>
                  <a:lnTo>
                    <a:pt x="0" y="310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EF949C7-98DF-49A6-B97C-48998300FDC4}"/>
                </a:ext>
              </a:extLst>
            </p:cNvPr>
            <p:cNvSpPr/>
            <p:nvPr/>
          </p:nvSpPr>
          <p:spPr>
            <a:xfrm>
              <a:off x="4902810" y="2863067"/>
              <a:ext cx="405049" cy="114195"/>
            </a:xfrm>
            <a:custGeom>
              <a:avLst/>
              <a:gdLst/>
              <a:ahLst/>
              <a:cxnLst/>
              <a:rect l="0" t="0" r="0" b="0"/>
              <a:pathLst>
                <a:path w="405049" h="114195">
                  <a:moveTo>
                    <a:pt x="10059" y="20912"/>
                  </a:moveTo>
                  <a:lnTo>
                    <a:pt x="14186" y="33292"/>
                  </a:lnTo>
                  <a:lnTo>
                    <a:pt x="11605" y="46280"/>
                  </a:lnTo>
                  <a:lnTo>
                    <a:pt x="0" y="75731"/>
                  </a:lnTo>
                  <a:lnTo>
                    <a:pt x="762" y="79915"/>
                  </a:lnTo>
                  <a:lnTo>
                    <a:pt x="3861" y="81840"/>
                  </a:lnTo>
                  <a:lnTo>
                    <a:pt x="8518" y="82260"/>
                  </a:lnTo>
                  <a:lnTo>
                    <a:pt x="13351" y="79949"/>
                  </a:lnTo>
                  <a:lnTo>
                    <a:pt x="33518" y="57622"/>
                  </a:lnTo>
                  <a:lnTo>
                    <a:pt x="54137" y="28259"/>
                  </a:lnTo>
                  <a:lnTo>
                    <a:pt x="60174" y="24083"/>
                  </a:lnTo>
                  <a:lnTo>
                    <a:pt x="73791" y="21745"/>
                  </a:lnTo>
                  <a:lnTo>
                    <a:pt x="80186" y="24059"/>
                  </a:lnTo>
                  <a:lnTo>
                    <a:pt x="91899" y="33539"/>
                  </a:lnTo>
                  <a:lnTo>
                    <a:pt x="98256" y="48692"/>
                  </a:lnTo>
                  <a:lnTo>
                    <a:pt x="99951" y="57571"/>
                  </a:lnTo>
                  <a:lnTo>
                    <a:pt x="103672" y="62625"/>
                  </a:lnTo>
                  <a:lnTo>
                    <a:pt x="108745" y="65132"/>
                  </a:lnTo>
                  <a:lnTo>
                    <a:pt x="114717" y="65939"/>
                  </a:lnTo>
                  <a:lnTo>
                    <a:pt x="120426" y="63886"/>
                  </a:lnTo>
                  <a:lnTo>
                    <a:pt x="131376" y="54695"/>
                  </a:lnTo>
                  <a:lnTo>
                    <a:pt x="155072" y="28545"/>
                  </a:lnTo>
                  <a:lnTo>
                    <a:pt x="175278" y="16818"/>
                  </a:lnTo>
                  <a:lnTo>
                    <a:pt x="196350" y="12758"/>
                  </a:lnTo>
                  <a:lnTo>
                    <a:pt x="216367" y="14697"/>
                  </a:lnTo>
                  <a:lnTo>
                    <a:pt x="233902" y="21317"/>
                  </a:lnTo>
                  <a:lnTo>
                    <a:pt x="292628" y="64886"/>
                  </a:lnTo>
                  <a:lnTo>
                    <a:pt x="311845" y="69822"/>
                  </a:lnTo>
                  <a:lnTo>
                    <a:pt x="362619" y="63896"/>
                  </a:lnTo>
                  <a:lnTo>
                    <a:pt x="378653" y="54699"/>
                  </a:lnTo>
                  <a:lnTo>
                    <a:pt x="391537" y="41111"/>
                  </a:lnTo>
                  <a:lnTo>
                    <a:pt x="403022" y="23555"/>
                  </a:lnTo>
                  <a:lnTo>
                    <a:pt x="405048" y="15764"/>
                  </a:lnTo>
                  <a:lnTo>
                    <a:pt x="404672" y="8843"/>
                  </a:lnTo>
                  <a:lnTo>
                    <a:pt x="402693" y="2501"/>
                  </a:lnTo>
                  <a:lnTo>
                    <a:pt x="399647" y="0"/>
                  </a:lnTo>
                  <a:lnTo>
                    <a:pt x="395888" y="61"/>
                  </a:lnTo>
                  <a:lnTo>
                    <a:pt x="391655" y="1829"/>
                  </a:lnTo>
                  <a:lnTo>
                    <a:pt x="377444" y="20824"/>
                  </a:lnTo>
                  <a:lnTo>
                    <a:pt x="370546" y="52459"/>
                  </a:lnTo>
                  <a:lnTo>
                    <a:pt x="372629" y="80931"/>
                  </a:lnTo>
                  <a:lnTo>
                    <a:pt x="378783" y="95380"/>
                  </a:lnTo>
                  <a:lnTo>
                    <a:pt x="390962" y="1141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7688ED4-CBDC-48E8-A05F-FEEEBB9E6158}"/>
                </a:ext>
              </a:extLst>
            </p:cNvPr>
            <p:cNvSpPr/>
            <p:nvPr/>
          </p:nvSpPr>
          <p:spPr>
            <a:xfrm>
              <a:off x="5368787" y="2754678"/>
              <a:ext cx="173739" cy="221954"/>
            </a:xfrm>
            <a:custGeom>
              <a:avLst/>
              <a:gdLst/>
              <a:ahLst/>
              <a:cxnLst/>
              <a:rect l="0" t="0" r="0" b="0"/>
              <a:pathLst>
                <a:path w="173739" h="221954">
                  <a:moveTo>
                    <a:pt x="103776" y="129301"/>
                  </a:moveTo>
                  <a:lnTo>
                    <a:pt x="95523" y="121047"/>
                  </a:lnTo>
                  <a:lnTo>
                    <a:pt x="79955" y="119299"/>
                  </a:lnTo>
                  <a:lnTo>
                    <a:pt x="59504" y="123128"/>
                  </a:lnTo>
                  <a:lnTo>
                    <a:pt x="29430" y="139852"/>
                  </a:lnTo>
                  <a:lnTo>
                    <a:pt x="12000" y="153856"/>
                  </a:lnTo>
                  <a:lnTo>
                    <a:pt x="2526" y="171020"/>
                  </a:lnTo>
                  <a:lnTo>
                    <a:pt x="0" y="180434"/>
                  </a:lnTo>
                  <a:lnTo>
                    <a:pt x="1799" y="197804"/>
                  </a:lnTo>
                  <a:lnTo>
                    <a:pt x="4697" y="206064"/>
                  </a:lnTo>
                  <a:lnTo>
                    <a:pt x="11812" y="212434"/>
                  </a:lnTo>
                  <a:lnTo>
                    <a:pt x="33536" y="221815"/>
                  </a:lnTo>
                  <a:lnTo>
                    <a:pt x="58164" y="221953"/>
                  </a:lnTo>
                  <a:lnTo>
                    <a:pt x="81776" y="215393"/>
                  </a:lnTo>
                  <a:lnTo>
                    <a:pt x="100909" y="203840"/>
                  </a:lnTo>
                  <a:lnTo>
                    <a:pt x="107047" y="195405"/>
                  </a:lnTo>
                  <a:lnTo>
                    <a:pt x="113867" y="174515"/>
                  </a:lnTo>
                  <a:lnTo>
                    <a:pt x="109453" y="126095"/>
                  </a:lnTo>
                  <a:lnTo>
                    <a:pt x="97828" y="71790"/>
                  </a:lnTo>
                  <a:lnTo>
                    <a:pt x="84399" y="20371"/>
                  </a:lnTo>
                  <a:lnTo>
                    <a:pt x="83084" y="7449"/>
                  </a:lnTo>
                  <a:lnTo>
                    <a:pt x="83936" y="1425"/>
                  </a:lnTo>
                  <a:lnTo>
                    <a:pt x="86230" y="0"/>
                  </a:lnTo>
                  <a:lnTo>
                    <a:pt x="89488" y="1641"/>
                  </a:lnTo>
                  <a:lnTo>
                    <a:pt x="112470" y="54947"/>
                  </a:lnTo>
                  <a:lnTo>
                    <a:pt x="138883" y="118028"/>
                  </a:lnTo>
                  <a:lnTo>
                    <a:pt x="158122" y="175737"/>
                  </a:lnTo>
                  <a:lnTo>
                    <a:pt x="173738" y="2148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F5D68A1-982B-4B7F-81D1-D9378172CA4E}"/>
                </a:ext>
              </a:extLst>
            </p:cNvPr>
            <p:cNvSpPr/>
            <p:nvPr/>
          </p:nvSpPr>
          <p:spPr>
            <a:xfrm>
              <a:off x="5589166" y="2860722"/>
              <a:ext cx="155472" cy="85446"/>
            </a:xfrm>
            <a:custGeom>
              <a:avLst/>
              <a:gdLst/>
              <a:ahLst/>
              <a:cxnLst/>
              <a:rect l="0" t="0" r="0" b="0"/>
              <a:pathLst>
                <a:path w="155472" h="85446">
                  <a:moveTo>
                    <a:pt x="0" y="23257"/>
                  </a:moveTo>
                  <a:lnTo>
                    <a:pt x="9821" y="0"/>
                  </a:lnTo>
                  <a:lnTo>
                    <a:pt x="10002" y="1706"/>
                  </a:lnTo>
                  <a:lnTo>
                    <a:pt x="8214" y="33395"/>
                  </a:lnTo>
                  <a:lnTo>
                    <a:pt x="12576" y="51947"/>
                  </a:lnTo>
                  <a:lnTo>
                    <a:pt x="16158" y="60521"/>
                  </a:lnTo>
                  <a:lnTo>
                    <a:pt x="27047" y="72352"/>
                  </a:lnTo>
                  <a:lnTo>
                    <a:pt x="33578" y="76717"/>
                  </a:lnTo>
                  <a:lnTo>
                    <a:pt x="47746" y="79262"/>
                  </a:lnTo>
                  <a:lnTo>
                    <a:pt x="55151" y="78732"/>
                  </a:lnTo>
                  <a:lnTo>
                    <a:pt x="67986" y="71233"/>
                  </a:lnTo>
                  <a:lnTo>
                    <a:pt x="84923" y="50140"/>
                  </a:lnTo>
                  <a:lnTo>
                    <a:pt x="106123" y="12060"/>
                  </a:lnTo>
                  <a:lnTo>
                    <a:pt x="110480" y="8019"/>
                  </a:lnTo>
                  <a:lnTo>
                    <a:pt x="114249" y="7916"/>
                  </a:lnTo>
                  <a:lnTo>
                    <a:pt x="117624" y="10438"/>
                  </a:lnTo>
                  <a:lnTo>
                    <a:pt x="146015" y="67524"/>
                  </a:lnTo>
                  <a:lnTo>
                    <a:pt x="155471" y="854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9D7D612-57BA-4E06-ABEA-30CDD115A607}"/>
                </a:ext>
              </a:extLst>
            </p:cNvPr>
            <p:cNvSpPr/>
            <p:nvPr/>
          </p:nvSpPr>
          <p:spPr>
            <a:xfrm>
              <a:off x="5830146" y="2716128"/>
              <a:ext cx="46642" cy="198946"/>
            </a:xfrm>
            <a:custGeom>
              <a:avLst/>
              <a:gdLst/>
              <a:ahLst/>
              <a:cxnLst/>
              <a:rect l="0" t="0" r="0" b="0"/>
              <a:pathLst>
                <a:path w="46642" h="198946">
                  <a:moveTo>
                    <a:pt x="0" y="12380"/>
                  </a:moveTo>
                  <a:lnTo>
                    <a:pt x="4126" y="0"/>
                  </a:lnTo>
                  <a:lnTo>
                    <a:pt x="4478" y="672"/>
                  </a:lnTo>
                  <a:lnTo>
                    <a:pt x="1370" y="60474"/>
                  </a:lnTo>
                  <a:lnTo>
                    <a:pt x="13303" y="119858"/>
                  </a:lnTo>
                  <a:lnTo>
                    <a:pt x="37825" y="183345"/>
                  </a:lnTo>
                  <a:lnTo>
                    <a:pt x="46641" y="1989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C330222-1E15-4832-9029-E8F60F83B0C1}"/>
                </a:ext>
              </a:extLst>
            </p:cNvPr>
            <p:cNvSpPr/>
            <p:nvPr/>
          </p:nvSpPr>
          <p:spPr>
            <a:xfrm>
              <a:off x="6020357" y="2836533"/>
              <a:ext cx="159598" cy="104270"/>
            </a:xfrm>
            <a:custGeom>
              <a:avLst/>
              <a:gdLst/>
              <a:ahLst/>
              <a:cxnLst/>
              <a:rect l="0" t="0" r="0" b="0"/>
              <a:pathLst>
                <a:path w="159598" h="104270">
                  <a:moveTo>
                    <a:pt x="4127" y="78540"/>
                  </a:moveTo>
                  <a:lnTo>
                    <a:pt x="0" y="90920"/>
                  </a:lnTo>
                  <a:lnTo>
                    <a:pt x="2239" y="95430"/>
                  </a:lnTo>
                  <a:lnTo>
                    <a:pt x="13940" y="102745"/>
                  </a:lnTo>
                  <a:lnTo>
                    <a:pt x="30658" y="104269"/>
                  </a:lnTo>
                  <a:lnTo>
                    <a:pt x="47876" y="101203"/>
                  </a:lnTo>
                  <a:lnTo>
                    <a:pt x="61287" y="94083"/>
                  </a:lnTo>
                  <a:lnTo>
                    <a:pt x="78549" y="76236"/>
                  </a:lnTo>
                  <a:lnTo>
                    <a:pt x="84708" y="59665"/>
                  </a:lnTo>
                  <a:lnTo>
                    <a:pt x="86581" y="40784"/>
                  </a:lnTo>
                  <a:lnTo>
                    <a:pt x="84536" y="20877"/>
                  </a:lnTo>
                  <a:lnTo>
                    <a:pt x="81054" y="13322"/>
                  </a:lnTo>
                  <a:lnTo>
                    <a:pt x="70275" y="2625"/>
                  </a:lnTo>
                  <a:lnTo>
                    <a:pt x="63773" y="291"/>
                  </a:lnTo>
                  <a:lnTo>
                    <a:pt x="49638" y="0"/>
                  </a:lnTo>
                  <a:lnTo>
                    <a:pt x="37021" y="5054"/>
                  </a:lnTo>
                  <a:lnTo>
                    <a:pt x="31239" y="8820"/>
                  </a:lnTo>
                  <a:lnTo>
                    <a:pt x="14847" y="30627"/>
                  </a:lnTo>
                  <a:lnTo>
                    <a:pt x="7303" y="58969"/>
                  </a:lnTo>
                  <a:lnTo>
                    <a:pt x="9195" y="85121"/>
                  </a:lnTo>
                  <a:lnTo>
                    <a:pt x="12688" y="91564"/>
                  </a:lnTo>
                  <a:lnTo>
                    <a:pt x="23479" y="101027"/>
                  </a:lnTo>
                  <a:lnTo>
                    <a:pt x="29984" y="103032"/>
                  </a:lnTo>
                  <a:lnTo>
                    <a:pt x="44122" y="102957"/>
                  </a:lnTo>
                  <a:lnTo>
                    <a:pt x="70776" y="89805"/>
                  </a:lnTo>
                  <a:lnTo>
                    <a:pt x="120398" y="30591"/>
                  </a:lnTo>
                  <a:lnTo>
                    <a:pt x="125691" y="23253"/>
                  </a:lnTo>
                  <a:lnTo>
                    <a:pt x="131811" y="20089"/>
                  </a:lnTo>
                  <a:lnTo>
                    <a:pt x="138481" y="19707"/>
                  </a:lnTo>
                  <a:lnTo>
                    <a:pt x="159597" y="2412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17A1735-EC37-4D33-BE40-2343FB7D756E}"/>
                </a:ext>
              </a:extLst>
            </p:cNvPr>
            <p:cNvSpPr/>
            <p:nvPr/>
          </p:nvSpPr>
          <p:spPr>
            <a:xfrm>
              <a:off x="6434691" y="2623804"/>
              <a:ext cx="324845" cy="557176"/>
            </a:xfrm>
            <a:custGeom>
              <a:avLst/>
              <a:gdLst/>
              <a:ahLst/>
              <a:cxnLst/>
              <a:rect l="0" t="0" r="0" b="0"/>
              <a:pathLst>
                <a:path w="324845" h="557176">
                  <a:moveTo>
                    <a:pt x="281636" y="151345"/>
                  </a:moveTo>
                  <a:lnTo>
                    <a:pt x="273383" y="138965"/>
                  </a:lnTo>
                  <a:lnTo>
                    <a:pt x="257815" y="130584"/>
                  </a:lnTo>
                  <a:lnTo>
                    <a:pt x="236500" y="125707"/>
                  </a:lnTo>
                  <a:lnTo>
                    <a:pt x="192234" y="129614"/>
                  </a:lnTo>
                  <a:lnTo>
                    <a:pt x="173668" y="135641"/>
                  </a:lnTo>
                  <a:lnTo>
                    <a:pt x="123347" y="167895"/>
                  </a:lnTo>
                  <a:lnTo>
                    <a:pt x="111957" y="185188"/>
                  </a:lnTo>
                  <a:lnTo>
                    <a:pt x="108920" y="194637"/>
                  </a:lnTo>
                  <a:lnTo>
                    <a:pt x="108623" y="202663"/>
                  </a:lnTo>
                  <a:lnTo>
                    <a:pt x="112898" y="216188"/>
                  </a:lnTo>
                  <a:lnTo>
                    <a:pt x="118185" y="219622"/>
                  </a:lnTo>
                  <a:lnTo>
                    <a:pt x="133272" y="221134"/>
                  </a:lnTo>
                  <a:lnTo>
                    <a:pt x="151493" y="212017"/>
                  </a:lnTo>
                  <a:lnTo>
                    <a:pt x="169380" y="195585"/>
                  </a:lnTo>
                  <a:lnTo>
                    <a:pt x="196391" y="145644"/>
                  </a:lnTo>
                  <a:lnTo>
                    <a:pt x="203281" y="95133"/>
                  </a:lnTo>
                  <a:lnTo>
                    <a:pt x="210399" y="33791"/>
                  </a:lnTo>
                  <a:lnTo>
                    <a:pt x="215714" y="16757"/>
                  </a:lnTo>
                  <a:lnTo>
                    <a:pt x="219549" y="9796"/>
                  </a:lnTo>
                  <a:lnTo>
                    <a:pt x="225561" y="5156"/>
                  </a:lnTo>
                  <a:lnTo>
                    <a:pt x="241455" y="0"/>
                  </a:lnTo>
                  <a:lnTo>
                    <a:pt x="265700" y="1224"/>
                  </a:lnTo>
                  <a:lnTo>
                    <a:pt x="301585" y="15581"/>
                  </a:lnTo>
                  <a:lnTo>
                    <a:pt x="315263" y="25075"/>
                  </a:lnTo>
                  <a:lnTo>
                    <a:pt x="322493" y="41962"/>
                  </a:lnTo>
                  <a:lnTo>
                    <a:pt x="324844" y="62136"/>
                  </a:lnTo>
                  <a:lnTo>
                    <a:pt x="323008" y="79739"/>
                  </a:lnTo>
                  <a:lnTo>
                    <a:pt x="308866" y="108343"/>
                  </a:lnTo>
                  <a:lnTo>
                    <a:pt x="250804" y="169576"/>
                  </a:lnTo>
                  <a:lnTo>
                    <a:pt x="199986" y="217167"/>
                  </a:lnTo>
                  <a:lnTo>
                    <a:pt x="143242" y="268154"/>
                  </a:lnTo>
                  <a:lnTo>
                    <a:pt x="90192" y="319812"/>
                  </a:lnTo>
                  <a:lnTo>
                    <a:pt x="35909" y="378404"/>
                  </a:lnTo>
                  <a:lnTo>
                    <a:pt x="15066" y="413824"/>
                  </a:lnTo>
                  <a:lnTo>
                    <a:pt x="285" y="452617"/>
                  </a:lnTo>
                  <a:lnTo>
                    <a:pt x="0" y="481399"/>
                  </a:lnTo>
                  <a:lnTo>
                    <a:pt x="9514" y="507680"/>
                  </a:lnTo>
                  <a:lnTo>
                    <a:pt x="27399" y="527752"/>
                  </a:lnTo>
                  <a:lnTo>
                    <a:pt x="53236" y="544640"/>
                  </a:lnTo>
                  <a:lnTo>
                    <a:pt x="103406" y="556457"/>
                  </a:lnTo>
                  <a:lnTo>
                    <a:pt x="146869" y="557175"/>
                  </a:lnTo>
                  <a:lnTo>
                    <a:pt x="191643" y="543474"/>
                  </a:lnTo>
                  <a:lnTo>
                    <a:pt x="209682" y="534070"/>
                  </a:lnTo>
                  <a:lnTo>
                    <a:pt x="224033" y="519526"/>
                  </a:lnTo>
                  <a:lnTo>
                    <a:pt x="239521" y="491914"/>
                  </a:lnTo>
                  <a:lnTo>
                    <a:pt x="247278" y="461852"/>
                  </a:lnTo>
                  <a:lnTo>
                    <a:pt x="247364" y="441364"/>
                  </a:lnTo>
                  <a:lnTo>
                    <a:pt x="228712" y="389708"/>
                  </a:lnTo>
                  <a:lnTo>
                    <a:pt x="188354" y="33791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1628279-6458-4C8A-807C-DAFF5C290B3B}"/>
                </a:ext>
              </a:extLst>
            </p:cNvPr>
            <p:cNvSpPr/>
            <p:nvPr/>
          </p:nvSpPr>
          <p:spPr>
            <a:xfrm>
              <a:off x="7307116" y="2930620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2701" h="12701">
                  <a:moveTo>
                    <a:pt x="0" y="0"/>
                  </a:moveTo>
                  <a:lnTo>
                    <a:pt x="12700" y="127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F6202D0-C385-4ED4-8805-3A2A174B3151}"/>
                </a:ext>
              </a:extLst>
            </p:cNvPr>
            <p:cNvSpPr/>
            <p:nvPr/>
          </p:nvSpPr>
          <p:spPr>
            <a:xfrm>
              <a:off x="7082941" y="2690848"/>
              <a:ext cx="99645" cy="303922"/>
            </a:xfrm>
            <a:custGeom>
              <a:avLst/>
              <a:gdLst/>
              <a:ahLst/>
              <a:cxnLst/>
              <a:rect l="0" t="0" r="0" b="0"/>
              <a:pathLst>
                <a:path w="99645" h="303922">
                  <a:moveTo>
                    <a:pt x="60931" y="68754"/>
                  </a:moveTo>
                  <a:lnTo>
                    <a:pt x="74317" y="5397"/>
                  </a:lnTo>
                  <a:lnTo>
                    <a:pt x="72445" y="604"/>
                  </a:lnTo>
                  <a:lnTo>
                    <a:pt x="68608" y="0"/>
                  </a:lnTo>
                  <a:lnTo>
                    <a:pt x="63458" y="2189"/>
                  </a:lnTo>
                  <a:lnTo>
                    <a:pt x="55432" y="11530"/>
                  </a:lnTo>
                  <a:lnTo>
                    <a:pt x="28459" y="72091"/>
                  </a:lnTo>
                  <a:lnTo>
                    <a:pt x="8297" y="125571"/>
                  </a:lnTo>
                  <a:lnTo>
                    <a:pt x="0" y="182058"/>
                  </a:lnTo>
                  <a:lnTo>
                    <a:pt x="3035" y="234496"/>
                  </a:lnTo>
                  <a:lnTo>
                    <a:pt x="13739" y="261529"/>
                  </a:lnTo>
                  <a:lnTo>
                    <a:pt x="27850" y="281823"/>
                  </a:lnTo>
                  <a:lnTo>
                    <a:pt x="47098" y="294650"/>
                  </a:lnTo>
                  <a:lnTo>
                    <a:pt x="73339" y="303921"/>
                  </a:lnTo>
                  <a:lnTo>
                    <a:pt x="81296" y="303267"/>
                  </a:lnTo>
                  <a:lnTo>
                    <a:pt x="94742" y="295631"/>
                  </a:lnTo>
                  <a:lnTo>
                    <a:pt x="98155" y="288240"/>
                  </a:lnTo>
                  <a:lnTo>
                    <a:pt x="99644" y="268511"/>
                  </a:lnTo>
                  <a:lnTo>
                    <a:pt x="87373" y="233124"/>
                  </a:lnTo>
                  <a:lnTo>
                    <a:pt x="61001" y="194985"/>
                  </a:lnTo>
                  <a:lnTo>
                    <a:pt x="34164" y="168327"/>
                  </a:lnTo>
                  <a:lnTo>
                    <a:pt x="6516" y="1542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FAE790F-8D0E-4902-B4AE-12E4B2F848F8}"/>
                </a:ext>
              </a:extLst>
            </p:cNvPr>
            <p:cNvSpPr/>
            <p:nvPr/>
          </p:nvSpPr>
          <p:spPr>
            <a:xfrm>
              <a:off x="7252701" y="2757060"/>
              <a:ext cx="336746" cy="160094"/>
            </a:xfrm>
            <a:custGeom>
              <a:avLst/>
              <a:gdLst/>
              <a:ahLst/>
              <a:cxnLst/>
              <a:rect l="0" t="0" r="0" b="0"/>
              <a:pathLst>
                <a:path w="336746" h="160094">
                  <a:moveTo>
                    <a:pt x="0" y="72504"/>
                  </a:moveTo>
                  <a:lnTo>
                    <a:pt x="28439" y="53886"/>
                  </a:lnTo>
                  <a:lnTo>
                    <a:pt x="63033" y="21811"/>
                  </a:lnTo>
                  <a:lnTo>
                    <a:pt x="80414" y="15425"/>
                  </a:lnTo>
                  <a:lnTo>
                    <a:pt x="98791" y="13450"/>
                  </a:lnTo>
                  <a:lnTo>
                    <a:pt x="139626" y="21435"/>
                  </a:lnTo>
                  <a:lnTo>
                    <a:pt x="159030" y="32804"/>
                  </a:lnTo>
                  <a:lnTo>
                    <a:pt x="196226" y="69876"/>
                  </a:lnTo>
                  <a:lnTo>
                    <a:pt x="207557" y="90626"/>
                  </a:lnTo>
                  <a:lnTo>
                    <a:pt x="210865" y="111364"/>
                  </a:lnTo>
                  <a:lnTo>
                    <a:pt x="210539" y="121731"/>
                  </a:lnTo>
                  <a:lnTo>
                    <a:pt x="203266" y="137857"/>
                  </a:lnTo>
                  <a:lnTo>
                    <a:pt x="197699" y="144575"/>
                  </a:lnTo>
                  <a:lnTo>
                    <a:pt x="182301" y="154344"/>
                  </a:lnTo>
                  <a:lnTo>
                    <a:pt x="173357" y="158158"/>
                  </a:lnTo>
                  <a:lnTo>
                    <a:pt x="154207" y="160093"/>
                  </a:lnTo>
                  <a:lnTo>
                    <a:pt x="144264" y="159399"/>
                  </a:lnTo>
                  <a:lnTo>
                    <a:pt x="137635" y="155482"/>
                  </a:lnTo>
                  <a:lnTo>
                    <a:pt x="133214" y="149416"/>
                  </a:lnTo>
                  <a:lnTo>
                    <a:pt x="130269" y="141917"/>
                  </a:lnTo>
                  <a:lnTo>
                    <a:pt x="130895" y="133462"/>
                  </a:lnTo>
                  <a:lnTo>
                    <a:pt x="138502" y="114856"/>
                  </a:lnTo>
                  <a:lnTo>
                    <a:pt x="165606" y="89083"/>
                  </a:lnTo>
                  <a:lnTo>
                    <a:pt x="201908" y="64230"/>
                  </a:lnTo>
                  <a:lnTo>
                    <a:pt x="256576" y="44412"/>
                  </a:lnTo>
                  <a:lnTo>
                    <a:pt x="319970" y="22284"/>
                  </a:lnTo>
                  <a:lnTo>
                    <a:pt x="335396" y="12468"/>
                  </a:lnTo>
                  <a:lnTo>
                    <a:pt x="336745" y="8296"/>
                  </a:lnTo>
                  <a:lnTo>
                    <a:pt x="334189" y="4650"/>
                  </a:lnTo>
                  <a:lnTo>
                    <a:pt x="329031" y="1357"/>
                  </a:lnTo>
                  <a:lnTo>
                    <a:pt x="316390" y="0"/>
                  </a:lnTo>
                  <a:lnTo>
                    <a:pt x="264164" y="13213"/>
                  </a:lnTo>
                  <a:lnTo>
                    <a:pt x="224340" y="39301"/>
                  </a:lnTo>
                  <a:lnTo>
                    <a:pt x="201788" y="62762"/>
                  </a:lnTo>
                  <a:lnTo>
                    <a:pt x="198441" y="73783"/>
                  </a:lnTo>
                  <a:lnTo>
                    <a:pt x="199329" y="99848"/>
                  </a:lnTo>
                  <a:lnTo>
                    <a:pt x="207785" y="119494"/>
                  </a:lnTo>
                  <a:lnTo>
                    <a:pt x="213667" y="127151"/>
                  </a:lnTo>
                  <a:lnTo>
                    <a:pt x="229417" y="135659"/>
                  </a:lnTo>
                  <a:lnTo>
                    <a:pt x="238453" y="137928"/>
                  </a:lnTo>
                  <a:lnTo>
                    <a:pt x="255404" y="135842"/>
                  </a:lnTo>
                  <a:lnTo>
                    <a:pt x="263552" y="132867"/>
                  </a:lnTo>
                  <a:lnTo>
                    <a:pt x="277211" y="118046"/>
                  </a:lnTo>
                  <a:lnTo>
                    <a:pt x="295930" y="77469"/>
                  </a:lnTo>
                  <a:lnTo>
                    <a:pt x="305150" y="46528"/>
                  </a:lnTo>
                  <a:lnTo>
                    <a:pt x="307944" y="42231"/>
                  </a:lnTo>
                  <a:lnTo>
                    <a:pt x="310670" y="41957"/>
                  </a:lnTo>
                  <a:lnTo>
                    <a:pt x="313352" y="44366"/>
                  </a:lnTo>
                  <a:lnTo>
                    <a:pt x="334261" y="9582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1E16BC1-2066-4A78-9455-83830571549F}"/>
                </a:ext>
              </a:extLst>
            </p:cNvPr>
            <p:cNvSpPr/>
            <p:nvPr/>
          </p:nvSpPr>
          <p:spPr>
            <a:xfrm>
              <a:off x="7703565" y="2813537"/>
              <a:ext cx="31096" cy="78216"/>
            </a:xfrm>
            <a:custGeom>
              <a:avLst/>
              <a:gdLst/>
              <a:ahLst/>
              <a:cxnLst/>
              <a:rect l="0" t="0" r="0" b="0"/>
              <a:pathLst>
                <a:path w="31096" h="78216">
                  <a:moveTo>
                    <a:pt x="0" y="8253"/>
                  </a:moveTo>
                  <a:lnTo>
                    <a:pt x="8255" y="0"/>
                  </a:lnTo>
                  <a:lnTo>
                    <a:pt x="10686" y="1024"/>
                  </a:lnTo>
                  <a:lnTo>
                    <a:pt x="23718" y="57534"/>
                  </a:lnTo>
                  <a:lnTo>
                    <a:pt x="31095" y="782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29D17BC-5610-4A9A-8323-0331E4F25DC3}"/>
                </a:ext>
              </a:extLst>
            </p:cNvPr>
            <p:cNvSpPr/>
            <p:nvPr/>
          </p:nvSpPr>
          <p:spPr>
            <a:xfrm>
              <a:off x="7750207" y="2658546"/>
              <a:ext cx="23321" cy="69963"/>
            </a:xfrm>
            <a:custGeom>
              <a:avLst/>
              <a:gdLst/>
              <a:ahLst/>
              <a:cxnLst/>
              <a:rect l="0" t="0" r="0" b="0"/>
              <a:pathLst>
                <a:path w="23321" h="69963">
                  <a:moveTo>
                    <a:pt x="23320" y="69962"/>
                  </a:moveTo>
                  <a:lnTo>
                    <a:pt x="19193" y="24117"/>
                  </a:lnTo>
                  <a:lnTo>
                    <a:pt x="12561" y="1273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D2D106D-F56B-464E-9F0F-2C7E02AED6A4}"/>
                </a:ext>
              </a:extLst>
            </p:cNvPr>
            <p:cNvSpPr/>
            <p:nvPr/>
          </p:nvSpPr>
          <p:spPr>
            <a:xfrm>
              <a:off x="7874583" y="2767376"/>
              <a:ext cx="233207" cy="104376"/>
            </a:xfrm>
            <a:custGeom>
              <a:avLst/>
              <a:gdLst/>
              <a:ahLst/>
              <a:cxnLst/>
              <a:rect l="0" t="0" r="0" b="0"/>
              <a:pathLst>
                <a:path w="233207" h="104376">
                  <a:moveTo>
                    <a:pt x="0" y="0"/>
                  </a:moveTo>
                  <a:lnTo>
                    <a:pt x="5343" y="20345"/>
                  </a:lnTo>
                  <a:lnTo>
                    <a:pt x="8424" y="81906"/>
                  </a:lnTo>
                  <a:lnTo>
                    <a:pt x="11805" y="99455"/>
                  </a:lnTo>
                  <a:lnTo>
                    <a:pt x="15644" y="103443"/>
                  </a:lnTo>
                  <a:lnTo>
                    <a:pt x="20795" y="104375"/>
                  </a:lnTo>
                  <a:lnTo>
                    <a:pt x="32563" y="100803"/>
                  </a:lnTo>
                  <a:lnTo>
                    <a:pt x="93945" y="56623"/>
                  </a:lnTo>
                  <a:lnTo>
                    <a:pt x="151863" y="36406"/>
                  </a:lnTo>
                  <a:lnTo>
                    <a:pt x="169414" y="35758"/>
                  </a:lnTo>
                  <a:lnTo>
                    <a:pt x="196166" y="42552"/>
                  </a:lnTo>
                  <a:lnTo>
                    <a:pt x="205921" y="46507"/>
                  </a:lnTo>
                  <a:lnTo>
                    <a:pt x="213289" y="53461"/>
                  </a:lnTo>
                  <a:lnTo>
                    <a:pt x="233206" y="932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ABD9BE1-2B12-45CE-9E27-1DC9F0ADFA0E}"/>
              </a:ext>
            </a:extLst>
          </p:cNvPr>
          <p:cNvGrpSpPr/>
          <p:nvPr/>
        </p:nvGrpSpPr>
        <p:grpSpPr>
          <a:xfrm>
            <a:off x="117870" y="3240138"/>
            <a:ext cx="2354113" cy="547054"/>
            <a:chOff x="117870" y="3240138"/>
            <a:chExt cx="2354113" cy="547054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24F1F2E-523C-424D-9125-735DF2890F8F}"/>
                </a:ext>
              </a:extLst>
            </p:cNvPr>
            <p:cNvSpPr/>
            <p:nvPr/>
          </p:nvSpPr>
          <p:spPr>
            <a:xfrm>
              <a:off x="347776" y="3357684"/>
              <a:ext cx="79769" cy="140404"/>
            </a:xfrm>
            <a:custGeom>
              <a:avLst/>
              <a:gdLst/>
              <a:ahLst/>
              <a:cxnLst/>
              <a:rect l="0" t="0" r="0" b="0"/>
              <a:pathLst>
                <a:path w="79769" h="140404">
                  <a:moveTo>
                    <a:pt x="2033" y="8253"/>
                  </a:moveTo>
                  <a:lnTo>
                    <a:pt x="10286" y="0"/>
                  </a:lnTo>
                  <a:lnTo>
                    <a:pt x="11854" y="160"/>
                  </a:lnTo>
                  <a:lnTo>
                    <a:pt x="12035" y="2858"/>
                  </a:lnTo>
                  <a:lnTo>
                    <a:pt x="11292" y="7247"/>
                  </a:lnTo>
                  <a:lnTo>
                    <a:pt x="1993" y="21679"/>
                  </a:lnTo>
                  <a:lnTo>
                    <a:pt x="0" y="38692"/>
                  </a:lnTo>
                  <a:lnTo>
                    <a:pt x="677" y="49275"/>
                  </a:lnTo>
                  <a:lnTo>
                    <a:pt x="3720" y="57194"/>
                  </a:lnTo>
                  <a:lnTo>
                    <a:pt x="14011" y="68297"/>
                  </a:lnTo>
                  <a:lnTo>
                    <a:pt x="31829" y="71504"/>
                  </a:lnTo>
                  <a:lnTo>
                    <a:pt x="52416" y="69186"/>
                  </a:lnTo>
                  <a:lnTo>
                    <a:pt x="74255" y="61624"/>
                  </a:lnTo>
                  <a:lnTo>
                    <a:pt x="75229" y="62836"/>
                  </a:lnTo>
                  <a:lnTo>
                    <a:pt x="74151" y="65371"/>
                  </a:lnTo>
                  <a:lnTo>
                    <a:pt x="73284" y="93400"/>
                  </a:lnTo>
                  <a:lnTo>
                    <a:pt x="79768" y="14040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E5DAE69-3BAA-4C08-B5C2-E459D5117480}"/>
                </a:ext>
              </a:extLst>
            </p:cNvPr>
            <p:cNvSpPr/>
            <p:nvPr/>
          </p:nvSpPr>
          <p:spPr>
            <a:xfrm>
              <a:off x="117870" y="3253132"/>
              <a:ext cx="400371" cy="378773"/>
            </a:xfrm>
            <a:custGeom>
              <a:avLst/>
              <a:gdLst/>
              <a:ahLst/>
              <a:cxnLst/>
              <a:rect l="0" t="0" r="0" b="0"/>
              <a:pathLst>
                <a:path w="400371" h="378773">
                  <a:moveTo>
                    <a:pt x="115336" y="97258"/>
                  </a:moveTo>
                  <a:lnTo>
                    <a:pt x="86897" y="98986"/>
                  </a:lnTo>
                  <a:lnTo>
                    <a:pt x="73618" y="105512"/>
                  </a:lnTo>
                  <a:lnTo>
                    <a:pt x="36270" y="148751"/>
                  </a:lnTo>
                  <a:lnTo>
                    <a:pt x="8355" y="208877"/>
                  </a:lnTo>
                  <a:lnTo>
                    <a:pt x="0" y="266681"/>
                  </a:lnTo>
                  <a:lnTo>
                    <a:pt x="1412" y="296594"/>
                  </a:lnTo>
                  <a:lnTo>
                    <a:pt x="3110" y="305293"/>
                  </a:lnTo>
                  <a:lnTo>
                    <a:pt x="17880" y="329916"/>
                  </a:lnTo>
                  <a:lnTo>
                    <a:pt x="38667" y="353622"/>
                  </a:lnTo>
                  <a:lnTo>
                    <a:pt x="58228" y="364653"/>
                  </a:lnTo>
                  <a:lnTo>
                    <a:pt x="105975" y="378772"/>
                  </a:lnTo>
                  <a:lnTo>
                    <a:pt x="157857" y="377467"/>
                  </a:lnTo>
                  <a:lnTo>
                    <a:pt x="207109" y="367807"/>
                  </a:lnTo>
                  <a:lnTo>
                    <a:pt x="257180" y="349940"/>
                  </a:lnTo>
                  <a:lnTo>
                    <a:pt x="314754" y="323855"/>
                  </a:lnTo>
                  <a:lnTo>
                    <a:pt x="350910" y="295588"/>
                  </a:lnTo>
                  <a:lnTo>
                    <a:pt x="378034" y="261205"/>
                  </a:lnTo>
                  <a:lnTo>
                    <a:pt x="394229" y="223666"/>
                  </a:lnTo>
                  <a:lnTo>
                    <a:pt x="400370" y="181066"/>
                  </a:lnTo>
                  <a:lnTo>
                    <a:pt x="393937" y="139749"/>
                  </a:lnTo>
                  <a:lnTo>
                    <a:pt x="363875" y="87097"/>
                  </a:lnTo>
                  <a:lnTo>
                    <a:pt x="333027" y="49814"/>
                  </a:lnTo>
                  <a:lnTo>
                    <a:pt x="290970" y="22452"/>
                  </a:lnTo>
                  <a:lnTo>
                    <a:pt x="235418" y="4748"/>
                  </a:lnTo>
                  <a:lnTo>
                    <a:pt x="180510" y="0"/>
                  </a:lnTo>
                  <a:lnTo>
                    <a:pt x="134801" y="4800"/>
                  </a:lnTo>
                  <a:lnTo>
                    <a:pt x="82236" y="24374"/>
                  </a:lnTo>
                  <a:lnTo>
                    <a:pt x="41613" y="54358"/>
                  </a:lnTo>
                  <a:lnTo>
                    <a:pt x="6506" y="8948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C85F9D0-9492-4E81-9679-C6B85235FD43}"/>
                </a:ext>
              </a:extLst>
            </p:cNvPr>
            <p:cNvSpPr/>
            <p:nvPr/>
          </p:nvSpPr>
          <p:spPr>
            <a:xfrm>
              <a:off x="676297" y="3388298"/>
              <a:ext cx="7774" cy="218620"/>
            </a:xfrm>
            <a:custGeom>
              <a:avLst/>
              <a:gdLst/>
              <a:ahLst/>
              <a:cxnLst/>
              <a:rect l="0" t="0" r="0" b="0"/>
              <a:pathLst>
                <a:path w="7774" h="218620">
                  <a:moveTo>
                    <a:pt x="7773" y="16507"/>
                  </a:moveTo>
                  <a:lnTo>
                    <a:pt x="7773" y="0"/>
                  </a:lnTo>
                  <a:lnTo>
                    <a:pt x="7773" y="55738"/>
                  </a:lnTo>
                  <a:lnTo>
                    <a:pt x="7773" y="114504"/>
                  </a:lnTo>
                  <a:lnTo>
                    <a:pt x="2431" y="172973"/>
                  </a:lnTo>
                  <a:lnTo>
                    <a:pt x="0" y="21861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192052-A3EC-4030-89CB-2FB440F4B123}"/>
                </a:ext>
              </a:extLst>
            </p:cNvPr>
            <p:cNvSpPr/>
            <p:nvPr/>
          </p:nvSpPr>
          <p:spPr>
            <a:xfrm>
              <a:off x="761806" y="3451446"/>
              <a:ext cx="147698" cy="129402"/>
            </a:xfrm>
            <a:custGeom>
              <a:avLst/>
              <a:gdLst/>
              <a:ahLst/>
              <a:cxnLst/>
              <a:rect l="0" t="0" r="0" b="0"/>
              <a:pathLst>
                <a:path w="147698" h="129402">
                  <a:moveTo>
                    <a:pt x="0" y="0"/>
                  </a:moveTo>
                  <a:lnTo>
                    <a:pt x="4478" y="25688"/>
                  </a:lnTo>
                  <a:lnTo>
                    <a:pt x="760" y="83912"/>
                  </a:lnTo>
                  <a:lnTo>
                    <a:pt x="1014" y="128027"/>
                  </a:lnTo>
                  <a:lnTo>
                    <a:pt x="2403" y="129401"/>
                  </a:lnTo>
                  <a:lnTo>
                    <a:pt x="4193" y="127726"/>
                  </a:lnTo>
                  <a:lnTo>
                    <a:pt x="27029" y="73247"/>
                  </a:lnTo>
                  <a:lnTo>
                    <a:pt x="51970" y="29074"/>
                  </a:lnTo>
                  <a:lnTo>
                    <a:pt x="64557" y="19256"/>
                  </a:lnTo>
                  <a:lnTo>
                    <a:pt x="71541" y="15429"/>
                  </a:lnTo>
                  <a:lnTo>
                    <a:pt x="77924" y="15468"/>
                  </a:lnTo>
                  <a:lnTo>
                    <a:pt x="83907" y="18086"/>
                  </a:lnTo>
                  <a:lnTo>
                    <a:pt x="105922" y="36778"/>
                  </a:lnTo>
                  <a:lnTo>
                    <a:pt x="129805" y="83016"/>
                  </a:lnTo>
                  <a:lnTo>
                    <a:pt x="147697" y="12437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7CEA20-1840-4F82-99D6-473BAA2A47D8}"/>
                </a:ext>
              </a:extLst>
            </p:cNvPr>
            <p:cNvSpPr/>
            <p:nvPr/>
          </p:nvSpPr>
          <p:spPr>
            <a:xfrm>
              <a:off x="1000450" y="3240138"/>
              <a:ext cx="126636" cy="308041"/>
            </a:xfrm>
            <a:custGeom>
              <a:avLst/>
              <a:gdLst/>
              <a:ahLst/>
              <a:cxnLst/>
              <a:rect l="0" t="0" r="0" b="0"/>
              <a:pathLst>
                <a:path w="126636" h="308041">
                  <a:moveTo>
                    <a:pt x="33429" y="195761"/>
                  </a:moveTo>
                  <a:lnTo>
                    <a:pt x="21897" y="243456"/>
                  </a:lnTo>
                  <a:lnTo>
                    <a:pt x="23410" y="262160"/>
                  </a:lnTo>
                  <a:lnTo>
                    <a:pt x="33243" y="287988"/>
                  </a:lnTo>
                  <a:lnTo>
                    <a:pt x="46878" y="299515"/>
                  </a:lnTo>
                  <a:lnTo>
                    <a:pt x="55351" y="303798"/>
                  </a:lnTo>
                  <a:lnTo>
                    <a:pt x="76282" y="306254"/>
                  </a:lnTo>
                  <a:lnTo>
                    <a:pt x="87909" y="305699"/>
                  </a:lnTo>
                  <a:lnTo>
                    <a:pt x="105435" y="298173"/>
                  </a:lnTo>
                  <a:lnTo>
                    <a:pt x="112527" y="292539"/>
                  </a:lnTo>
                  <a:lnTo>
                    <a:pt x="122711" y="277065"/>
                  </a:lnTo>
                  <a:lnTo>
                    <a:pt x="126635" y="268102"/>
                  </a:lnTo>
                  <a:lnTo>
                    <a:pt x="126390" y="248930"/>
                  </a:lnTo>
                  <a:lnTo>
                    <a:pt x="120522" y="230620"/>
                  </a:lnTo>
                  <a:lnTo>
                    <a:pt x="112157" y="216724"/>
                  </a:lnTo>
                  <a:lnTo>
                    <a:pt x="98074" y="207093"/>
                  </a:lnTo>
                  <a:lnTo>
                    <a:pt x="89481" y="203316"/>
                  </a:lnTo>
                  <a:lnTo>
                    <a:pt x="56755" y="202127"/>
                  </a:lnTo>
                  <a:lnTo>
                    <a:pt x="39190" y="207515"/>
                  </a:lnTo>
                  <a:lnTo>
                    <a:pt x="13838" y="225050"/>
                  </a:lnTo>
                  <a:lnTo>
                    <a:pt x="5144" y="239585"/>
                  </a:lnTo>
                  <a:lnTo>
                    <a:pt x="1617" y="248298"/>
                  </a:lnTo>
                  <a:lnTo>
                    <a:pt x="0" y="267191"/>
                  </a:lnTo>
                  <a:lnTo>
                    <a:pt x="779" y="277067"/>
                  </a:lnTo>
                  <a:lnTo>
                    <a:pt x="4752" y="285378"/>
                  </a:lnTo>
                  <a:lnTo>
                    <a:pt x="18381" y="299218"/>
                  </a:lnTo>
                  <a:lnTo>
                    <a:pt x="38257" y="306521"/>
                  </a:lnTo>
                  <a:lnTo>
                    <a:pt x="60623" y="308040"/>
                  </a:lnTo>
                  <a:lnTo>
                    <a:pt x="90911" y="299183"/>
                  </a:lnTo>
                  <a:lnTo>
                    <a:pt x="105330" y="290383"/>
                  </a:lnTo>
                  <a:lnTo>
                    <a:pt x="115193" y="273804"/>
                  </a:lnTo>
                  <a:lnTo>
                    <a:pt x="121592" y="250313"/>
                  </a:lnTo>
                  <a:lnTo>
                    <a:pt x="123397" y="192877"/>
                  </a:lnTo>
                  <a:lnTo>
                    <a:pt x="118661" y="136808"/>
                  </a:lnTo>
                  <a:lnTo>
                    <a:pt x="105730" y="74033"/>
                  </a:lnTo>
                  <a:lnTo>
                    <a:pt x="90413" y="17999"/>
                  </a:lnTo>
                  <a:lnTo>
                    <a:pt x="84382" y="0"/>
                  </a:lnTo>
                  <a:lnTo>
                    <a:pt x="91785" y="59384"/>
                  </a:lnTo>
                  <a:lnTo>
                    <a:pt x="101930" y="110601"/>
                  </a:lnTo>
                  <a:lnTo>
                    <a:pt x="113131" y="166689"/>
                  </a:lnTo>
                  <a:lnTo>
                    <a:pt x="118938" y="19576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B7B2301-0399-442A-86F9-85890E6E92B6}"/>
                </a:ext>
              </a:extLst>
            </p:cNvPr>
            <p:cNvSpPr/>
            <p:nvPr/>
          </p:nvSpPr>
          <p:spPr>
            <a:xfrm>
              <a:off x="1228217" y="3474767"/>
              <a:ext cx="23322" cy="116604"/>
            </a:xfrm>
            <a:custGeom>
              <a:avLst/>
              <a:gdLst/>
              <a:ahLst/>
              <a:cxnLst/>
              <a:rect l="0" t="0" r="0" b="0"/>
              <a:pathLst>
                <a:path w="23322" h="116604">
                  <a:moveTo>
                    <a:pt x="0" y="0"/>
                  </a:moveTo>
                  <a:lnTo>
                    <a:pt x="8254" y="8253"/>
                  </a:lnTo>
                  <a:lnTo>
                    <a:pt x="12306" y="21518"/>
                  </a:lnTo>
                  <a:lnTo>
                    <a:pt x="21416" y="84412"/>
                  </a:lnTo>
                  <a:lnTo>
                    <a:pt x="23321" y="11660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8354A66-9131-42C6-84C1-66AAD06EDFE2}"/>
                </a:ext>
              </a:extLst>
            </p:cNvPr>
            <p:cNvSpPr/>
            <p:nvPr/>
          </p:nvSpPr>
          <p:spPr>
            <a:xfrm>
              <a:off x="1228217" y="3327070"/>
              <a:ext cx="7775" cy="62189"/>
            </a:xfrm>
            <a:custGeom>
              <a:avLst/>
              <a:gdLst/>
              <a:ahLst/>
              <a:cxnLst/>
              <a:rect l="0" t="0" r="0" b="0"/>
              <a:pathLst>
                <a:path w="7775" h="62189">
                  <a:moveTo>
                    <a:pt x="7774" y="62188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BD92D6D-1538-4CFF-999E-C6EA1E8683FC}"/>
                </a:ext>
              </a:extLst>
            </p:cNvPr>
            <p:cNvSpPr/>
            <p:nvPr/>
          </p:nvSpPr>
          <p:spPr>
            <a:xfrm>
              <a:off x="1360339" y="3409210"/>
              <a:ext cx="127050" cy="377982"/>
            </a:xfrm>
            <a:custGeom>
              <a:avLst/>
              <a:gdLst/>
              <a:ahLst/>
              <a:cxnLst/>
              <a:rect l="0" t="0" r="0" b="0"/>
              <a:pathLst>
                <a:path w="127050" h="377982">
                  <a:moveTo>
                    <a:pt x="7802" y="112198"/>
                  </a:moveTo>
                  <a:lnTo>
                    <a:pt x="22748" y="144656"/>
                  </a:lnTo>
                  <a:lnTo>
                    <a:pt x="34310" y="154839"/>
                  </a:lnTo>
                  <a:lnTo>
                    <a:pt x="41021" y="158764"/>
                  </a:lnTo>
                  <a:lnTo>
                    <a:pt x="48086" y="159652"/>
                  </a:lnTo>
                  <a:lnTo>
                    <a:pt x="62846" y="156034"/>
                  </a:lnTo>
                  <a:lnTo>
                    <a:pt x="75740" y="146364"/>
                  </a:lnTo>
                  <a:lnTo>
                    <a:pt x="87229" y="131701"/>
                  </a:lnTo>
                  <a:lnTo>
                    <a:pt x="101681" y="99167"/>
                  </a:lnTo>
                  <a:lnTo>
                    <a:pt x="105668" y="74736"/>
                  </a:lnTo>
                  <a:lnTo>
                    <a:pt x="99659" y="36703"/>
                  </a:lnTo>
                  <a:lnTo>
                    <a:pt x="86919" y="17896"/>
                  </a:lnTo>
                  <a:lnTo>
                    <a:pt x="78685" y="10462"/>
                  </a:lnTo>
                  <a:lnTo>
                    <a:pt x="60323" y="2203"/>
                  </a:lnTo>
                  <a:lnTo>
                    <a:pt x="50589" y="0"/>
                  </a:lnTo>
                  <a:lnTo>
                    <a:pt x="41509" y="1123"/>
                  </a:lnTo>
                  <a:lnTo>
                    <a:pt x="24510" y="9281"/>
                  </a:lnTo>
                  <a:lnTo>
                    <a:pt x="4499" y="32568"/>
                  </a:lnTo>
                  <a:lnTo>
                    <a:pt x="0" y="53774"/>
                  </a:lnTo>
                  <a:lnTo>
                    <a:pt x="9" y="65475"/>
                  </a:lnTo>
                  <a:lnTo>
                    <a:pt x="6930" y="87689"/>
                  </a:lnTo>
                  <a:lnTo>
                    <a:pt x="38819" y="140202"/>
                  </a:lnTo>
                  <a:lnTo>
                    <a:pt x="90718" y="201755"/>
                  </a:lnTo>
                  <a:lnTo>
                    <a:pt x="119079" y="248743"/>
                  </a:lnTo>
                  <a:lnTo>
                    <a:pt x="127049" y="279144"/>
                  </a:lnTo>
                  <a:lnTo>
                    <a:pt x="120797" y="325674"/>
                  </a:lnTo>
                  <a:lnTo>
                    <a:pt x="113739" y="351938"/>
                  </a:lnTo>
                  <a:lnTo>
                    <a:pt x="97207" y="368173"/>
                  </a:lnTo>
                  <a:lnTo>
                    <a:pt x="85544" y="376131"/>
                  </a:lnTo>
                  <a:lnTo>
                    <a:pt x="73449" y="377981"/>
                  </a:lnTo>
                  <a:lnTo>
                    <a:pt x="48495" y="370823"/>
                  </a:lnTo>
                  <a:lnTo>
                    <a:pt x="32222" y="358428"/>
                  </a:lnTo>
                  <a:lnTo>
                    <a:pt x="22110" y="343419"/>
                  </a:lnTo>
                  <a:lnTo>
                    <a:pt x="12425" y="315545"/>
                  </a:lnTo>
                  <a:lnTo>
                    <a:pt x="9071" y="253730"/>
                  </a:lnTo>
                  <a:lnTo>
                    <a:pt x="15575" y="20548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F16D95A-28D7-409D-9F5D-E0FD8EFCF827}"/>
                </a:ext>
              </a:extLst>
            </p:cNvPr>
            <p:cNvSpPr/>
            <p:nvPr/>
          </p:nvSpPr>
          <p:spPr>
            <a:xfrm>
              <a:off x="1560989" y="3443672"/>
              <a:ext cx="213655" cy="132151"/>
            </a:xfrm>
            <a:custGeom>
              <a:avLst/>
              <a:gdLst/>
              <a:ahLst/>
              <a:cxnLst/>
              <a:rect l="0" t="0" r="0" b="0"/>
              <a:pathLst>
                <a:path w="213655" h="132151">
                  <a:moveTo>
                    <a:pt x="48131" y="31095"/>
                  </a:moveTo>
                  <a:lnTo>
                    <a:pt x="30377" y="38164"/>
                  </a:lnTo>
                  <a:lnTo>
                    <a:pt x="19799" y="46041"/>
                  </a:lnTo>
                  <a:lnTo>
                    <a:pt x="18878" y="49697"/>
                  </a:lnTo>
                  <a:lnTo>
                    <a:pt x="20856" y="52997"/>
                  </a:lnTo>
                  <a:lnTo>
                    <a:pt x="24765" y="56061"/>
                  </a:lnTo>
                  <a:lnTo>
                    <a:pt x="29963" y="57240"/>
                  </a:lnTo>
                  <a:lnTo>
                    <a:pt x="42647" y="56247"/>
                  </a:lnTo>
                  <a:lnTo>
                    <a:pt x="54619" y="50622"/>
                  </a:lnTo>
                  <a:lnTo>
                    <a:pt x="60230" y="46704"/>
                  </a:lnTo>
                  <a:lnTo>
                    <a:pt x="63107" y="40637"/>
                  </a:lnTo>
                  <a:lnTo>
                    <a:pt x="64000" y="24683"/>
                  </a:lnTo>
                  <a:lnTo>
                    <a:pt x="59215" y="10683"/>
                  </a:lnTo>
                  <a:lnTo>
                    <a:pt x="55520" y="4531"/>
                  </a:lnTo>
                  <a:lnTo>
                    <a:pt x="49602" y="1294"/>
                  </a:lnTo>
                  <a:lnTo>
                    <a:pt x="33814" y="0"/>
                  </a:lnTo>
                  <a:lnTo>
                    <a:pt x="26494" y="2591"/>
                  </a:lnTo>
                  <a:lnTo>
                    <a:pt x="13755" y="12380"/>
                  </a:lnTo>
                  <a:lnTo>
                    <a:pt x="997" y="36586"/>
                  </a:lnTo>
                  <a:lnTo>
                    <a:pt x="0" y="69766"/>
                  </a:lnTo>
                  <a:lnTo>
                    <a:pt x="5434" y="87438"/>
                  </a:lnTo>
                  <a:lnTo>
                    <a:pt x="9302" y="94568"/>
                  </a:lnTo>
                  <a:lnTo>
                    <a:pt x="32025" y="107098"/>
                  </a:lnTo>
                  <a:lnTo>
                    <a:pt x="62566" y="114970"/>
                  </a:lnTo>
                  <a:lnTo>
                    <a:pt x="90535" y="112711"/>
                  </a:lnTo>
                  <a:lnTo>
                    <a:pt x="110451" y="105949"/>
                  </a:lnTo>
                  <a:lnTo>
                    <a:pt x="142998" y="82539"/>
                  </a:lnTo>
                  <a:lnTo>
                    <a:pt x="153922" y="72385"/>
                  </a:lnTo>
                  <a:lnTo>
                    <a:pt x="165657" y="40450"/>
                  </a:lnTo>
                  <a:lnTo>
                    <a:pt x="170532" y="34740"/>
                  </a:lnTo>
                  <a:lnTo>
                    <a:pt x="176373" y="33525"/>
                  </a:lnTo>
                  <a:lnTo>
                    <a:pt x="182858" y="35306"/>
                  </a:lnTo>
                  <a:lnTo>
                    <a:pt x="194670" y="46498"/>
                  </a:lnTo>
                  <a:lnTo>
                    <a:pt x="208729" y="72223"/>
                  </a:lnTo>
                  <a:lnTo>
                    <a:pt x="213654" y="91697"/>
                  </a:lnTo>
                  <a:lnTo>
                    <a:pt x="211375" y="13215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B7249EF-5C4A-4A38-8F47-4422CE82D5D6}"/>
                </a:ext>
              </a:extLst>
            </p:cNvPr>
            <p:cNvSpPr/>
            <p:nvPr/>
          </p:nvSpPr>
          <p:spPr>
            <a:xfrm>
              <a:off x="1811232" y="3318080"/>
              <a:ext cx="217660" cy="265517"/>
            </a:xfrm>
            <a:custGeom>
              <a:avLst/>
              <a:gdLst/>
              <a:ahLst/>
              <a:cxnLst/>
              <a:rect l="0" t="0" r="0" b="0"/>
              <a:pathLst>
                <a:path w="217660" h="265517">
                  <a:moveTo>
                    <a:pt x="0" y="32310"/>
                  </a:moveTo>
                  <a:lnTo>
                    <a:pt x="20634" y="7550"/>
                  </a:lnTo>
                  <a:lnTo>
                    <a:pt x="30166" y="1984"/>
                  </a:lnTo>
                  <a:lnTo>
                    <a:pt x="39977" y="0"/>
                  </a:lnTo>
                  <a:lnTo>
                    <a:pt x="49971" y="405"/>
                  </a:lnTo>
                  <a:lnTo>
                    <a:pt x="57499" y="4994"/>
                  </a:lnTo>
                  <a:lnTo>
                    <a:pt x="68165" y="21609"/>
                  </a:lnTo>
                  <a:lnTo>
                    <a:pt x="74900" y="51116"/>
                  </a:lnTo>
                  <a:lnTo>
                    <a:pt x="77486" y="112695"/>
                  </a:lnTo>
                  <a:lnTo>
                    <a:pt x="69246" y="173681"/>
                  </a:lnTo>
                  <a:lnTo>
                    <a:pt x="59456" y="228566"/>
                  </a:lnTo>
                  <a:lnTo>
                    <a:pt x="60367" y="233973"/>
                  </a:lnTo>
                  <a:lnTo>
                    <a:pt x="63565" y="235850"/>
                  </a:lnTo>
                  <a:lnTo>
                    <a:pt x="68288" y="235374"/>
                  </a:lnTo>
                  <a:lnTo>
                    <a:pt x="78143" y="230239"/>
                  </a:lnTo>
                  <a:lnTo>
                    <a:pt x="137819" y="182526"/>
                  </a:lnTo>
                  <a:lnTo>
                    <a:pt x="154535" y="179112"/>
                  </a:lnTo>
                  <a:lnTo>
                    <a:pt x="170602" y="181337"/>
                  </a:lnTo>
                  <a:lnTo>
                    <a:pt x="186380" y="188084"/>
                  </a:lnTo>
                  <a:lnTo>
                    <a:pt x="192487" y="195756"/>
                  </a:lnTo>
                  <a:lnTo>
                    <a:pt x="214944" y="257480"/>
                  </a:lnTo>
                  <a:lnTo>
                    <a:pt x="217659" y="26551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3872FA0-CA6A-4A58-8EEE-4C9AE1E84305}"/>
                </a:ext>
              </a:extLst>
            </p:cNvPr>
            <p:cNvSpPr/>
            <p:nvPr/>
          </p:nvSpPr>
          <p:spPr>
            <a:xfrm>
              <a:off x="2014424" y="3358164"/>
              <a:ext cx="6694" cy="69963"/>
            </a:xfrm>
            <a:custGeom>
              <a:avLst/>
              <a:gdLst/>
              <a:ahLst/>
              <a:cxnLst/>
              <a:rect l="0" t="0" r="0" b="0"/>
              <a:pathLst>
                <a:path w="6694" h="69963">
                  <a:moveTo>
                    <a:pt x="6693" y="69962"/>
                  </a:moveTo>
                  <a:lnTo>
                    <a:pt x="0" y="13297"/>
                  </a:lnTo>
                  <a:lnTo>
                    <a:pt x="504" y="7137"/>
                  </a:lnTo>
                  <a:lnTo>
                    <a:pt x="1703" y="3894"/>
                  </a:lnTo>
                  <a:lnTo>
                    <a:pt x="6693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3BC1A09-79E1-4A2D-91E2-1D146256EBA5}"/>
                </a:ext>
              </a:extLst>
            </p:cNvPr>
            <p:cNvSpPr/>
            <p:nvPr/>
          </p:nvSpPr>
          <p:spPr>
            <a:xfrm>
              <a:off x="2137720" y="3474767"/>
              <a:ext cx="89892" cy="90750"/>
            </a:xfrm>
            <a:custGeom>
              <a:avLst/>
              <a:gdLst/>
              <a:ahLst/>
              <a:cxnLst/>
              <a:rect l="0" t="0" r="0" b="0"/>
              <a:pathLst>
                <a:path w="89892" h="90750">
                  <a:moveTo>
                    <a:pt x="0" y="0"/>
                  </a:moveTo>
                  <a:lnTo>
                    <a:pt x="4127" y="43279"/>
                  </a:lnTo>
                  <a:lnTo>
                    <a:pt x="14946" y="68965"/>
                  </a:lnTo>
                  <a:lnTo>
                    <a:pt x="26508" y="80459"/>
                  </a:lnTo>
                  <a:lnTo>
                    <a:pt x="41148" y="87583"/>
                  </a:lnTo>
                  <a:lnTo>
                    <a:pt x="59171" y="90749"/>
                  </a:lnTo>
                  <a:lnTo>
                    <a:pt x="67087" y="89002"/>
                  </a:lnTo>
                  <a:lnTo>
                    <a:pt x="80488" y="80151"/>
                  </a:lnTo>
                  <a:lnTo>
                    <a:pt x="87596" y="65277"/>
                  </a:lnTo>
                  <a:lnTo>
                    <a:pt x="89891" y="47150"/>
                  </a:lnTo>
                  <a:lnTo>
                    <a:pt x="86328" y="20112"/>
                  </a:lnTo>
                  <a:lnTo>
                    <a:pt x="77735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C188D65-376A-4F90-AB54-18B732A6308A}"/>
                </a:ext>
              </a:extLst>
            </p:cNvPr>
            <p:cNvSpPr/>
            <p:nvPr/>
          </p:nvSpPr>
          <p:spPr>
            <a:xfrm>
              <a:off x="2300964" y="3490314"/>
              <a:ext cx="171019" cy="85956"/>
            </a:xfrm>
            <a:custGeom>
              <a:avLst/>
              <a:gdLst/>
              <a:ahLst/>
              <a:cxnLst/>
              <a:rect l="0" t="0" r="0" b="0"/>
              <a:pathLst>
                <a:path w="171019" h="85956">
                  <a:moveTo>
                    <a:pt x="0" y="0"/>
                  </a:moveTo>
                  <a:lnTo>
                    <a:pt x="12380" y="4126"/>
                  </a:lnTo>
                  <a:lnTo>
                    <a:pt x="20761" y="13062"/>
                  </a:lnTo>
                  <a:lnTo>
                    <a:pt x="33180" y="44039"/>
                  </a:lnTo>
                  <a:lnTo>
                    <a:pt x="37183" y="77444"/>
                  </a:lnTo>
                  <a:lnTo>
                    <a:pt x="40336" y="83587"/>
                  </a:lnTo>
                  <a:lnTo>
                    <a:pt x="45029" y="85955"/>
                  </a:lnTo>
                  <a:lnTo>
                    <a:pt x="50749" y="85806"/>
                  </a:lnTo>
                  <a:lnTo>
                    <a:pt x="56289" y="82252"/>
                  </a:lnTo>
                  <a:lnTo>
                    <a:pt x="115949" y="27371"/>
                  </a:lnTo>
                  <a:lnTo>
                    <a:pt x="123941" y="25157"/>
                  </a:lnTo>
                  <a:lnTo>
                    <a:pt x="139730" y="27303"/>
                  </a:lnTo>
                  <a:lnTo>
                    <a:pt x="153081" y="38622"/>
                  </a:lnTo>
                  <a:lnTo>
                    <a:pt x="171018" y="6218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9AD781D4-E2E7-457B-B14C-200BBF6A6943}"/>
              </a:ext>
            </a:extLst>
          </p:cNvPr>
          <p:cNvSpPr/>
          <p:nvPr/>
        </p:nvSpPr>
        <p:spPr>
          <a:xfrm>
            <a:off x="1231345" y="4188495"/>
            <a:ext cx="175664" cy="303755"/>
          </a:xfrm>
          <a:custGeom>
            <a:avLst/>
            <a:gdLst/>
            <a:ahLst/>
            <a:cxnLst/>
            <a:rect l="0" t="0" r="0" b="0"/>
            <a:pathLst>
              <a:path w="175664" h="303755">
                <a:moveTo>
                  <a:pt x="105702" y="238772"/>
                </a:moveTo>
                <a:lnTo>
                  <a:pt x="122208" y="238772"/>
                </a:lnTo>
                <a:lnTo>
                  <a:pt x="134919" y="234165"/>
                </a:lnTo>
                <a:lnTo>
                  <a:pt x="140727" y="230519"/>
                </a:lnTo>
                <a:lnTo>
                  <a:pt x="144599" y="224632"/>
                </a:lnTo>
                <a:lnTo>
                  <a:pt x="148901" y="208879"/>
                </a:lnTo>
                <a:lnTo>
                  <a:pt x="148321" y="201569"/>
                </a:lnTo>
                <a:lnTo>
                  <a:pt x="143070" y="188840"/>
                </a:lnTo>
                <a:lnTo>
                  <a:pt x="130371" y="179728"/>
                </a:lnTo>
                <a:lnTo>
                  <a:pt x="122148" y="176088"/>
                </a:lnTo>
                <a:lnTo>
                  <a:pt x="89941" y="175093"/>
                </a:lnTo>
                <a:lnTo>
                  <a:pt x="61301" y="184395"/>
                </a:lnTo>
                <a:lnTo>
                  <a:pt x="28944" y="208024"/>
                </a:lnTo>
                <a:lnTo>
                  <a:pt x="18036" y="219924"/>
                </a:lnTo>
                <a:lnTo>
                  <a:pt x="7430" y="236729"/>
                </a:lnTo>
                <a:lnTo>
                  <a:pt x="0" y="265614"/>
                </a:lnTo>
                <a:lnTo>
                  <a:pt x="2869" y="283523"/>
                </a:lnTo>
                <a:lnTo>
                  <a:pt x="6052" y="291926"/>
                </a:lnTo>
                <a:lnTo>
                  <a:pt x="11630" y="297529"/>
                </a:lnTo>
                <a:lnTo>
                  <a:pt x="27040" y="303754"/>
                </a:lnTo>
                <a:lnTo>
                  <a:pt x="47708" y="301914"/>
                </a:lnTo>
                <a:lnTo>
                  <a:pt x="68698" y="295338"/>
                </a:lnTo>
                <a:lnTo>
                  <a:pt x="96249" y="277041"/>
                </a:lnTo>
                <a:lnTo>
                  <a:pt x="106683" y="266145"/>
                </a:lnTo>
                <a:lnTo>
                  <a:pt x="134929" y="209081"/>
                </a:lnTo>
                <a:lnTo>
                  <a:pt x="148642" y="161925"/>
                </a:lnTo>
                <a:lnTo>
                  <a:pt x="155982" y="105001"/>
                </a:lnTo>
                <a:lnTo>
                  <a:pt x="159753" y="41927"/>
                </a:lnTo>
                <a:lnTo>
                  <a:pt x="159181" y="1104"/>
                </a:lnTo>
                <a:lnTo>
                  <a:pt x="157765" y="0"/>
                </a:lnTo>
                <a:lnTo>
                  <a:pt x="155958" y="1855"/>
                </a:lnTo>
                <a:lnTo>
                  <a:pt x="152819" y="59663"/>
                </a:lnTo>
                <a:lnTo>
                  <a:pt x="153269" y="119376"/>
                </a:lnTo>
                <a:lnTo>
                  <a:pt x="159044" y="182081"/>
                </a:lnTo>
                <a:lnTo>
                  <a:pt x="170842" y="244582"/>
                </a:lnTo>
                <a:lnTo>
                  <a:pt x="175663" y="285413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2B6FF39-2B7E-45D1-9568-B3674A5CF292}"/>
              </a:ext>
            </a:extLst>
          </p:cNvPr>
          <p:cNvGrpSpPr/>
          <p:nvPr/>
        </p:nvGrpSpPr>
        <p:grpSpPr>
          <a:xfrm>
            <a:off x="1469197" y="3230591"/>
            <a:ext cx="7276412" cy="1608674"/>
            <a:chOff x="1469197" y="3230591"/>
            <a:chExt cx="7276412" cy="1608674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5B35ADD-A9DE-4D23-985A-BF277F1F34C5}"/>
                </a:ext>
              </a:extLst>
            </p:cNvPr>
            <p:cNvSpPr/>
            <p:nvPr/>
          </p:nvSpPr>
          <p:spPr>
            <a:xfrm>
              <a:off x="2658546" y="3498087"/>
              <a:ext cx="443092" cy="7771"/>
            </a:xfrm>
            <a:custGeom>
              <a:avLst/>
              <a:gdLst/>
              <a:ahLst/>
              <a:cxnLst/>
              <a:rect l="0" t="0" r="0" b="0"/>
              <a:pathLst>
                <a:path w="443092" h="7771">
                  <a:moveTo>
                    <a:pt x="0" y="0"/>
                  </a:moveTo>
                  <a:lnTo>
                    <a:pt x="60792" y="6693"/>
                  </a:lnTo>
                  <a:lnTo>
                    <a:pt x="112520" y="7560"/>
                  </a:lnTo>
                  <a:lnTo>
                    <a:pt x="174050" y="7732"/>
                  </a:lnTo>
                  <a:lnTo>
                    <a:pt x="228634" y="7761"/>
                  </a:lnTo>
                  <a:lnTo>
                    <a:pt x="286266" y="7770"/>
                  </a:lnTo>
                  <a:lnTo>
                    <a:pt x="341634" y="5469"/>
                  </a:lnTo>
                  <a:lnTo>
                    <a:pt x="394028" y="1620"/>
                  </a:lnTo>
                  <a:lnTo>
                    <a:pt x="44309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A99016E-7344-470E-8DAF-E3EE38AF6DC1}"/>
                </a:ext>
              </a:extLst>
            </p:cNvPr>
            <p:cNvSpPr/>
            <p:nvPr/>
          </p:nvSpPr>
          <p:spPr>
            <a:xfrm>
              <a:off x="3063645" y="3420352"/>
              <a:ext cx="121896" cy="155471"/>
            </a:xfrm>
            <a:custGeom>
              <a:avLst/>
              <a:gdLst/>
              <a:ahLst/>
              <a:cxnLst/>
              <a:rect l="0" t="0" r="0" b="0"/>
              <a:pathLst>
                <a:path w="121896" h="155471">
                  <a:moveTo>
                    <a:pt x="45766" y="0"/>
                  </a:moveTo>
                  <a:lnTo>
                    <a:pt x="14245" y="2303"/>
                  </a:lnTo>
                  <a:lnTo>
                    <a:pt x="6614" y="4127"/>
                  </a:lnTo>
                  <a:lnTo>
                    <a:pt x="2390" y="8797"/>
                  </a:lnTo>
                  <a:lnTo>
                    <a:pt x="438" y="15365"/>
                  </a:lnTo>
                  <a:lnTo>
                    <a:pt x="0" y="23199"/>
                  </a:lnTo>
                  <a:lnTo>
                    <a:pt x="4027" y="30150"/>
                  </a:lnTo>
                  <a:lnTo>
                    <a:pt x="28600" y="47321"/>
                  </a:lnTo>
                  <a:lnTo>
                    <a:pt x="86539" y="73181"/>
                  </a:lnTo>
                  <a:lnTo>
                    <a:pt x="119796" y="98548"/>
                  </a:lnTo>
                  <a:lnTo>
                    <a:pt x="121895" y="105429"/>
                  </a:lnTo>
                  <a:lnTo>
                    <a:pt x="119620" y="122290"/>
                  </a:lnTo>
                  <a:lnTo>
                    <a:pt x="115731" y="129032"/>
                  </a:lnTo>
                  <a:lnTo>
                    <a:pt x="98742" y="142646"/>
                  </a:lnTo>
                  <a:lnTo>
                    <a:pt x="76860" y="1554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7547663-F858-480E-9689-E6B97D8C44E7}"/>
                </a:ext>
              </a:extLst>
            </p:cNvPr>
            <p:cNvSpPr/>
            <p:nvPr/>
          </p:nvSpPr>
          <p:spPr>
            <a:xfrm>
              <a:off x="3536955" y="3353603"/>
              <a:ext cx="155644" cy="447653"/>
            </a:xfrm>
            <a:custGeom>
              <a:avLst/>
              <a:gdLst/>
              <a:ahLst/>
              <a:cxnLst/>
              <a:rect l="0" t="0" r="0" b="0"/>
              <a:pathLst>
                <a:path w="155644" h="447653">
                  <a:moveTo>
                    <a:pt x="38867" y="136711"/>
                  </a:moveTo>
                  <a:lnTo>
                    <a:pt x="92752" y="122588"/>
                  </a:lnTo>
                  <a:lnTo>
                    <a:pt x="124272" y="102571"/>
                  </a:lnTo>
                  <a:lnTo>
                    <a:pt x="132080" y="95813"/>
                  </a:lnTo>
                  <a:lnTo>
                    <a:pt x="151323" y="61541"/>
                  </a:lnTo>
                  <a:lnTo>
                    <a:pt x="155643" y="37947"/>
                  </a:lnTo>
                  <a:lnTo>
                    <a:pt x="153820" y="17671"/>
                  </a:lnTo>
                  <a:lnTo>
                    <a:pt x="147251" y="2902"/>
                  </a:lnTo>
                  <a:lnTo>
                    <a:pt x="141354" y="0"/>
                  </a:lnTo>
                  <a:lnTo>
                    <a:pt x="125588" y="1382"/>
                  </a:lnTo>
                  <a:lnTo>
                    <a:pt x="111671" y="7755"/>
                  </a:lnTo>
                  <a:lnTo>
                    <a:pt x="105542" y="11872"/>
                  </a:lnTo>
                  <a:lnTo>
                    <a:pt x="96428" y="23358"/>
                  </a:lnTo>
                  <a:lnTo>
                    <a:pt x="69555" y="81643"/>
                  </a:lnTo>
                  <a:lnTo>
                    <a:pt x="53278" y="131879"/>
                  </a:lnTo>
                  <a:lnTo>
                    <a:pt x="41746" y="185501"/>
                  </a:lnTo>
                  <a:lnTo>
                    <a:pt x="33454" y="239983"/>
                  </a:lnTo>
                  <a:lnTo>
                    <a:pt x="27434" y="292139"/>
                  </a:lnTo>
                  <a:lnTo>
                    <a:pt x="23862" y="352402"/>
                  </a:lnTo>
                  <a:lnTo>
                    <a:pt x="19301" y="391313"/>
                  </a:lnTo>
                  <a:lnTo>
                    <a:pt x="0" y="44765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C7305E0-6F28-4413-928F-7C95E43BAFF5}"/>
                </a:ext>
              </a:extLst>
            </p:cNvPr>
            <p:cNvSpPr/>
            <p:nvPr/>
          </p:nvSpPr>
          <p:spPr>
            <a:xfrm>
              <a:off x="3454710" y="3510020"/>
              <a:ext cx="368505" cy="275689"/>
            </a:xfrm>
            <a:custGeom>
              <a:avLst/>
              <a:gdLst/>
              <a:ahLst/>
              <a:cxnLst/>
              <a:rect l="0" t="0" r="0" b="0"/>
              <a:pathLst>
                <a:path w="368505" h="275689">
                  <a:moveTo>
                    <a:pt x="12283" y="275688"/>
                  </a:moveTo>
                  <a:lnTo>
                    <a:pt x="1598" y="243794"/>
                  </a:lnTo>
                  <a:lnTo>
                    <a:pt x="0" y="195395"/>
                  </a:lnTo>
                  <a:lnTo>
                    <a:pt x="1503" y="185883"/>
                  </a:lnTo>
                  <a:lnTo>
                    <a:pt x="20126" y="151862"/>
                  </a:lnTo>
                  <a:lnTo>
                    <a:pt x="52028" y="114952"/>
                  </a:lnTo>
                  <a:lnTo>
                    <a:pt x="111052" y="79206"/>
                  </a:lnTo>
                  <a:lnTo>
                    <a:pt x="166738" y="52906"/>
                  </a:lnTo>
                  <a:lnTo>
                    <a:pt x="221694" y="26943"/>
                  </a:lnTo>
                  <a:lnTo>
                    <a:pt x="283046" y="0"/>
                  </a:lnTo>
                  <a:lnTo>
                    <a:pt x="284347" y="1205"/>
                  </a:lnTo>
                  <a:lnTo>
                    <a:pt x="240172" y="47757"/>
                  </a:lnTo>
                  <a:lnTo>
                    <a:pt x="234488" y="64980"/>
                  </a:lnTo>
                  <a:lnTo>
                    <a:pt x="233690" y="85303"/>
                  </a:lnTo>
                  <a:lnTo>
                    <a:pt x="239093" y="102972"/>
                  </a:lnTo>
                  <a:lnTo>
                    <a:pt x="244680" y="109584"/>
                  </a:lnTo>
                  <a:lnTo>
                    <a:pt x="260101" y="119234"/>
                  </a:lnTo>
                  <a:lnTo>
                    <a:pt x="296460" y="125396"/>
                  </a:lnTo>
                  <a:lnTo>
                    <a:pt x="327674" y="123095"/>
                  </a:lnTo>
                  <a:lnTo>
                    <a:pt x="342764" y="116890"/>
                  </a:lnTo>
                  <a:lnTo>
                    <a:pt x="355230" y="107510"/>
                  </a:lnTo>
                  <a:lnTo>
                    <a:pt x="366528" y="94704"/>
                  </a:lnTo>
                  <a:lnTo>
                    <a:pt x="368504" y="85934"/>
                  </a:lnTo>
                  <a:lnTo>
                    <a:pt x="363896" y="56412"/>
                  </a:lnTo>
                  <a:lnTo>
                    <a:pt x="354318" y="347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F841F34-7878-4088-B8A7-4467F9BE3581}"/>
                </a:ext>
              </a:extLst>
            </p:cNvPr>
            <p:cNvSpPr/>
            <p:nvPr/>
          </p:nvSpPr>
          <p:spPr>
            <a:xfrm>
              <a:off x="3847729" y="3513634"/>
              <a:ext cx="105979" cy="79271"/>
            </a:xfrm>
            <a:custGeom>
              <a:avLst/>
              <a:gdLst/>
              <a:ahLst/>
              <a:cxnLst/>
              <a:rect l="0" t="0" r="0" b="0"/>
              <a:pathLst>
                <a:path w="105979" h="79271">
                  <a:moveTo>
                    <a:pt x="93449" y="0"/>
                  </a:moveTo>
                  <a:lnTo>
                    <a:pt x="59668" y="1728"/>
                  </a:lnTo>
                  <a:lnTo>
                    <a:pt x="22963" y="21640"/>
                  </a:lnTo>
                  <a:lnTo>
                    <a:pt x="4138" y="36547"/>
                  </a:lnTo>
                  <a:lnTo>
                    <a:pt x="1087" y="43366"/>
                  </a:lnTo>
                  <a:lnTo>
                    <a:pt x="0" y="60157"/>
                  </a:lnTo>
                  <a:lnTo>
                    <a:pt x="3510" y="66880"/>
                  </a:lnTo>
                  <a:lnTo>
                    <a:pt x="16624" y="76654"/>
                  </a:lnTo>
                  <a:lnTo>
                    <a:pt x="36272" y="79270"/>
                  </a:lnTo>
                  <a:lnTo>
                    <a:pt x="58536" y="76690"/>
                  </a:lnTo>
                  <a:lnTo>
                    <a:pt x="79948" y="69785"/>
                  </a:lnTo>
                  <a:lnTo>
                    <a:pt x="96374" y="56352"/>
                  </a:lnTo>
                  <a:lnTo>
                    <a:pt x="103172" y="47933"/>
                  </a:lnTo>
                  <a:lnTo>
                    <a:pt x="105978" y="39729"/>
                  </a:lnTo>
                  <a:lnTo>
                    <a:pt x="104488" y="23704"/>
                  </a:lnTo>
                  <a:lnTo>
                    <a:pt x="99944" y="17530"/>
                  </a:lnTo>
                  <a:lnTo>
                    <a:pt x="85684" y="8367"/>
                  </a:lnTo>
                  <a:lnTo>
                    <a:pt x="4680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FA9D917-F88E-47C5-ABB0-BC4ECE4D93BE}"/>
                </a:ext>
              </a:extLst>
            </p:cNvPr>
            <p:cNvSpPr/>
            <p:nvPr/>
          </p:nvSpPr>
          <p:spPr>
            <a:xfrm>
              <a:off x="4028487" y="3346135"/>
              <a:ext cx="103540" cy="236702"/>
            </a:xfrm>
            <a:custGeom>
              <a:avLst/>
              <a:gdLst/>
              <a:ahLst/>
              <a:cxnLst/>
              <a:rect l="0" t="0" r="0" b="0"/>
              <a:pathLst>
                <a:path w="103540" h="236702">
                  <a:moveTo>
                    <a:pt x="75935" y="198594"/>
                  </a:moveTo>
                  <a:lnTo>
                    <a:pt x="84189" y="190340"/>
                  </a:lnTo>
                  <a:lnTo>
                    <a:pt x="83165" y="187045"/>
                  </a:lnTo>
                  <a:lnTo>
                    <a:pt x="72815" y="181081"/>
                  </a:lnTo>
                  <a:lnTo>
                    <a:pt x="56699" y="180157"/>
                  </a:lnTo>
                  <a:lnTo>
                    <a:pt x="28201" y="186797"/>
                  </a:lnTo>
                  <a:lnTo>
                    <a:pt x="18201" y="190730"/>
                  </a:lnTo>
                  <a:lnTo>
                    <a:pt x="4786" y="202009"/>
                  </a:lnTo>
                  <a:lnTo>
                    <a:pt x="0" y="208644"/>
                  </a:lnTo>
                  <a:lnTo>
                    <a:pt x="1128" y="215658"/>
                  </a:lnTo>
                  <a:lnTo>
                    <a:pt x="13896" y="230362"/>
                  </a:lnTo>
                  <a:lnTo>
                    <a:pt x="22484" y="234456"/>
                  </a:lnTo>
                  <a:lnTo>
                    <a:pt x="41239" y="236701"/>
                  </a:lnTo>
                  <a:lnTo>
                    <a:pt x="71221" y="228982"/>
                  </a:lnTo>
                  <a:lnTo>
                    <a:pt x="87084" y="213539"/>
                  </a:lnTo>
                  <a:lnTo>
                    <a:pt x="98165" y="192280"/>
                  </a:lnTo>
                  <a:lnTo>
                    <a:pt x="103539" y="156895"/>
                  </a:lnTo>
                  <a:lnTo>
                    <a:pt x="95864" y="107157"/>
                  </a:lnTo>
                  <a:lnTo>
                    <a:pt x="71427" y="45662"/>
                  </a:lnTo>
                  <a:lnTo>
                    <a:pt x="57885" y="463"/>
                  </a:lnTo>
                  <a:lnTo>
                    <a:pt x="56993" y="0"/>
                  </a:lnTo>
                  <a:lnTo>
                    <a:pt x="60840" y="56274"/>
                  </a:lnTo>
                  <a:lnTo>
                    <a:pt x="71154" y="112055"/>
                  </a:lnTo>
                  <a:lnTo>
                    <a:pt x="83762" y="175478"/>
                  </a:lnTo>
                  <a:lnTo>
                    <a:pt x="91482" y="2141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58865D5-14BF-4B63-AA6E-A8CFD1BA9771}"/>
                </a:ext>
              </a:extLst>
            </p:cNvPr>
            <p:cNvSpPr/>
            <p:nvPr/>
          </p:nvSpPr>
          <p:spPr>
            <a:xfrm>
              <a:off x="4537462" y="3489606"/>
              <a:ext cx="181070" cy="113142"/>
            </a:xfrm>
            <a:custGeom>
              <a:avLst/>
              <a:gdLst/>
              <a:ahLst/>
              <a:cxnLst/>
              <a:rect l="0" t="0" r="0" b="0"/>
              <a:pathLst>
                <a:path w="181070" h="113142">
                  <a:moveTo>
                    <a:pt x="48919" y="24028"/>
                  </a:moveTo>
                  <a:lnTo>
                    <a:pt x="20587" y="56488"/>
                  </a:lnTo>
                  <a:lnTo>
                    <a:pt x="156" y="108577"/>
                  </a:lnTo>
                  <a:lnTo>
                    <a:pt x="0" y="112352"/>
                  </a:lnTo>
                  <a:lnTo>
                    <a:pt x="1623" y="113141"/>
                  </a:lnTo>
                  <a:lnTo>
                    <a:pt x="4432" y="111940"/>
                  </a:lnTo>
                  <a:lnTo>
                    <a:pt x="9857" y="103695"/>
                  </a:lnTo>
                  <a:lnTo>
                    <a:pt x="29188" y="70764"/>
                  </a:lnTo>
                  <a:lnTo>
                    <a:pt x="76584" y="14454"/>
                  </a:lnTo>
                  <a:lnTo>
                    <a:pt x="93460" y="3650"/>
                  </a:lnTo>
                  <a:lnTo>
                    <a:pt x="112477" y="0"/>
                  </a:lnTo>
                  <a:lnTo>
                    <a:pt x="122386" y="236"/>
                  </a:lnTo>
                  <a:lnTo>
                    <a:pt x="130718" y="3848"/>
                  </a:lnTo>
                  <a:lnTo>
                    <a:pt x="144584" y="17075"/>
                  </a:lnTo>
                  <a:lnTo>
                    <a:pt x="157974" y="39818"/>
                  </a:lnTo>
                  <a:lnTo>
                    <a:pt x="172984" y="88477"/>
                  </a:lnTo>
                  <a:lnTo>
                    <a:pt x="181069" y="1095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1D45C25-F2EF-417E-89B7-CC944E512869}"/>
                </a:ext>
              </a:extLst>
            </p:cNvPr>
            <p:cNvSpPr/>
            <p:nvPr/>
          </p:nvSpPr>
          <p:spPr>
            <a:xfrm>
              <a:off x="4799286" y="3483788"/>
              <a:ext cx="51396" cy="103376"/>
            </a:xfrm>
            <a:custGeom>
              <a:avLst/>
              <a:gdLst/>
              <a:ahLst/>
              <a:cxnLst/>
              <a:rect l="0" t="0" r="0" b="0"/>
              <a:pathLst>
                <a:path w="51396" h="103376">
                  <a:moveTo>
                    <a:pt x="51395" y="14299"/>
                  </a:moveTo>
                  <a:lnTo>
                    <a:pt x="47268" y="1919"/>
                  </a:lnTo>
                  <a:lnTo>
                    <a:pt x="44325" y="0"/>
                  </a:lnTo>
                  <a:lnTo>
                    <a:pt x="40636" y="448"/>
                  </a:lnTo>
                  <a:lnTo>
                    <a:pt x="27190" y="9331"/>
                  </a:lnTo>
                  <a:lnTo>
                    <a:pt x="17317" y="19865"/>
                  </a:lnTo>
                  <a:lnTo>
                    <a:pt x="7170" y="36063"/>
                  </a:lnTo>
                  <a:lnTo>
                    <a:pt x="0" y="68732"/>
                  </a:lnTo>
                  <a:lnTo>
                    <a:pt x="2929" y="86285"/>
                  </a:lnTo>
                  <a:lnTo>
                    <a:pt x="6128" y="93384"/>
                  </a:lnTo>
                  <a:lnTo>
                    <a:pt x="11716" y="98116"/>
                  </a:lnTo>
                  <a:lnTo>
                    <a:pt x="27138" y="103375"/>
                  </a:lnTo>
                  <a:lnTo>
                    <a:pt x="33496" y="102186"/>
                  </a:lnTo>
                  <a:lnTo>
                    <a:pt x="38599" y="98802"/>
                  </a:lnTo>
                  <a:lnTo>
                    <a:pt x="42864" y="93955"/>
                  </a:lnTo>
                  <a:lnTo>
                    <a:pt x="44844" y="87269"/>
                  </a:lnTo>
                  <a:lnTo>
                    <a:pt x="43504" y="63079"/>
                  </a:lnTo>
                  <a:lnTo>
                    <a:pt x="35848" y="376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15C6A2B-47D6-47AC-8C67-19C36E0D5B84}"/>
                </a:ext>
              </a:extLst>
            </p:cNvPr>
            <p:cNvSpPr/>
            <p:nvPr/>
          </p:nvSpPr>
          <p:spPr>
            <a:xfrm>
              <a:off x="4905096" y="3358164"/>
              <a:ext cx="38252" cy="240980"/>
            </a:xfrm>
            <a:custGeom>
              <a:avLst/>
              <a:gdLst/>
              <a:ahLst/>
              <a:cxnLst/>
              <a:rect l="0" t="0" r="0" b="0"/>
              <a:pathLst>
                <a:path w="38252" h="240980">
                  <a:moveTo>
                    <a:pt x="0" y="0"/>
                  </a:moveTo>
                  <a:lnTo>
                    <a:pt x="12379" y="4126"/>
                  </a:lnTo>
                  <a:lnTo>
                    <a:pt x="23064" y="15365"/>
                  </a:lnTo>
                  <a:lnTo>
                    <a:pt x="28332" y="23199"/>
                  </a:lnTo>
                  <a:lnTo>
                    <a:pt x="35746" y="58985"/>
                  </a:lnTo>
                  <a:lnTo>
                    <a:pt x="38251" y="121120"/>
                  </a:lnTo>
                  <a:lnTo>
                    <a:pt x="34660" y="176144"/>
                  </a:lnTo>
                  <a:lnTo>
                    <a:pt x="25410" y="228859"/>
                  </a:lnTo>
                  <a:lnTo>
                    <a:pt x="23320" y="2409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78C998-C8B7-4C82-B28C-4999682D1D39}"/>
                </a:ext>
              </a:extLst>
            </p:cNvPr>
            <p:cNvSpPr/>
            <p:nvPr/>
          </p:nvSpPr>
          <p:spPr>
            <a:xfrm>
              <a:off x="4866228" y="3459220"/>
              <a:ext cx="101057" cy="38868"/>
            </a:xfrm>
            <a:custGeom>
              <a:avLst/>
              <a:gdLst/>
              <a:ahLst/>
              <a:cxnLst/>
              <a:rect l="0" t="0" r="0" b="0"/>
              <a:pathLst>
                <a:path w="101057" h="38868">
                  <a:moveTo>
                    <a:pt x="0" y="38867"/>
                  </a:moveTo>
                  <a:lnTo>
                    <a:pt x="0" y="22361"/>
                  </a:lnTo>
                  <a:lnTo>
                    <a:pt x="2591" y="16635"/>
                  </a:lnTo>
                  <a:lnTo>
                    <a:pt x="12380" y="7969"/>
                  </a:lnTo>
                  <a:lnTo>
                    <a:pt x="40712" y="2361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590F5F6-C9A7-4F5B-8325-B63531E14F62}"/>
                </a:ext>
              </a:extLst>
            </p:cNvPr>
            <p:cNvSpPr/>
            <p:nvPr/>
          </p:nvSpPr>
          <p:spPr>
            <a:xfrm>
              <a:off x="5421268" y="3485599"/>
              <a:ext cx="89084" cy="136866"/>
            </a:xfrm>
            <a:custGeom>
              <a:avLst/>
              <a:gdLst/>
              <a:ahLst/>
              <a:cxnLst/>
              <a:rect l="0" t="0" r="0" b="0"/>
              <a:pathLst>
                <a:path w="89084" h="136866">
                  <a:moveTo>
                    <a:pt x="82389" y="66903"/>
                  </a:moveTo>
                  <a:lnTo>
                    <a:pt x="87732" y="46557"/>
                  </a:lnTo>
                  <a:lnTo>
                    <a:pt x="89083" y="26191"/>
                  </a:lnTo>
                  <a:lnTo>
                    <a:pt x="85077" y="9653"/>
                  </a:lnTo>
                  <a:lnTo>
                    <a:pt x="81590" y="2825"/>
                  </a:lnTo>
                  <a:lnTo>
                    <a:pt x="75810" y="0"/>
                  </a:lnTo>
                  <a:lnTo>
                    <a:pt x="60176" y="1467"/>
                  </a:lnTo>
                  <a:lnTo>
                    <a:pt x="46316" y="7878"/>
                  </a:lnTo>
                  <a:lnTo>
                    <a:pt x="23344" y="26069"/>
                  </a:lnTo>
                  <a:lnTo>
                    <a:pt x="7409" y="53556"/>
                  </a:lnTo>
                  <a:lnTo>
                    <a:pt x="0" y="89052"/>
                  </a:lnTo>
                  <a:lnTo>
                    <a:pt x="2874" y="107265"/>
                  </a:lnTo>
                  <a:lnTo>
                    <a:pt x="6058" y="114541"/>
                  </a:lnTo>
                  <a:lnTo>
                    <a:pt x="18810" y="124928"/>
                  </a:lnTo>
                  <a:lnTo>
                    <a:pt x="43522" y="1368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26F5D1C-36CE-4A42-B99D-66C6F02709A7}"/>
                </a:ext>
              </a:extLst>
            </p:cNvPr>
            <p:cNvSpPr/>
            <p:nvPr/>
          </p:nvSpPr>
          <p:spPr>
            <a:xfrm>
              <a:off x="5550298" y="3311523"/>
              <a:ext cx="46643" cy="194339"/>
            </a:xfrm>
            <a:custGeom>
              <a:avLst/>
              <a:gdLst/>
              <a:ahLst/>
              <a:cxnLst/>
              <a:rect l="0" t="0" r="0" b="0"/>
              <a:pathLst>
                <a:path w="46643" h="194339">
                  <a:moveTo>
                    <a:pt x="0" y="0"/>
                  </a:moveTo>
                  <a:lnTo>
                    <a:pt x="11549" y="13276"/>
                  </a:lnTo>
                  <a:lnTo>
                    <a:pt x="25727" y="47366"/>
                  </a:lnTo>
                  <a:lnTo>
                    <a:pt x="34750" y="108292"/>
                  </a:lnTo>
                  <a:lnTo>
                    <a:pt x="44478" y="162832"/>
                  </a:lnTo>
                  <a:lnTo>
                    <a:pt x="46642" y="1943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FBE5C69-731D-4A34-980E-E166A90E0EFB}"/>
                </a:ext>
              </a:extLst>
            </p:cNvPr>
            <p:cNvSpPr/>
            <p:nvPr/>
          </p:nvSpPr>
          <p:spPr>
            <a:xfrm>
              <a:off x="5690222" y="3482060"/>
              <a:ext cx="31095" cy="93763"/>
            </a:xfrm>
            <a:custGeom>
              <a:avLst/>
              <a:gdLst/>
              <a:ahLst/>
              <a:cxnLst/>
              <a:rect l="0" t="0" r="0" b="0"/>
              <a:pathLst>
                <a:path w="31095" h="93763">
                  <a:moveTo>
                    <a:pt x="0" y="8254"/>
                  </a:moveTo>
                  <a:lnTo>
                    <a:pt x="8253" y="0"/>
                  </a:lnTo>
                  <a:lnTo>
                    <a:pt x="11549" y="160"/>
                  </a:lnTo>
                  <a:lnTo>
                    <a:pt x="14609" y="2858"/>
                  </a:lnTo>
                  <a:lnTo>
                    <a:pt x="17513" y="7248"/>
                  </a:lnTo>
                  <a:lnTo>
                    <a:pt x="28708" y="64850"/>
                  </a:lnTo>
                  <a:lnTo>
                    <a:pt x="31094" y="937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8829309-EC3B-4774-B9FD-8F99E9BB0F19}"/>
                </a:ext>
              </a:extLst>
            </p:cNvPr>
            <p:cNvSpPr/>
            <p:nvPr/>
          </p:nvSpPr>
          <p:spPr>
            <a:xfrm>
              <a:off x="5729090" y="3334843"/>
              <a:ext cx="1" cy="69963"/>
            </a:xfrm>
            <a:custGeom>
              <a:avLst/>
              <a:gdLst/>
              <a:ahLst/>
              <a:cxnLst/>
              <a:rect l="0" t="0" r="0" b="0"/>
              <a:pathLst>
                <a:path w="1" h="69963">
                  <a:moveTo>
                    <a:pt x="0" y="69962"/>
                  </a:moveTo>
                  <a:lnTo>
                    <a:pt x="0" y="8885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60FE81-3551-47DF-BEFD-1488981EBB27}"/>
                </a:ext>
              </a:extLst>
            </p:cNvPr>
            <p:cNvSpPr/>
            <p:nvPr/>
          </p:nvSpPr>
          <p:spPr>
            <a:xfrm>
              <a:off x="5851353" y="3459008"/>
              <a:ext cx="110410" cy="241192"/>
            </a:xfrm>
            <a:custGeom>
              <a:avLst/>
              <a:gdLst/>
              <a:ahLst/>
              <a:cxnLst/>
              <a:rect l="0" t="0" r="0" b="0"/>
              <a:pathLst>
                <a:path w="110410" h="241192">
                  <a:moveTo>
                    <a:pt x="9887" y="101268"/>
                  </a:moveTo>
                  <a:lnTo>
                    <a:pt x="18140" y="109521"/>
                  </a:lnTo>
                  <a:lnTo>
                    <a:pt x="24026" y="111088"/>
                  </a:lnTo>
                  <a:lnTo>
                    <a:pt x="47953" y="109168"/>
                  </a:lnTo>
                  <a:lnTo>
                    <a:pt x="63946" y="105355"/>
                  </a:lnTo>
                  <a:lnTo>
                    <a:pt x="87517" y="90099"/>
                  </a:lnTo>
                  <a:lnTo>
                    <a:pt x="98515" y="74134"/>
                  </a:lnTo>
                  <a:lnTo>
                    <a:pt x="102658" y="65040"/>
                  </a:lnTo>
                  <a:lnTo>
                    <a:pt x="104957" y="45723"/>
                  </a:lnTo>
                  <a:lnTo>
                    <a:pt x="104361" y="35735"/>
                  </a:lnTo>
                  <a:lnTo>
                    <a:pt x="96789" y="20031"/>
                  </a:lnTo>
                  <a:lnTo>
                    <a:pt x="91142" y="13424"/>
                  </a:lnTo>
                  <a:lnTo>
                    <a:pt x="75655" y="3781"/>
                  </a:lnTo>
                  <a:lnTo>
                    <a:pt x="66688" y="0"/>
                  </a:lnTo>
                  <a:lnTo>
                    <a:pt x="47512" y="406"/>
                  </a:lnTo>
                  <a:lnTo>
                    <a:pt x="29200" y="6344"/>
                  </a:lnTo>
                  <a:lnTo>
                    <a:pt x="15304" y="14741"/>
                  </a:lnTo>
                  <a:lnTo>
                    <a:pt x="5672" y="26535"/>
                  </a:lnTo>
                  <a:lnTo>
                    <a:pt x="1894" y="33308"/>
                  </a:lnTo>
                  <a:lnTo>
                    <a:pt x="0" y="50046"/>
                  </a:lnTo>
                  <a:lnTo>
                    <a:pt x="705" y="59346"/>
                  </a:lnTo>
                  <a:lnTo>
                    <a:pt x="14075" y="88942"/>
                  </a:lnTo>
                  <a:lnTo>
                    <a:pt x="36466" y="117483"/>
                  </a:lnTo>
                  <a:lnTo>
                    <a:pt x="97553" y="173499"/>
                  </a:lnTo>
                  <a:lnTo>
                    <a:pt x="104607" y="180516"/>
                  </a:lnTo>
                  <a:lnTo>
                    <a:pt x="108447" y="188649"/>
                  </a:lnTo>
                  <a:lnTo>
                    <a:pt x="110409" y="206898"/>
                  </a:lnTo>
                  <a:lnTo>
                    <a:pt x="106098" y="221919"/>
                  </a:lnTo>
                  <a:lnTo>
                    <a:pt x="102531" y="228343"/>
                  </a:lnTo>
                  <a:lnTo>
                    <a:pt x="98425" y="232626"/>
                  </a:lnTo>
                  <a:lnTo>
                    <a:pt x="79849" y="2411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A533FA7-B1CE-4814-B1A6-237172091EAE}"/>
                </a:ext>
              </a:extLst>
            </p:cNvPr>
            <p:cNvSpPr/>
            <p:nvPr/>
          </p:nvSpPr>
          <p:spPr>
            <a:xfrm>
              <a:off x="6047804" y="3444549"/>
              <a:ext cx="215455" cy="146822"/>
            </a:xfrm>
            <a:custGeom>
              <a:avLst/>
              <a:gdLst/>
              <a:ahLst/>
              <a:cxnLst/>
              <a:rect l="0" t="0" r="0" b="0"/>
              <a:pathLst>
                <a:path w="215455" h="146822">
                  <a:moveTo>
                    <a:pt x="0" y="53538"/>
                  </a:moveTo>
                  <a:lnTo>
                    <a:pt x="28439" y="60608"/>
                  </a:lnTo>
                  <a:lnTo>
                    <a:pt x="41718" y="68485"/>
                  </a:lnTo>
                  <a:lnTo>
                    <a:pt x="48542" y="69549"/>
                  </a:lnTo>
                  <a:lnTo>
                    <a:pt x="63033" y="66124"/>
                  </a:lnTo>
                  <a:lnTo>
                    <a:pt x="73505" y="56541"/>
                  </a:lnTo>
                  <a:lnTo>
                    <a:pt x="87265" y="29275"/>
                  </a:lnTo>
                  <a:lnTo>
                    <a:pt x="87544" y="21816"/>
                  </a:lnTo>
                  <a:lnTo>
                    <a:pt x="83247" y="6618"/>
                  </a:lnTo>
                  <a:lnTo>
                    <a:pt x="77954" y="2393"/>
                  </a:lnTo>
                  <a:lnTo>
                    <a:pt x="62861" y="0"/>
                  </a:lnTo>
                  <a:lnTo>
                    <a:pt x="49244" y="4120"/>
                  </a:lnTo>
                  <a:lnTo>
                    <a:pt x="43194" y="7637"/>
                  </a:lnTo>
                  <a:lnTo>
                    <a:pt x="26426" y="29094"/>
                  </a:lnTo>
                  <a:lnTo>
                    <a:pt x="18771" y="61459"/>
                  </a:lnTo>
                  <a:lnTo>
                    <a:pt x="21587" y="81243"/>
                  </a:lnTo>
                  <a:lnTo>
                    <a:pt x="24756" y="90146"/>
                  </a:lnTo>
                  <a:lnTo>
                    <a:pt x="37490" y="104645"/>
                  </a:lnTo>
                  <a:lnTo>
                    <a:pt x="45723" y="110930"/>
                  </a:lnTo>
                  <a:lnTo>
                    <a:pt x="61781" y="115610"/>
                  </a:lnTo>
                  <a:lnTo>
                    <a:pt x="78418" y="113947"/>
                  </a:lnTo>
                  <a:lnTo>
                    <a:pt x="105481" y="103299"/>
                  </a:lnTo>
                  <a:lnTo>
                    <a:pt x="119146" y="94080"/>
                  </a:lnTo>
                  <a:lnTo>
                    <a:pt x="136550" y="70925"/>
                  </a:lnTo>
                  <a:lnTo>
                    <a:pt x="148521" y="42183"/>
                  </a:lnTo>
                  <a:lnTo>
                    <a:pt x="153429" y="36467"/>
                  </a:lnTo>
                  <a:lnTo>
                    <a:pt x="159292" y="33520"/>
                  </a:lnTo>
                  <a:lnTo>
                    <a:pt x="165792" y="32420"/>
                  </a:lnTo>
                  <a:lnTo>
                    <a:pt x="171852" y="34277"/>
                  </a:lnTo>
                  <a:lnTo>
                    <a:pt x="183193" y="43250"/>
                  </a:lnTo>
                  <a:lnTo>
                    <a:pt x="203685" y="75467"/>
                  </a:lnTo>
                  <a:lnTo>
                    <a:pt x="213134" y="100631"/>
                  </a:lnTo>
                  <a:lnTo>
                    <a:pt x="215454" y="126993"/>
                  </a:lnTo>
                  <a:lnTo>
                    <a:pt x="209885" y="1468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8A9BDDC-22C5-41F4-A0D5-2DCA122BAF84}"/>
                </a:ext>
              </a:extLst>
            </p:cNvPr>
            <p:cNvSpPr/>
            <p:nvPr/>
          </p:nvSpPr>
          <p:spPr>
            <a:xfrm>
              <a:off x="6265463" y="3325616"/>
              <a:ext cx="206151" cy="188019"/>
            </a:xfrm>
            <a:custGeom>
              <a:avLst/>
              <a:gdLst/>
              <a:ahLst/>
              <a:cxnLst/>
              <a:rect l="0" t="0" r="0" b="0"/>
              <a:pathLst>
                <a:path w="206151" h="188019">
                  <a:moveTo>
                    <a:pt x="0" y="24774"/>
                  </a:moveTo>
                  <a:lnTo>
                    <a:pt x="8253" y="12395"/>
                  </a:lnTo>
                  <a:lnTo>
                    <a:pt x="19215" y="4013"/>
                  </a:lnTo>
                  <a:lnTo>
                    <a:pt x="25766" y="569"/>
                  </a:lnTo>
                  <a:lnTo>
                    <a:pt x="32725" y="0"/>
                  </a:lnTo>
                  <a:lnTo>
                    <a:pt x="47366" y="3975"/>
                  </a:lnTo>
                  <a:lnTo>
                    <a:pt x="60207" y="16106"/>
                  </a:lnTo>
                  <a:lnTo>
                    <a:pt x="78400" y="47918"/>
                  </a:lnTo>
                  <a:lnTo>
                    <a:pt x="98352" y="105090"/>
                  </a:lnTo>
                  <a:lnTo>
                    <a:pt x="107278" y="165581"/>
                  </a:lnTo>
                  <a:lnTo>
                    <a:pt x="112114" y="170469"/>
                  </a:lnTo>
                  <a:lnTo>
                    <a:pt x="119656" y="171136"/>
                  </a:lnTo>
                  <a:lnTo>
                    <a:pt x="136962" y="165832"/>
                  </a:lnTo>
                  <a:lnTo>
                    <a:pt x="162147" y="148351"/>
                  </a:lnTo>
                  <a:lnTo>
                    <a:pt x="206150" y="106134"/>
                  </a:lnTo>
                  <a:lnTo>
                    <a:pt x="205667" y="103199"/>
                  </a:lnTo>
                  <a:lnTo>
                    <a:pt x="201028" y="102105"/>
                  </a:lnTo>
                  <a:lnTo>
                    <a:pt x="193615" y="102240"/>
                  </a:lnTo>
                  <a:lnTo>
                    <a:pt x="186947" y="104921"/>
                  </a:lnTo>
                  <a:lnTo>
                    <a:pt x="174931" y="114810"/>
                  </a:lnTo>
                  <a:lnTo>
                    <a:pt x="162580" y="134945"/>
                  </a:lnTo>
                  <a:lnTo>
                    <a:pt x="160934" y="154353"/>
                  </a:lnTo>
                  <a:lnTo>
                    <a:pt x="163244" y="1880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7E9BE27-152F-44A1-8FBC-1BA95F7D5001}"/>
                </a:ext>
              </a:extLst>
            </p:cNvPr>
            <p:cNvSpPr/>
            <p:nvPr/>
          </p:nvSpPr>
          <p:spPr>
            <a:xfrm>
              <a:off x="6544958" y="3357215"/>
              <a:ext cx="107158" cy="179741"/>
            </a:xfrm>
            <a:custGeom>
              <a:avLst/>
              <a:gdLst/>
              <a:ahLst/>
              <a:cxnLst/>
              <a:rect l="0" t="0" r="0" b="0"/>
              <a:pathLst>
                <a:path w="107158" h="179741">
                  <a:moveTo>
                    <a:pt x="78087" y="140872"/>
                  </a:moveTo>
                  <a:lnTo>
                    <a:pt x="82214" y="128492"/>
                  </a:lnTo>
                  <a:lnTo>
                    <a:pt x="79634" y="115505"/>
                  </a:lnTo>
                  <a:lnTo>
                    <a:pt x="76528" y="108413"/>
                  </a:lnTo>
                  <a:lnTo>
                    <a:pt x="71864" y="104550"/>
                  </a:lnTo>
                  <a:lnTo>
                    <a:pt x="66166" y="102838"/>
                  </a:lnTo>
                  <a:lnTo>
                    <a:pt x="43462" y="104555"/>
                  </a:lnTo>
                  <a:lnTo>
                    <a:pt x="34274" y="106296"/>
                  </a:lnTo>
                  <a:lnTo>
                    <a:pt x="19459" y="115141"/>
                  </a:lnTo>
                  <a:lnTo>
                    <a:pt x="7980" y="127709"/>
                  </a:lnTo>
                  <a:lnTo>
                    <a:pt x="0" y="141931"/>
                  </a:lnTo>
                  <a:lnTo>
                    <a:pt x="117" y="149352"/>
                  </a:lnTo>
                  <a:lnTo>
                    <a:pt x="7157" y="164507"/>
                  </a:lnTo>
                  <a:lnTo>
                    <a:pt x="13526" y="168721"/>
                  </a:lnTo>
                  <a:lnTo>
                    <a:pt x="29816" y="171100"/>
                  </a:lnTo>
                  <a:lnTo>
                    <a:pt x="48572" y="164672"/>
                  </a:lnTo>
                  <a:lnTo>
                    <a:pt x="58411" y="159330"/>
                  </a:lnTo>
                  <a:lnTo>
                    <a:pt x="73948" y="141878"/>
                  </a:lnTo>
                  <a:lnTo>
                    <a:pt x="103302" y="79198"/>
                  </a:lnTo>
                  <a:lnTo>
                    <a:pt x="107157" y="30801"/>
                  </a:lnTo>
                  <a:lnTo>
                    <a:pt x="104538" y="7882"/>
                  </a:lnTo>
                  <a:lnTo>
                    <a:pt x="100904" y="2116"/>
                  </a:lnTo>
                  <a:lnTo>
                    <a:pt x="95889" y="0"/>
                  </a:lnTo>
                  <a:lnTo>
                    <a:pt x="89955" y="316"/>
                  </a:lnTo>
                  <a:lnTo>
                    <a:pt x="85136" y="3118"/>
                  </a:lnTo>
                  <a:lnTo>
                    <a:pt x="77477" y="13141"/>
                  </a:lnTo>
                  <a:lnTo>
                    <a:pt x="71258" y="68934"/>
                  </a:lnTo>
                  <a:lnTo>
                    <a:pt x="74626" y="120232"/>
                  </a:lnTo>
                  <a:lnTo>
                    <a:pt x="85861" y="17974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CA6112E-AC83-4909-9C0C-91F65A287A5F}"/>
                </a:ext>
              </a:extLst>
            </p:cNvPr>
            <p:cNvSpPr/>
            <p:nvPr/>
          </p:nvSpPr>
          <p:spPr>
            <a:xfrm>
              <a:off x="7339565" y="3358056"/>
              <a:ext cx="135256" cy="279419"/>
            </a:xfrm>
            <a:custGeom>
              <a:avLst/>
              <a:gdLst/>
              <a:ahLst/>
              <a:cxnLst/>
              <a:rect l="0" t="0" r="0" b="0"/>
              <a:pathLst>
                <a:path w="135256" h="279419">
                  <a:moveTo>
                    <a:pt x="53060" y="171125"/>
                  </a:moveTo>
                  <a:lnTo>
                    <a:pt x="48933" y="158745"/>
                  </a:lnTo>
                  <a:lnTo>
                    <a:pt x="39998" y="148061"/>
                  </a:lnTo>
                  <a:lnTo>
                    <a:pt x="33986" y="142793"/>
                  </a:lnTo>
                  <a:lnTo>
                    <a:pt x="28252" y="141009"/>
                  </a:lnTo>
                  <a:lnTo>
                    <a:pt x="22701" y="141547"/>
                  </a:lnTo>
                  <a:lnTo>
                    <a:pt x="17274" y="143633"/>
                  </a:lnTo>
                  <a:lnTo>
                    <a:pt x="8940" y="152860"/>
                  </a:lnTo>
                  <a:lnTo>
                    <a:pt x="5508" y="158949"/>
                  </a:lnTo>
                  <a:lnTo>
                    <a:pt x="0" y="199750"/>
                  </a:lnTo>
                  <a:lnTo>
                    <a:pt x="1216" y="244790"/>
                  </a:lnTo>
                  <a:lnTo>
                    <a:pt x="9517" y="279151"/>
                  </a:lnTo>
                  <a:lnTo>
                    <a:pt x="11075" y="279418"/>
                  </a:lnTo>
                  <a:lnTo>
                    <a:pt x="12807" y="265897"/>
                  </a:lnTo>
                  <a:lnTo>
                    <a:pt x="7058" y="203010"/>
                  </a:lnTo>
                  <a:lnTo>
                    <a:pt x="6502" y="146171"/>
                  </a:lnTo>
                  <a:lnTo>
                    <a:pt x="14885" y="87363"/>
                  </a:lnTo>
                  <a:lnTo>
                    <a:pt x="28103" y="40229"/>
                  </a:lnTo>
                  <a:lnTo>
                    <a:pt x="36497" y="23986"/>
                  </a:lnTo>
                  <a:lnTo>
                    <a:pt x="50592" y="10432"/>
                  </a:lnTo>
                  <a:lnTo>
                    <a:pt x="59188" y="4400"/>
                  </a:lnTo>
                  <a:lnTo>
                    <a:pt x="77952" y="0"/>
                  </a:lnTo>
                  <a:lnTo>
                    <a:pt x="96080" y="1787"/>
                  </a:lnTo>
                  <a:lnTo>
                    <a:pt x="109896" y="8340"/>
                  </a:lnTo>
                  <a:lnTo>
                    <a:pt x="127386" y="29994"/>
                  </a:lnTo>
                  <a:lnTo>
                    <a:pt x="135255" y="66545"/>
                  </a:lnTo>
                  <a:lnTo>
                    <a:pt x="132490" y="86065"/>
                  </a:lnTo>
                  <a:lnTo>
                    <a:pt x="120766" y="116799"/>
                  </a:lnTo>
                  <a:lnTo>
                    <a:pt x="106184" y="132297"/>
                  </a:lnTo>
                  <a:lnTo>
                    <a:pt x="80605" y="148680"/>
                  </a:lnTo>
                  <a:lnTo>
                    <a:pt x="60833" y="15557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3A38EB9-4C28-4F6F-8257-FD962A28B651}"/>
                </a:ext>
              </a:extLst>
            </p:cNvPr>
            <p:cNvSpPr/>
            <p:nvPr/>
          </p:nvSpPr>
          <p:spPr>
            <a:xfrm>
              <a:off x="7509228" y="3373711"/>
              <a:ext cx="77735" cy="156846"/>
            </a:xfrm>
            <a:custGeom>
              <a:avLst/>
              <a:gdLst/>
              <a:ahLst/>
              <a:cxnLst/>
              <a:rect l="0" t="0" r="0" b="0"/>
              <a:pathLst>
                <a:path w="77735" h="156846">
                  <a:moveTo>
                    <a:pt x="0" y="0"/>
                  </a:moveTo>
                  <a:lnTo>
                    <a:pt x="12380" y="8253"/>
                  </a:lnTo>
                  <a:lnTo>
                    <a:pt x="28332" y="29892"/>
                  </a:lnTo>
                  <a:lnTo>
                    <a:pt x="35746" y="58185"/>
                  </a:lnTo>
                  <a:lnTo>
                    <a:pt x="38456" y="115137"/>
                  </a:lnTo>
                  <a:lnTo>
                    <a:pt x="34660" y="153645"/>
                  </a:lnTo>
                  <a:lnTo>
                    <a:pt x="31743" y="156845"/>
                  </a:lnTo>
                  <a:lnTo>
                    <a:pt x="28072" y="156387"/>
                  </a:lnTo>
                  <a:lnTo>
                    <a:pt x="23897" y="153490"/>
                  </a:lnTo>
                  <a:lnTo>
                    <a:pt x="19258" y="138755"/>
                  </a:lnTo>
                  <a:lnTo>
                    <a:pt x="18923" y="117811"/>
                  </a:lnTo>
                  <a:lnTo>
                    <a:pt x="33276" y="64736"/>
                  </a:lnTo>
                  <a:lnTo>
                    <a:pt x="61195" y="19806"/>
                  </a:lnTo>
                  <a:lnTo>
                    <a:pt x="7773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4108A05-E060-4466-86FA-97C0C322A487}"/>
                </a:ext>
              </a:extLst>
            </p:cNvPr>
            <p:cNvSpPr/>
            <p:nvPr/>
          </p:nvSpPr>
          <p:spPr>
            <a:xfrm>
              <a:off x="7678389" y="3420352"/>
              <a:ext cx="80161" cy="92373"/>
            </a:xfrm>
            <a:custGeom>
              <a:avLst/>
              <a:gdLst/>
              <a:ahLst/>
              <a:cxnLst/>
              <a:rect l="0" t="0" r="0" b="0"/>
              <a:pathLst>
                <a:path w="80161" h="92373">
                  <a:moveTo>
                    <a:pt x="71818" y="7774"/>
                  </a:moveTo>
                  <a:lnTo>
                    <a:pt x="59437" y="3647"/>
                  </a:lnTo>
                  <a:lnTo>
                    <a:pt x="46450" y="6228"/>
                  </a:lnTo>
                  <a:lnTo>
                    <a:pt x="16999" y="21960"/>
                  </a:lnTo>
                  <a:lnTo>
                    <a:pt x="6283" y="33944"/>
                  </a:lnTo>
                  <a:lnTo>
                    <a:pt x="2216" y="40768"/>
                  </a:lnTo>
                  <a:lnTo>
                    <a:pt x="0" y="55259"/>
                  </a:lnTo>
                  <a:lnTo>
                    <a:pt x="619" y="62751"/>
                  </a:lnTo>
                  <a:lnTo>
                    <a:pt x="8215" y="77986"/>
                  </a:lnTo>
                  <a:lnTo>
                    <a:pt x="13869" y="85676"/>
                  </a:lnTo>
                  <a:lnTo>
                    <a:pt x="21093" y="89939"/>
                  </a:lnTo>
                  <a:lnTo>
                    <a:pt x="38333" y="92372"/>
                  </a:lnTo>
                  <a:lnTo>
                    <a:pt x="52905" y="88271"/>
                  </a:lnTo>
                  <a:lnTo>
                    <a:pt x="59209" y="84759"/>
                  </a:lnTo>
                  <a:lnTo>
                    <a:pt x="76335" y="63310"/>
                  </a:lnTo>
                  <a:lnTo>
                    <a:pt x="80160" y="42534"/>
                  </a:lnTo>
                  <a:lnTo>
                    <a:pt x="77457" y="15770"/>
                  </a:lnTo>
                  <a:lnTo>
                    <a:pt x="7181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B5C8AEB-6BC8-42C5-8BD3-1D19EF1B6F47}"/>
                </a:ext>
              </a:extLst>
            </p:cNvPr>
            <p:cNvSpPr/>
            <p:nvPr/>
          </p:nvSpPr>
          <p:spPr>
            <a:xfrm>
              <a:off x="7851263" y="3368029"/>
              <a:ext cx="140831" cy="257362"/>
            </a:xfrm>
            <a:custGeom>
              <a:avLst/>
              <a:gdLst/>
              <a:ahLst/>
              <a:cxnLst/>
              <a:rect l="0" t="0" r="0" b="0"/>
              <a:pathLst>
                <a:path w="140831" h="257362">
                  <a:moveTo>
                    <a:pt x="0" y="106738"/>
                  </a:moveTo>
                  <a:lnTo>
                    <a:pt x="16890" y="131562"/>
                  </a:lnTo>
                  <a:lnTo>
                    <a:pt x="26501" y="159775"/>
                  </a:lnTo>
                  <a:lnTo>
                    <a:pt x="30489" y="214671"/>
                  </a:lnTo>
                  <a:lnTo>
                    <a:pt x="30974" y="257361"/>
                  </a:lnTo>
                  <a:lnTo>
                    <a:pt x="31014" y="257249"/>
                  </a:lnTo>
                  <a:lnTo>
                    <a:pt x="31084" y="203749"/>
                  </a:lnTo>
                  <a:lnTo>
                    <a:pt x="31954" y="151509"/>
                  </a:lnTo>
                  <a:lnTo>
                    <a:pt x="41913" y="90060"/>
                  </a:lnTo>
                  <a:lnTo>
                    <a:pt x="62931" y="45424"/>
                  </a:lnTo>
                  <a:lnTo>
                    <a:pt x="87190" y="9501"/>
                  </a:lnTo>
                  <a:lnTo>
                    <a:pt x="96131" y="3909"/>
                  </a:lnTo>
                  <a:lnTo>
                    <a:pt x="117581" y="0"/>
                  </a:lnTo>
                  <a:lnTo>
                    <a:pt x="125892" y="2757"/>
                  </a:lnTo>
                  <a:lnTo>
                    <a:pt x="132296" y="8051"/>
                  </a:lnTo>
                  <a:lnTo>
                    <a:pt x="137429" y="15035"/>
                  </a:lnTo>
                  <a:lnTo>
                    <a:pt x="140830" y="32008"/>
                  </a:lnTo>
                  <a:lnTo>
                    <a:pt x="138598" y="51068"/>
                  </a:lnTo>
                  <a:lnTo>
                    <a:pt x="126766" y="80358"/>
                  </a:lnTo>
                  <a:lnTo>
                    <a:pt x="93282" y="1222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F040881-E707-46DE-A6AA-0D99A55025F7}"/>
                </a:ext>
              </a:extLst>
            </p:cNvPr>
            <p:cNvSpPr/>
            <p:nvPr/>
          </p:nvSpPr>
          <p:spPr>
            <a:xfrm>
              <a:off x="8045601" y="3364457"/>
              <a:ext cx="287622" cy="119341"/>
            </a:xfrm>
            <a:custGeom>
              <a:avLst/>
              <a:gdLst/>
              <a:ahLst/>
              <a:cxnLst/>
              <a:rect l="0" t="0" r="0" b="0"/>
              <a:pathLst>
                <a:path w="287622" h="119341">
                  <a:moveTo>
                    <a:pt x="0" y="24801"/>
                  </a:moveTo>
                  <a:lnTo>
                    <a:pt x="16506" y="24801"/>
                  </a:lnTo>
                  <a:lnTo>
                    <a:pt x="22233" y="27392"/>
                  </a:lnTo>
                  <a:lnTo>
                    <a:pt x="30898" y="37181"/>
                  </a:lnTo>
                  <a:lnTo>
                    <a:pt x="45227" y="62851"/>
                  </a:lnTo>
                  <a:lnTo>
                    <a:pt x="57242" y="71367"/>
                  </a:lnTo>
                  <a:lnTo>
                    <a:pt x="73522" y="73424"/>
                  </a:lnTo>
                  <a:lnTo>
                    <a:pt x="82701" y="72763"/>
                  </a:lnTo>
                  <a:lnTo>
                    <a:pt x="97504" y="65119"/>
                  </a:lnTo>
                  <a:lnTo>
                    <a:pt x="108978" y="53085"/>
                  </a:lnTo>
                  <a:lnTo>
                    <a:pt x="116957" y="39099"/>
                  </a:lnTo>
                  <a:lnTo>
                    <a:pt x="118775" y="24245"/>
                  </a:lnTo>
                  <a:lnTo>
                    <a:pt x="118050" y="16657"/>
                  </a:lnTo>
                  <a:lnTo>
                    <a:pt x="114977" y="10734"/>
                  </a:lnTo>
                  <a:lnTo>
                    <a:pt x="104652" y="1851"/>
                  </a:lnTo>
                  <a:lnTo>
                    <a:pt x="98270" y="0"/>
                  </a:lnTo>
                  <a:lnTo>
                    <a:pt x="84271" y="247"/>
                  </a:lnTo>
                  <a:lnTo>
                    <a:pt x="71714" y="5538"/>
                  </a:lnTo>
                  <a:lnTo>
                    <a:pt x="59512" y="15376"/>
                  </a:lnTo>
                  <a:lnTo>
                    <a:pt x="39801" y="40339"/>
                  </a:lnTo>
                  <a:lnTo>
                    <a:pt x="31222" y="59634"/>
                  </a:lnTo>
                  <a:lnTo>
                    <a:pt x="31439" y="79725"/>
                  </a:lnTo>
                  <a:lnTo>
                    <a:pt x="33915" y="89920"/>
                  </a:lnTo>
                  <a:lnTo>
                    <a:pt x="39021" y="97581"/>
                  </a:lnTo>
                  <a:lnTo>
                    <a:pt x="53907" y="108395"/>
                  </a:lnTo>
                  <a:lnTo>
                    <a:pt x="85838" y="119340"/>
                  </a:lnTo>
                  <a:lnTo>
                    <a:pt x="107824" y="118354"/>
                  </a:lnTo>
                  <a:lnTo>
                    <a:pt x="153450" y="104299"/>
                  </a:lnTo>
                  <a:lnTo>
                    <a:pt x="187493" y="77230"/>
                  </a:lnTo>
                  <a:lnTo>
                    <a:pt x="222467" y="36526"/>
                  </a:lnTo>
                  <a:lnTo>
                    <a:pt x="228637" y="34345"/>
                  </a:lnTo>
                  <a:lnTo>
                    <a:pt x="242404" y="36529"/>
                  </a:lnTo>
                  <a:lnTo>
                    <a:pt x="247976" y="40393"/>
                  </a:lnTo>
                  <a:lnTo>
                    <a:pt x="274301" y="79902"/>
                  </a:lnTo>
                  <a:lnTo>
                    <a:pt x="287621" y="1180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D95C90E-F707-47D6-A525-95278D2CBAB5}"/>
                </a:ext>
              </a:extLst>
            </p:cNvPr>
            <p:cNvSpPr/>
            <p:nvPr/>
          </p:nvSpPr>
          <p:spPr>
            <a:xfrm>
              <a:off x="8395409" y="3230591"/>
              <a:ext cx="25288" cy="73159"/>
            </a:xfrm>
            <a:custGeom>
              <a:avLst/>
              <a:gdLst/>
              <a:ahLst/>
              <a:cxnLst/>
              <a:rect l="0" t="0" r="0" b="0"/>
              <a:pathLst>
                <a:path w="25288" h="73159">
                  <a:moveTo>
                    <a:pt x="7774" y="57611"/>
                  </a:moveTo>
                  <a:lnTo>
                    <a:pt x="25287" y="5073"/>
                  </a:lnTo>
                  <a:lnTo>
                    <a:pt x="24631" y="993"/>
                  </a:lnTo>
                  <a:lnTo>
                    <a:pt x="21604" y="0"/>
                  </a:lnTo>
                  <a:lnTo>
                    <a:pt x="16995" y="1065"/>
                  </a:lnTo>
                  <a:lnTo>
                    <a:pt x="9569" y="16069"/>
                  </a:lnTo>
                  <a:lnTo>
                    <a:pt x="0" y="731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6F3D06E-0980-4015-86D5-63F8DEBFFB6A}"/>
                </a:ext>
              </a:extLst>
            </p:cNvPr>
            <p:cNvSpPr/>
            <p:nvPr/>
          </p:nvSpPr>
          <p:spPr>
            <a:xfrm>
              <a:off x="8550880" y="3342137"/>
              <a:ext cx="194729" cy="225913"/>
            </a:xfrm>
            <a:custGeom>
              <a:avLst/>
              <a:gdLst/>
              <a:ahLst/>
              <a:cxnLst/>
              <a:rect l="0" t="0" r="0" b="0"/>
              <a:pathLst>
                <a:path w="194729" h="225913">
                  <a:moveTo>
                    <a:pt x="0" y="8253"/>
                  </a:moveTo>
                  <a:lnTo>
                    <a:pt x="8254" y="0"/>
                  </a:lnTo>
                  <a:lnTo>
                    <a:pt x="11549" y="160"/>
                  </a:lnTo>
                  <a:lnTo>
                    <a:pt x="14609" y="2858"/>
                  </a:lnTo>
                  <a:lnTo>
                    <a:pt x="17512" y="7247"/>
                  </a:lnTo>
                  <a:lnTo>
                    <a:pt x="18436" y="21338"/>
                  </a:lnTo>
                  <a:lnTo>
                    <a:pt x="18706" y="50998"/>
                  </a:lnTo>
                  <a:lnTo>
                    <a:pt x="22997" y="72165"/>
                  </a:lnTo>
                  <a:lnTo>
                    <a:pt x="30663" y="87330"/>
                  </a:lnTo>
                  <a:lnTo>
                    <a:pt x="36852" y="92065"/>
                  </a:lnTo>
                  <a:lnTo>
                    <a:pt x="52944" y="97326"/>
                  </a:lnTo>
                  <a:lnTo>
                    <a:pt x="91425" y="94498"/>
                  </a:lnTo>
                  <a:lnTo>
                    <a:pt x="152944" y="76165"/>
                  </a:lnTo>
                  <a:lnTo>
                    <a:pt x="173638" y="72986"/>
                  </a:lnTo>
                  <a:lnTo>
                    <a:pt x="181402" y="74728"/>
                  </a:lnTo>
                  <a:lnTo>
                    <a:pt x="187442" y="78482"/>
                  </a:lnTo>
                  <a:lnTo>
                    <a:pt x="192331" y="83576"/>
                  </a:lnTo>
                  <a:lnTo>
                    <a:pt x="194728" y="90426"/>
                  </a:lnTo>
                  <a:lnTo>
                    <a:pt x="193974" y="117438"/>
                  </a:lnTo>
                  <a:lnTo>
                    <a:pt x="180258" y="178573"/>
                  </a:lnTo>
                  <a:lnTo>
                    <a:pt x="155471" y="2259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BD9B9A4-DF82-4E97-BF8F-789E251A8110}"/>
                </a:ext>
              </a:extLst>
            </p:cNvPr>
            <p:cNvSpPr/>
            <p:nvPr/>
          </p:nvSpPr>
          <p:spPr>
            <a:xfrm>
              <a:off x="2464208" y="3828705"/>
              <a:ext cx="893957" cy="497507"/>
            </a:xfrm>
            <a:custGeom>
              <a:avLst/>
              <a:gdLst/>
              <a:ahLst/>
              <a:cxnLst/>
              <a:rect l="0" t="0" r="0" b="0"/>
              <a:pathLst>
                <a:path w="893957" h="497507">
                  <a:moveTo>
                    <a:pt x="0" y="497506"/>
                  </a:moveTo>
                  <a:lnTo>
                    <a:pt x="13276" y="469067"/>
                  </a:lnTo>
                  <a:lnTo>
                    <a:pt x="51493" y="434473"/>
                  </a:lnTo>
                  <a:lnTo>
                    <a:pt x="104414" y="396987"/>
                  </a:lnTo>
                  <a:lnTo>
                    <a:pt x="156370" y="360525"/>
                  </a:lnTo>
                  <a:lnTo>
                    <a:pt x="198193" y="332115"/>
                  </a:lnTo>
                  <a:lnTo>
                    <a:pt x="247299" y="304517"/>
                  </a:lnTo>
                  <a:lnTo>
                    <a:pt x="300794" y="276992"/>
                  </a:lnTo>
                  <a:lnTo>
                    <a:pt x="356240" y="247484"/>
                  </a:lnTo>
                  <a:lnTo>
                    <a:pt x="417158" y="217095"/>
                  </a:lnTo>
                  <a:lnTo>
                    <a:pt x="449123" y="201736"/>
                  </a:lnTo>
                  <a:lnTo>
                    <a:pt x="512279" y="170851"/>
                  </a:lnTo>
                  <a:lnTo>
                    <a:pt x="574897" y="140713"/>
                  </a:lnTo>
                  <a:lnTo>
                    <a:pt x="637276" y="112923"/>
                  </a:lnTo>
                  <a:lnTo>
                    <a:pt x="694943" y="88480"/>
                  </a:lnTo>
                  <a:lnTo>
                    <a:pt x="748500" y="66100"/>
                  </a:lnTo>
                  <a:lnTo>
                    <a:pt x="798214" y="44637"/>
                  </a:lnTo>
                  <a:lnTo>
                    <a:pt x="857526" y="17256"/>
                  </a:lnTo>
                  <a:lnTo>
                    <a:pt x="89395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F4DBABD-E619-4887-9FDD-6DFAEA8BE83B}"/>
                </a:ext>
              </a:extLst>
            </p:cNvPr>
            <p:cNvSpPr/>
            <p:nvPr/>
          </p:nvSpPr>
          <p:spPr>
            <a:xfrm>
              <a:off x="3140505" y="3806318"/>
              <a:ext cx="206860" cy="170085"/>
            </a:xfrm>
            <a:custGeom>
              <a:avLst/>
              <a:gdLst/>
              <a:ahLst/>
              <a:cxnLst/>
              <a:rect l="0" t="0" r="0" b="0"/>
              <a:pathLst>
                <a:path w="206860" h="170085">
                  <a:moveTo>
                    <a:pt x="0" y="14614"/>
                  </a:moveTo>
                  <a:lnTo>
                    <a:pt x="46688" y="2218"/>
                  </a:lnTo>
                  <a:lnTo>
                    <a:pt x="107788" y="0"/>
                  </a:lnTo>
                  <a:lnTo>
                    <a:pt x="170140" y="1554"/>
                  </a:lnTo>
                  <a:lnTo>
                    <a:pt x="180797" y="3316"/>
                  </a:lnTo>
                  <a:lnTo>
                    <a:pt x="189630" y="7946"/>
                  </a:lnTo>
                  <a:lnTo>
                    <a:pt x="204050" y="22303"/>
                  </a:lnTo>
                  <a:lnTo>
                    <a:pt x="206859" y="32696"/>
                  </a:lnTo>
                  <a:lnTo>
                    <a:pt x="205373" y="58063"/>
                  </a:lnTo>
                  <a:lnTo>
                    <a:pt x="194825" y="89100"/>
                  </a:lnTo>
                  <a:lnTo>
                    <a:pt x="158958" y="149524"/>
                  </a:lnTo>
                  <a:lnTo>
                    <a:pt x="147697" y="1700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272512E-439D-444F-838F-FF4093BF17D4}"/>
                </a:ext>
              </a:extLst>
            </p:cNvPr>
            <p:cNvSpPr/>
            <p:nvPr/>
          </p:nvSpPr>
          <p:spPr>
            <a:xfrm>
              <a:off x="1469197" y="4358032"/>
              <a:ext cx="326489" cy="154745"/>
            </a:xfrm>
            <a:custGeom>
              <a:avLst/>
              <a:gdLst/>
              <a:ahLst/>
              <a:cxnLst/>
              <a:rect l="0" t="0" r="0" b="0"/>
              <a:pathLst>
                <a:path w="326489" h="154745">
                  <a:moveTo>
                    <a:pt x="0" y="61461"/>
                  </a:moveTo>
                  <a:lnTo>
                    <a:pt x="11531" y="364"/>
                  </a:lnTo>
                  <a:lnTo>
                    <a:pt x="11142" y="0"/>
                  </a:lnTo>
                  <a:lnTo>
                    <a:pt x="10019" y="2349"/>
                  </a:lnTo>
                  <a:lnTo>
                    <a:pt x="9081" y="35422"/>
                  </a:lnTo>
                  <a:lnTo>
                    <a:pt x="22799" y="96091"/>
                  </a:lnTo>
                  <a:lnTo>
                    <a:pt x="34317" y="117736"/>
                  </a:lnTo>
                  <a:lnTo>
                    <a:pt x="48074" y="131962"/>
                  </a:lnTo>
                  <a:lnTo>
                    <a:pt x="55370" y="136965"/>
                  </a:lnTo>
                  <a:lnTo>
                    <a:pt x="72689" y="140220"/>
                  </a:lnTo>
                  <a:lnTo>
                    <a:pt x="90176" y="137924"/>
                  </a:lnTo>
                  <a:lnTo>
                    <a:pt x="103706" y="131145"/>
                  </a:lnTo>
                  <a:lnTo>
                    <a:pt x="125161" y="109364"/>
                  </a:lnTo>
                  <a:lnTo>
                    <a:pt x="154891" y="52489"/>
                  </a:lnTo>
                  <a:lnTo>
                    <a:pt x="160267" y="39933"/>
                  </a:lnTo>
                  <a:lnTo>
                    <a:pt x="163850" y="35017"/>
                  </a:lnTo>
                  <a:lnTo>
                    <a:pt x="166239" y="35194"/>
                  </a:lnTo>
                  <a:lnTo>
                    <a:pt x="167832" y="38767"/>
                  </a:lnTo>
                  <a:lnTo>
                    <a:pt x="178991" y="95258"/>
                  </a:lnTo>
                  <a:lnTo>
                    <a:pt x="192574" y="122147"/>
                  </a:lnTo>
                  <a:lnTo>
                    <a:pt x="204782" y="133922"/>
                  </a:lnTo>
                  <a:lnTo>
                    <a:pt x="211666" y="138272"/>
                  </a:lnTo>
                  <a:lnTo>
                    <a:pt x="219709" y="139444"/>
                  </a:lnTo>
                  <a:lnTo>
                    <a:pt x="237860" y="136140"/>
                  </a:lnTo>
                  <a:lnTo>
                    <a:pt x="263375" y="120440"/>
                  </a:lnTo>
                  <a:lnTo>
                    <a:pt x="289005" y="96400"/>
                  </a:lnTo>
                  <a:lnTo>
                    <a:pt x="300040" y="79293"/>
                  </a:lnTo>
                  <a:lnTo>
                    <a:pt x="307711" y="50238"/>
                  </a:lnTo>
                  <a:lnTo>
                    <a:pt x="306196" y="42751"/>
                  </a:lnTo>
                  <a:lnTo>
                    <a:pt x="302595" y="36895"/>
                  </a:lnTo>
                  <a:lnTo>
                    <a:pt x="297604" y="32128"/>
                  </a:lnTo>
                  <a:lnTo>
                    <a:pt x="293412" y="32405"/>
                  </a:lnTo>
                  <a:lnTo>
                    <a:pt x="289754" y="36044"/>
                  </a:lnTo>
                  <a:lnTo>
                    <a:pt x="277677" y="66709"/>
                  </a:lnTo>
                  <a:lnTo>
                    <a:pt x="277860" y="100060"/>
                  </a:lnTo>
                  <a:lnTo>
                    <a:pt x="283570" y="117772"/>
                  </a:lnTo>
                  <a:lnTo>
                    <a:pt x="287511" y="124914"/>
                  </a:lnTo>
                  <a:lnTo>
                    <a:pt x="326488" y="1547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98DFE70-E360-4CA2-AC8A-74429726E183}"/>
                </a:ext>
              </a:extLst>
            </p:cNvPr>
            <p:cNvSpPr/>
            <p:nvPr/>
          </p:nvSpPr>
          <p:spPr>
            <a:xfrm>
              <a:off x="2098959" y="4211719"/>
              <a:ext cx="295181" cy="317677"/>
            </a:xfrm>
            <a:custGeom>
              <a:avLst/>
              <a:gdLst/>
              <a:ahLst/>
              <a:cxnLst/>
              <a:rect l="0" t="0" r="0" b="0"/>
              <a:pathLst>
                <a:path w="295181" h="317677">
                  <a:moveTo>
                    <a:pt x="23214" y="13436"/>
                  </a:moveTo>
                  <a:lnTo>
                    <a:pt x="27693" y="0"/>
                  </a:lnTo>
                  <a:lnTo>
                    <a:pt x="15096" y="58552"/>
                  </a:lnTo>
                  <a:lnTo>
                    <a:pt x="7782" y="111700"/>
                  </a:lnTo>
                  <a:lnTo>
                    <a:pt x="1707" y="160230"/>
                  </a:lnTo>
                  <a:lnTo>
                    <a:pt x="252" y="223143"/>
                  </a:lnTo>
                  <a:lnTo>
                    <a:pt x="0" y="261656"/>
                  </a:lnTo>
                  <a:lnTo>
                    <a:pt x="1691" y="267016"/>
                  </a:lnTo>
                  <a:lnTo>
                    <a:pt x="4547" y="267998"/>
                  </a:lnTo>
                  <a:lnTo>
                    <a:pt x="16819" y="259303"/>
                  </a:lnTo>
                  <a:lnTo>
                    <a:pt x="25554" y="249678"/>
                  </a:lnTo>
                  <a:lnTo>
                    <a:pt x="54824" y="208179"/>
                  </a:lnTo>
                  <a:lnTo>
                    <a:pt x="86494" y="177437"/>
                  </a:lnTo>
                  <a:lnTo>
                    <a:pt x="101435" y="168955"/>
                  </a:lnTo>
                  <a:lnTo>
                    <a:pt x="109046" y="168075"/>
                  </a:lnTo>
                  <a:lnTo>
                    <a:pt x="124414" y="171704"/>
                  </a:lnTo>
                  <a:lnTo>
                    <a:pt x="128684" y="175954"/>
                  </a:lnTo>
                  <a:lnTo>
                    <a:pt x="130668" y="181379"/>
                  </a:lnTo>
                  <a:lnTo>
                    <a:pt x="129332" y="203696"/>
                  </a:lnTo>
                  <a:lnTo>
                    <a:pt x="120865" y="262513"/>
                  </a:lnTo>
                  <a:lnTo>
                    <a:pt x="124484" y="282199"/>
                  </a:lnTo>
                  <a:lnTo>
                    <a:pt x="131851" y="299585"/>
                  </a:lnTo>
                  <a:lnTo>
                    <a:pt x="138825" y="306122"/>
                  </a:lnTo>
                  <a:lnTo>
                    <a:pt x="158090" y="315688"/>
                  </a:lnTo>
                  <a:lnTo>
                    <a:pt x="193216" y="317676"/>
                  </a:lnTo>
                  <a:lnTo>
                    <a:pt x="222722" y="312795"/>
                  </a:lnTo>
                  <a:lnTo>
                    <a:pt x="256128" y="293499"/>
                  </a:lnTo>
                  <a:lnTo>
                    <a:pt x="280997" y="270026"/>
                  </a:lnTo>
                  <a:lnTo>
                    <a:pt x="295180" y="234281"/>
                  </a:lnTo>
                  <a:lnTo>
                    <a:pt x="294352" y="221126"/>
                  </a:lnTo>
                  <a:lnTo>
                    <a:pt x="284219" y="194995"/>
                  </a:lnTo>
                  <a:lnTo>
                    <a:pt x="270502" y="178198"/>
                  </a:lnTo>
                  <a:lnTo>
                    <a:pt x="254905" y="167854"/>
                  </a:lnTo>
                  <a:lnTo>
                    <a:pt x="226700" y="158038"/>
                  </a:lnTo>
                  <a:lnTo>
                    <a:pt x="195599" y="155609"/>
                  </a:lnTo>
                  <a:lnTo>
                    <a:pt x="160279" y="160840"/>
                  </a:lnTo>
                  <a:lnTo>
                    <a:pt x="116496" y="1766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4F1436E-6897-485E-B01B-E7EBB914D4CD}"/>
                </a:ext>
              </a:extLst>
            </p:cNvPr>
            <p:cNvSpPr/>
            <p:nvPr/>
          </p:nvSpPr>
          <p:spPr>
            <a:xfrm>
              <a:off x="1542788" y="4602473"/>
              <a:ext cx="167740" cy="140947"/>
            </a:xfrm>
            <a:custGeom>
              <a:avLst/>
              <a:gdLst/>
              <a:ahLst/>
              <a:cxnLst/>
              <a:rect l="0" t="0" r="0" b="0"/>
              <a:pathLst>
                <a:path w="167740" h="140947">
                  <a:moveTo>
                    <a:pt x="112973" y="26905"/>
                  </a:moveTo>
                  <a:lnTo>
                    <a:pt x="104720" y="18652"/>
                  </a:lnTo>
                  <a:lnTo>
                    <a:pt x="91455" y="14600"/>
                  </a:lnTo>
                  <a:lnTo>
                    <a:pt x="83081" y="13520"/>
                  </a:lnTo>
                  <a:lnTo>
                    <a:pt x="54788" y="20252"/>
                  </a:lnTo>
                  <a:lnTo>
                    <a:pt x="28650" y="37314"/>
                  </a:lnTo>
                  <a:lnTo>
                    <a:pt x="8622" y="62907"/>
                  </a:lnTo>
                  <a:lnTo>
                    <a:pt x="0" y="92371"/>
                  </a:lnTo>
                  <a:lnTo>
                    <a:pt x="2590" y="110416"/>
                  </a:lnTo>
                  <a:lnTo>
                    <a:pt x="5699" y="118855"/>
                  </a:lnTo>
                  <a:lnTo>
                    <a:pt x="11227" y="125345"/>
                  </a:lnTo>
                  <a:lnTo>
                    <a:pt x="26582" y="134860"/>
                  </a:lnTo>
                  <a:lnTo>
                    <a:pt x="58777" y="140946"/>
                  </a:lnTo>
                  <a:lnTo>
                    <a:pt x="87414" y="138622"/>
                  </a:lnTo>
                  <a:lnTo>
                    <a:pt x="130125" y="118551"/>
                  </a:lnTo>
                  <a:lnTo>
                    <a:pt x="145357" y="107656"/>
                  </a:lnTo>
                  <a:lnTo>
                    <a:pt x="163643" y="71177"/>
                  </a:lnTo>
                  <a:lnTo>
                    <a:pt x="167739" y="46006"/>
                  </a:lnTo>
                  <a:lnTo>
                    <a:pt x="165817" y="25031"/>
                  </a:lnTo>
                  <a:lnTo>
                    <a:pt x="159204" y="9949"/>
                  </a:lnTo>
                  <a:lnTo>
                    <a:pt x="152431" y="5236"/>
                  </a:lnTo>
                  <a:lnTo>
                    <a:pt x="133389" y="0"/>
                  </a:lnTo>
                  <a:lnTo>
                    <a:pt x="105924" y="6886"/>
                  </a:lnTo>
                  <a:lnTo>
                    <a:pt x="58559" y="2690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5D7D215-0E71-48DC-97C7-5AB3FDA70D17}"/>
                </a:ext>
              </a:extLst>
            </p:cNvPr>
            <p:cNvSpPr/>
            <p:nvPr/>
          </p:nvSpPr>
          <p:spPr>
            <a:xfrm>
              <a:off x="1786024" y="4606058"/>
              <a:ext cx="106527" cy="141692"/>
            </a:xfrm>
            <a:custGeom>
              <a:avLst/>
              <a:gdLst/>
              <a:ahLst/>
              <a:cxnLst/>
              <a:rect l="0" t="0" r="0" b="0"/>
              <a:pathLst>
                <a:path w="106527" h="141692">
                  <a:moveTo>
                    <a:pt x="9661" y="62188"/>
                  </a:moveTo>
                  <a:lnTo>
                    <a:pt x="17914" y="45681"/>
                  </a:lnTo>
                  <a:lnTo>
                    <a:pt x="19663" y="30668"/>
                  </a:lnTo>
                  <a:lnTo>
                    <a:pt x="18920" y="23037"/>
                  </a:lnTo>
                  <a:lnTo>
                    <a:pt x="16697" y="20540"/>
                  </a:lnTo>
                  <a:lnTo>
                    <a:pt x="13488" y="21467"/>
                  </a:lnTo>
                  <a:lnTo>
                    <a:pt x="9621" y="24676"/>
                  </a:lnTo>
                  <a:lnTo>
                    <a:pt x="52" y="49826"/>
                  </a:lnTo>
                  <a:lnTo>
                    <a:pt x="0" y="92882"/>
                  </a:lnTo>
                  <a:lnTo>
                    <a:pt x="7958" y="117289"/>
                  </a:lnTo>
                  <a:lnTo>
                    <a:pt x="13708" y="127425"/>
                  </a:lnTo>
                  <a:lnTo>
                    <a:pt x="20996" y="134182"/>
                  </a:lnTo>
                  <a:lnTo>
                    <a:pt x="38307" y="141691"/>
                  </a:lnTo>
                  <a:lnTo>
                    <a:pt x="57517" y="140421"/>
                  </a:lnTo>
                  <a:lnTo>
                    <a:pt x="67477" y="137664"/>
                  </a:lnTo>
                  <a:lnTo>
                    <a:pt x="85453" y="125387"/>
                  </a:lnTo>
                  <a:lnTo>
                    <a:pt x="93874" y="117277"/>
                  </a:lnTo>
                  <a:lnTo>
                    <a:pt x="103231" y="96748"/>
                  </a:lnTo>
                  <a:lnTo>
                    <a:pt x="106526" y="73230"/>
                  </a:lnTo>
                  <a:lnTo>
                    <a:pt x="102661" y="37436"/>
                  </a:lnTo>
                  <a:lnTo>
                    <a:pt x="8739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1D7A334-24B3-45D3-AF76-F5086B04368B}"/>
                </a:ext>
              </a:extLst>
            </p:cNvPr>
            <p:cNvSpPr/>
            <p:nvPr/>
          </p:nvSpPr>
          <p:spPr>
            <a:xfrm>
              <a:off x="1958929" y="4606435"/>
              <a:ext cx="342036" cy="165487"/>
            </a:xfrm>
            <a:custGeom>
              <a:avLst/>
              <a:gdLst/>
              <a:ahLst/>
              <a:cxnLst/>
              <a:rect l="0" t="0" r="0" b="0"/>
              <a:pathLst>
                <a:path w="342036" h="165487">
                  <a:moveTo>
                    <a:pt x="0" y="38490"/>
                  </a:moveTo>
                  <a:lnTo>
                    <a:pt x="16507" y="38490"/>
                  </a:lnTo>
                  <a:lnTo>
                    <a:pt x="18778" y="37626"/>
                  </a:lnTo>
                  <a:lnTo>
                    <a:pt x="17701" y="36187"/>
                  </a:lnTo>
                  <a:lnTo>
                    <a:pt x="14392" y="34364"/>
                  </a:lnTo>
                  <a:lnTo>
                    <a:pt x="13913" y="34875"/>
                  </a:lnTo>
                  <a:lnTo>
                    <a:pt x="17988" y="40051"/>
                  </a:lnTo>
                  <a:lnTo>
                    <a:pt x="21493" y="40395"/>
                  </a:lnTo>
                  <a:lnTo>
                    <a:pt x="29994" y="36170"/>
                  </a:lnTo>
                  <a:lnTo>
                    <a:pt x="44492" y="24079"/>
                  </a:lnTo>
                  <a:lnTo>
                    <a:pt x="55601" y="5430"/>
                  </a:lnTo>
                  <a:lnTo>
                    <a:pt x="54342" y="1767"/>
                  </a:lnTo>
                  <a:lnTo>
                    <a:pt x="50048" y="188"/>
                  </a:lnTo>
                  <a:lnTo>
                    <a:pt x="43730" y="0"/>
                  </a:lnTo>
                  <a:lnTo>
                    <a:pt x="37790" y="2465"/>
                  </a:lnTo>
                  <a:lnTo>
                    <a:pt x="26585" y="12114"/>
                  </a:lnTo>
                  <a:lnTo>
                    <a:pt x="14691" y="36241"/>
                  </a:lnTo>
                  <a:lnTo>
                    <a:pt x="13151" y="55341"/>
                  </a:lnTo>
                  <a:lnTo>
                    <a:pt x="16210" y="74483"/>
                  </a:lnTo>
                  <a:lnTo>
                    <a:pt x="27644" y="98963"/>
                  </a:lnTo>
                  <a:lnTo>
                    <a:pt x="37046" y="111720"/>
                  </a:lnTo>
                  <a:lnTo>
                    <a:pt x="56178" y="124488"/>
                  </a:lnTo>
                  <a:lnTo>
                    <a:pt x="86511" y="129614"/>
                  </a:lnTo>
                  <a:lnTo>
                    <a:pt x="122850" y="127006"/>
                  </a:lnTo>
                  <a:lnTo>
                    <a:pt x="152715" y="116637"/>
                  </a:lnTo>
                  <a:lnTo>
                    <a:pt x="167489" y="102877"/>
                  </a:lnTo>
                  <a:lnTo>
                    <a:pt x="173848" y="94371"/>
                  </a:lnTo>
                  <a:lnTo>
                    <a:pt x="176359" y="84381"/>
                  </a:lnTo>
                  <a:lnTo>
                    <a:pt x="174543" y="61765"/>
                  </a:lnTo>
                  <a:lnTo>
                    <a:pt x="167978" y="44228"/>
                  </a:lnTo>
                  <a:lnTo>
                    <a:pt x="163809" y="37133"/>
                  </a:lnTo>
                  <a:lnTo>
                    <a:pt x="162757" y="30676"/>
                  </a:lnTo>
                  <a:lnTo>
                    <a:pt x="163783" y="24644"/>
                  </a:lnTo>
                  <a:lnTo>
                    <a:pt x="166195" y="18895"/>
                  </a:lnTo>
                  <a:lnTo>
                    <a:pt x="171257" y="15926"/>
                  </a:lnTo>
                  <a:lnTo>
                    <a:pt x="186095" y="14930"/>
                  </a:lnTo>
                  <a:lnTo>
                    <a:pt x="243984" y="25969"/>
                  </a:lnTo>
                  <a:lnTo>
                    <a:pt x="266534" y="37563"/>
                  </a:lnTo>
                  <a:lnTo>
                    <a:pt x="270972" y="43918"/>
                  </a:lnTo>
                  <a:lnTo>
                    <a:pt x="275902" y="60193"/>
                  </a:lnTo>
                  <a:lnTo>
                    <a:pt x="274552" y="84652"/>
                  </a:lnTo>
                  <a:lnTo>
                    <a:pt x="268084" y="116995"/>
                  </a:lnTo>
                  <a:lnTo>
                    <a:pt x="269725" y="135857"/>
                  </a:lnTo>
                  <a:lnTo>
                    <a:pt x="273099" y="143133"/>
                  </a:lnTo>
                  <a:lnTo>
                    <a:pt x="283757" y="153520"/>
                  </a:lnTo>
                  <a:lnTo>
                    <a:pt x="308453" y="164224"/>
                  </a:lnTo>
                  <a:lnTo>
                    <a:pt x="323079" y="165486"/>
                  </a:lnTo>
                  <a:lnTo>
                    <a:pt x="342035" y="1628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2DB0C69-AF4C-454D-93E4-D33DDA15F6AF}"/>
                </a:ext>
              </a:extLst>
            </p:cNvPr>
            <p:cNvSpPr/>
            <p:nvPr/>
          </p:nvSpPr>
          <p:spPr>
            <a:xfrm>
              <a:off x="2327319" y="4591850"/>
              <a:ext cx="154034" cy="180960"/>
            </a:xfrm>
            <a:custGeom>
              <a:avLst/>
              <a:gdLst/>
              <a:ahLst/>
              <a:cxnLst/>
              <a:rect l="0" t="0" r="0" b="0"/>
              <a:pathLst>
                <a:path w="154034" h="180960">
                  <a:moveTo>
                    <a:pt x="74701" y="99717"/>
                  </a:moveTo>
                  <a:lnTo>
                    <a:pt x="88147" y="44013"/>
                  </a:lnTo>
                  <a:lnTo>
                    <a:pt x="87322" y="16129"/>
                  </a:lnTo>
                  <a:lnTo>
                    <a:pt x="85706" y="7715"/>
                  </a:lnTo>
                  <a:lnTo>
                    <a:pt x="81174" y="2970"/>
                  </a:lnTo>
                  <a:lnTo>
                    <a:pt x="74698" y="670"/>
                  </a:lnTo>
                  <a:lnTo>
                    <a:pt x="66925" y="0"/>
                  </a:lnTo>
                  <a:lnTo>
                    <a:pt x="53683" y="3863"/>
                  </a:lnTo>
                  <a:lnTo>
                    <a:pt x="47733" y="7311"/>
                  </a:lnTo>
                  <a:lnTo>
                    <a:pt x="38819" y="18052"/>
                  </a:lnTo>
                  <a:lnTo>
                    <a:pt x="5297" y="76977"/>
                  </a:lnTo>
                  <a:lnTo>
                    <a:pt x="669" y="94792"/>
                  </a:lnTo>
                  <a:lnTo>
                    <a:pt x="0" y="141546"/>
                  </a:lnTo>
                  <a:lnTo>
                    <a:pt x="1580" y="150924"/>
                  </a:lnTo>
                  <a:lnTo>
                    <a:pt x="10245" y="165950"/>
                  </a:lnTo>
                  <a:lnTo>
                    <a:pt x="16183" y="172375"/>
                  </a:lnTo>
                  <a:lnTo>
                    <a:pt x="34298" y="179514"/>
                  </a:lnTo>
                  <a:lnTo>
                    <a:pt x="55880" y="180959"/>
                  </a:lnTo>
                  <a:lnTo>
                    <a:pt x="76989" y="175844"/>
                  </a:lnTo>
                  <a:lnTo>
                    <a:pt x="108296" y="159125"/>
                  </a:lnTo>
                  <a:lnTo>
                    <a:pt x="135327" y="133634"/>
                  </a:lnTo>
                  <a:lnTo>
                    <a:pt x="151493" y="104200"/>
                  </a:lnTo>
                  <a:lnTo>
                    <a:pt x="154033" y="83859"/>
                  </a:lnTo>
                  <a:lnTo>
                    <a:pt x="153501" y="73597"/>
                  </a:lnTo>
                  <a:lnTo>
                    <a:pt x="151418" y="69348"/>
                  </a:lnTo>
                  <a:lnTo>
                    <a:pt x="148303" y="69107"/>
                  </a:lnTo>
                  <a:lnTo>
                    <a:pt x="144498" y="71536"/>
                  </a:lnTo>
                  <a:lnTo>
                    <a:pt x="142826" y="75748"/>
                  </a:lnTo>
                  <a:lnTo>
                    <a:pt x="144663" y="997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FDA3C9B-E3EF-40B2-AEBC-9451F131EF08}"/>
                </a:ext>
              </a:extLst>
            </p:cNvPr>
            <p:cNvSpPr/>
            <p:nvPr/>
          </p:nvSpPr>
          <p:spPr>
            <a:xfrm>
              <a:off x="2573843" y="4590511"/>
              <a:ext cx="131346" cy="93283"/>
            </a:xfrm>
            <a:custGeom>
              <a:avLst/>
              <a:gdLst/>
              <a:ahLst/>
              <a:cxnLst/>
              <a:rect l="0" t="0" r="0" b="0"/>
              <a:pathLst>
                <a:path w="131346" h="93283">
                  <a:moveTo>
                    <a:pt x="123571" y="0"/>
                  </a:moveTo>
                  <a:lnTo>
                    <a:pt x="98747" y="1727"/>
                  </a:lnTo>
                  <a:lnTo>
                    <a:pt x="35815" y="27382"/>
                  </a:lnTo>
                  <a:lnTo>
                    <a:pt x="10333" y="47844"/>
                  </a:lnTo>
                  <a:lnTo>
                    <a:pt x="402" y="62722"/>
                  </a:lnTo>
                  <a:lnTo>
                    <a:pt x="0" y="69455"/>
                  </a:lnTo>
                  <a:lnTo>
                    <a:pt x="2322" y="75670"/>
                  </a:lnTo>
                  <a:lnTo>
                    <a:pt x="6462" y="81541"/>
                  </a:lnTo>
                  <a:lnTo>
                    <a:pt x="12677" y="85454"/>
                  </a:lnTo>
                  <a:lnTo>
                    <a:pt x="28795" y="89803"/>
                  </a:lnTo>
                  <a:lnTo>
                    <a:pt x="45172" y="87130"/>
                  </a:lnTo>
                  <a:lnTo>
                    <a:pt x="61088" y="79319"/>
                  </a:lnTo>
                  <a:lnTo>
                    <a:pt x="82888" y="60354"/>
                  </a:lnTo>
                  <a:lnTo>
                    <a:pt x="91958" y="45826"/>
                  </a:lnTo>
                  <a:lnTo>
                    <a:pt x="97793" y="18952"/>
                  </a:lnTo>
                  <a:lnTo>
                    <a:pt x="97749" y="16089"/>
                  </a:lnTo>
                  <a:lnTo>
                    <a:pt x="95396" y="22122"/>
                  </a:lnTo>
                  <a:lnTo>
                    <a:pt x="97468" y="40815"/>
                  </a:lnTo>
                  <a:lnTo>
                    <a:pt x="103553" y="62765"/>
                  </a:lnTo>
                  <a:lnTo>
                    <a:pt x="112946" y="75689"/>
                  </a:lnTo>
                  <a:lnTo>
                    <a:pt x="131345" y="932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65A524A-44F2-443E-81EB-FFF8D26A8D27}"/>
                </a:ext>
              </a:extLst>
            </p:cNvPr>
            <p:cNvSpPr/>
            <p:nvPr/>
          </p:nvSpPr>
          <p:spPr>
            <a:xfrm>
              <a:off x="2790696" y="4425283"/>
              <a:ext cx="202113" cy="227417"/>
            </a:xfrm>
            <a:custGeom>
              <a:avLst/>
              <a:gdLst/>
              <a:ahLst/>
              <a:cxnLst/>
              <a:rect l="0" t="0" r="0" b="0"/>
              <a:pathLst>
                <a:path w="202113" h="227417">
                  <a:moveTo>
                    <a:pt x="0" y="33078"/>
                  </a:moveTo>
                  <a:lnTo>
                    <a:pt x="4127" y="4191"/>
                  </a:lnTo>
                  <a:lnTo>
                    <a:pt x="6207" y="0"/>
                  </a:lnTo>
                  <a:lnTo>
                    <a:pt x="8456" y="1525"/>
                  </a:lnTo>
                  <a:lnTo>
                    <a:pt x="10820" y="6860"/>
                  </a:lnTo>
                  <a:lnTo>
                    <a:pt x="14614" y="58865"/>
                  </a:lnTo>
                  <a:lnTo>
                    <a:pt x="17666" y="120449"/>
                  </a:lnTo>
                  <a:lnTo>
                    <a:pt x="22204" y="174905"/>
                  </a:lnTo>
                  <a:lnTo>
                    <a:pt x="27117" y="211953"/>
                  </a:lnTo>
                  <a:lnTo>
                    <a:pt x="30170" y="217972"/>
                  </a:lnTo>
                  <a:lnTo>
                    <a:pt x="33933" y="220256"/>
                  </a:lnTo>
                  <a:lnTo>
                    <a:pt x="38169" y="220051"/>
                  </a:lnTo>
                  <a:lnTo>
                    <a:pt x="47483" y="212914"/>
                  </a:lnTo>
                  <a:lnTo>
                    <a:pt x="89555" y="170931"/>
                  </a:lnTo>
                  <a:lnTo>
                    <a:pt x="107173" y="159701"/>
                  </a:lnTo>
                  <a:lnTo>
                    <a:pt x="125944" y="156438"/>
                  </a:lnTo>
                  <a:lnTo>
                    <a:pt x="135786" y="156777"/>
                  </a:lnTo>
                  <a:lnTo>
                    <a:pt x="144075" y="159594"/>
                  </a:lnTo>
                  <a:lnTo>
                    <a:pt x="157892" y="169633"/>
                  </a:lnTo>
                  <a:lnTo>
                    <a:pt x="202112" y="2274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AA2BAA0-FFBD-4864-9AAC-34710FE78E5B}"/>
                </a:ext>
              </a:extLst>
            </p:cNvPr>
            <p:cNvSpPr/>
            <p:nvPr/>
          </p:nvSpPr>
          <p:spPr>
            <a:xfrm>
              <a:off x="2990057" y="4473908"/>
              <a:ext cx="18299" cy="69963"/>
            </a:xfrm>
            <a:custGeom>
              <a:avLst/>
              <a:gdLst/>
              <a:ahLst/>
              <a:cxnLst/>
              <a:rect l="0" t="0" r="0" b="0"/>
              <a:pathLst>
                <a:path w="18299" h="69963">
                  <a:moveTo>
                    <a:pt x="2751" y="69962"/>
                  </a:moveTo>
                  <a:lnTo>
                    <a:pt x="0" y="13327"/>
                  </a:lnTo>
                  <a:lnTo>
                    <a:pt x="3508" y="8884"/>
                  </a:lnTo>
                  <a:lnTo>
                    <a:pt x="1829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EECBFA7-1D8F-44D5-8329-35CA31B86489}"/>
                </a:ext>
              </a:extLst>
            </p:cNvPr>
            <p:cNvSpPr/>
            <p:nvPr/>
          </p:nvSpPr>
          <p:spPr>
            <a:xfrm>
              <a:off x="3083684" y="4528322"/>
              <a:ext cx="126784" cy="124378"/>
            </a:xfrm>
            <a:custGeom>
              <a:avLst/>
              <a:gdLst/>
              <a:ahLst/>
              <a:cxnLst/>
              <a:rect l="0" t="0" r="0" b="0"/>
              <a:pathLst>
                <a:path w="126784" h="124378">
                  <a:moveTo>
                    <a:pt x="25727" y="0"/>
                  </a:moveTo>
                  <a:lnTo>
                    <a:pt x="14178" y="19482"/>
                  </a:lnTo>
                  <a:lnTo>
                    <a:pt x="0" y="61513"/>
                  </a:lnTo>
                  <a:lnTo>
                    <a:pt x="350" y="89436"/>
                  </a:lnTo>
                  <a:lnTo>
                    <a:pt x="3627" y="94173"/>
                  </a:lnTo>
                  <a:lnTo>
                    <a:pt x="8402" y="95604"/>
                  </a:lnTo>
                  <a:lnTo>
                    <a:pt x="14177" y="94830"/>
                  </a:lnTo>
                  <a:lnTo>
                    <a:pt x="18891" y="91723"/>
                  </a:lnTo>
                  <a:lnTo>
                    <a:pt x="39659" y="65087"/>
                  </a:lnTo>
                  <a:lnTo>
                    <a:pt x="46244" y="62393"/>
                  </a:lnTo>
                  <a:lnTo>
                    <a:pt x="62773" y="61704"/>
                  </a:lnTo>
                  <a:lnTo>
                    <a:pt x="70290" y="64457"/>
                  </a:lnTo>
                  <a:lnTo>
                    <a:pt x="83249" y="74426"/>
                  </a:lnTo>
                  <a:lnTo>
                    <a:pt x="126783" y="1243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D1AC71A-2C0E-4F34-8F7A-72A6578D37CD}"/>
                </a:ext>
              </a:extLst>
            </p:cNvPr>
            <p:cNvSpPr/>
            <p:nvPr/>
          </p:nvSpPr>
          <p:spPr>
            <a:xfrm>
              <a:off x="3279978" y="4597114"/>
              <a:ext cx="115686" cy="187736"/>
            </a:xfrm>
            <a:custGeom>
              <a:avLst/>
              <a:gdLst/>
              <a:ahLst/>
              <a:cxnLst/>
              <a:rect l="0" t="0" r="0" b="0"/>
              <a:pathLst>
                <a:path w="115686" h="187736">
                  <a:moveTo>
                    <a:pt x="85959" y="47811"/>
                  </a:moveTo>
                  <a:lnTo>
                    <a:pt x="94213" y="39558"/>
                  </a:lnTo>
                  <a:lnTo>
                    <a:pt x="95780" y="33672"/>
                  </a:lnTo>
                  <a:lnTo>
                    <a:pt x="95218" y="17919"/>
                  </a:lnTo>
                  <a:lnTo>
                    <a:pt x="92132" y="11472"/>
                  </a:lnTo>
                  <a:lnTo>
                    <a:pt x="81793" y="2006"/>
                  </a:lnTo>
                  <a:lnTo>
                    <a:pt x="75408" y="0"/>
                  </a:lnTo>
                  <a:lnTo>
                    <a:pt x="61404" y="75"/>
                  </a:lnTo>
                  <a:lnTo>
                    <a:pt x="38953" y="4972"/>
                  </a:lnTo>
                  <a:lnTo>
                    <a:pt x="20016" y="16020"/>
                  </a:lnTo>
                  <a:lnTo>
                    <a:pt x="3465" y="34361"/>
                  </a:lnTo>
                  <a:lnTo>
                    <a:pt x="733" y="41435"/>
                  </a:lnTo>
                  <a:lnTo>
                    <a:pt x="0" y="56206"/>
                  </a:lnTo>
                  <a:lnTo>
                    <a:pt x="2741" y="62045"/>
                  </a:lnTo>
                  <a:lnTo>
                    <a:pt x="12697" y="70836"/>
                  </a:lnTo>
                  <a:lnTo>
                    <a:pt x="28063" y="75319"/>
                  </a:lnTo>
                  <a:lnTo>
                    <a:pt x="46408" y="76448"/>
                  </a:lnTo>
                  <a:lnTo>
                    <a:pt x="84033" y="74742"/>
                  </a:lnTo>
                  <a:lnTo>
                    <a:pt x="92448" y="76129"/>
                  </a:lnTo>
                  <a:lnTo>
                    <a:pt x="98923" y="79646"/>
                  </a:lnTo>
                  <a:lnTo>
                    <a:pt x="108419" y="90463"/>
                  </a:lnTo>
                  <a:lnTo>
                    <a:pt x="113216" y="106211"/>
                  </a:lnTo>
                  <a:lnTo>
                    <a:pt x="115685" y="153711"/>
                  </a:lnTo>
                  <a:lnTo>
                    <a:pt x="109280" y="18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2E179CC-DFF3-4C2B-BF4D-BE243FE6D9D4}"/>
                </a:ext>
              </a:extLst>
            </p:cNvPr>
            <p:cNvSpPr/>
            <p:nvPr/>
          </p:nvSpPr>
          <p:spPr>
            <a:xfrm>
              <a:off x="3552502" y="4714887"/>
              <a:ext cx="56463" cy="101057"/>
            </a:xfrm>
            <a:custGeom>
              <a:avLst/>
              <a:gdLst/>
              <a:ahLst/>
              <a:cxnLst/>
              <a:rect l="0" t="0" r="0" b="0"/>
              <a:pathLst>
                <a:path w="56463" h="101057">
                  <a:moveTo>
                    <a:pt x="46641" y="0"/>
                  </a:moveTo>
                  <a:lnTo>
                    <a:pt x="54894" y="8253"/>
                  </a:lnTo>
                  <a:lnTo>
                    <a:pt x="56462" y="14139"/>
                  </a:lnTo>
                  <a:lnTo>
                    <a:pt x="55901" y="29893"/>
                  </a:lnTo>
                  <a:lnTo>
                    <a:pt x="46602" y="54059"/>
                  </a:lnTo>
                  <a:lnTo>
                    <a:pt x="22641" y="83711"/>
                  </a:lnTo>
                  <a:lnTo>
                    <a:pt x="0" y="1010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7CF1565-2B02-4145-A287-1A56861588C1}"/>
                </a:ext>
              </a:extLst>
            </p:cNvPr>
            <p:cNvSpPr/>
            <p:nvPr/>
          </p:nvSpPr>
          <p:spPr>
            <a:xfrm>
              <a:off x="3910084" y="4585712"/>
              <a:ext cx="31095" cy="144723"/>
            </a:xfrm>
            <a:custGeom>
              <a:avLst/>
              <a:gdLst/>
              <a:ahLst/>
              <a:cxnLst/>
              <a:rect l="0" t="0" r="0" b="0"/>
              <a:pathLst>
                <a:path w="31095" h="144723">
                  <a:moveTo>
                    <a:pt x="0" y="12572"/>
                  </a:moveTo>
                  <a:lnTo>
                    <a:pt x="8254" y="193"/>
                  </a:lnTo>
                  <a:lnTo>
                    <a:pt x="11549" y="0"/>
                  </a:lnTo>
                  <a:lnTo>
                    <a:pt x="14609" y="3327"/>
                  </a:lnTo>
                  <a:lnTo>
                    <a:pt x="17513" y="9000"/>
                  </a:lnTo>
                  <a:lnTo>
                    <a:pt x="22556" y="61131"/>
                  </a:lnTo>
                  <a:lnTo>
                    <a:pt x="29406" y="124055"/>
                  </a:lnTo>
                  <a:lnTo>
                    <a:pt x="31094" y="14472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60ED8AB-FE48-486C-B27C-10E689287F38}"/>
                </a:ext>
              </a:extLst>
            </p:cNvPr>
            <p:cNvSpPr/>
            <p:nvPr/>
          </p:nvSpPr>
          <p:spPr>
            <a:xfrm>
              <a:off x="3894537" y="4458361"/>
              <a:ext cx="31095" cy="31095"/>
            </a:xfrm>
            <a:custGeom>
              <a:avLst/>
              <a:gdLst/>
              <a:ahLst/>
              <a:cxnLst/>
              <a:rect l="0" t="0" r="0" b="0"/>
              <a:pathLst>
                <a:path w="31095" h="31095">
                  <a:moveTo>
                    <a:pt x="31094" y="31094"/>
                  </a:moveTo>
                  <a:lnTo>
                    <a:pt x="14204" y="5246"/>
                  </a:lnTo>
                  <a:lnTo>
                    <a:pt x="10333" y="263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4B8390D-6703-4A56-A484-7FFDAC0C3FE3}"/>
                </a:ext>
              </a:extLst>
            </p:cNvPr>
            <p:cNvSpPr/>
            <p:nvPr/>
          </p:nvSpPr>
          <p:spPr>
            <a:xfrm>
              <a:off x="4027102" y="4590511"/>
              <a:ext cx="131736" cy="110629"/>
            </a:xfrm>
            <a:custGeom>
              <a:avLst/>
              <a:gdLst/>
              <a:ahLst/>
              <a:cxnLst/>
              <a:rect l="0" t="0" r="0" b="0"/>
              <a:pathLst>
                <a:path w="131736" h="110629">
                  <a:moveTo>
                    <a:pt x="15132" y="0"/>
                  </a:moveTo>
                  <a:lnTo>
                    <a:pt x="1686" y="62997"/>
                  </a:lnTo>
                  <a:lnTo>
                    <a:pt x="0" y="103807"/>
                  </a:lnTo>
                  <a:lnTo>
                    <a:pt x="1589" y="108936"/>
                  </a:lnTo>
                  <a:lnTo>
                    <a:pt x="4376" y="110628"/>
                  </a:lnTo>
                  <a:lnTo>
                    <a:pt x="7961" y="110028"/>
                  </a:lnTo>
                  <a:lnTo>
                    <a:pt x="14248" y="97846"/>
                  </a:lnTo>
                  <a:lnTo>
                    <a:pt x="31427" y="51561"/>
                  </a:lnTo>
                  <a:lnTo>
                    <a:pt x="49726" y="22628"/>
                  </a:lnTo>
                  <a:lnTo>
                    <a:pt x="59788" y="13358"/>
                  </a:lnTo>
                  <a:lnTo>
                    <a:pt x="69951" y="8041"/>
                  </a:lnTo>
                  <a:lnTo>
                    <a:pt x="80181" y="5361"/>
                  </a:lnTo>
                  <a:lnTo>
                    <a:pt x="88728" y="7029"/>
                  </a:lnTo>
                  <a:lnTo>
                    <a:pt x="102832" y="18095"/>
                  </a:lnTo>
                  <a:lnTo>
                    <a:pt x="131735" y="5441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B525FC4-7BDD-456C-9592-ADBA7FFA4484}"/>
                </a:ext>
              </a:extLst>
            </p:cNvPr>
            <p:cNvSpPr/>
            <p:nvPr/>
          </p:nvSpPr>
          <p:spPr>
            <a:xfrm>
              <a:off x="4259035" y="4521723"/>
              <a:ext cx="63550" cy="169845"/>
            </a:xfrm>
            <a:custGeom>
              <a:avLst/>
              <a:gdLst/>
              <a:ahLst/>
              <a:cxnLst/>
              <a:rect l="0" t="0" r="0" b="0"/>
              <a:pathLst>
                <a:path w="63550" h="169845">
                  <a:moveTo>
                    <a:pt x="31952" y="84335"/>
                  </a:moveTo>
                  <a:lnTo>
                    <a:pt x="45398" y="28631"/>
                  </a:lnTo>
                  <a:lnTo>
                    <a:pt x="46098" y="18696"/>
                  </a:lnTo>
                  <a:lnTo>
                    <a:pt x="43974" y="11209"/>
                  </a:lnTo>
                  <a:lnTo>
                    <a:pt x="39967" y="5354"/>
                  </a:lnTo>
                  <a:lnTo>
                    <a:pt x="34704" y="587"/>
                  </a:lnTo>
                  <a:lnTo>
                    <a:pt x="29468" y="0"/>
                  </a:lnTo>
                  <a:lnTo>
                    <a:pt x="24250" y="2200"/>
                  </a:lnTo>
                  <a:lnTo>
                    <a:pt x="8653" y="17676"/>
                  </a:lnTo>
                  <a:lnTo>
                    <a:pt x="3463" y="24349"/>
                  </a:lnTo>
                  <a:lnTo>
                    <a:pt x="0" y="40976"/>
                  </a:lnTo>
                  <a:lnTo>
                    <a:pt x="2205" y="58154"/>
                  </a:lnTo>
                  <a:lnTo>
                    <a:pt x="8942" y="71547"/>
                  </a:lnTo>
                  <a:lnTo>
                    <a:pt x="60210" y="120548"/>
                  </a:lnTo>
                  <a:lnTo>
                    <a:pt x="62883" y="126615"/>
                  </a:lnTo>
                  <a:lnTo>
                    <a:pt x="63549" y="140266"/>
                  </a:lnTo>
                  <a:lnTo>
                    <a:pt x="60790" y="146670"/>
                  </a:lnTo>
                  <a:lnTo>
                    <a:pt x="50815" y="158393"/>
                  </a:lnTo>
                  <a:lnTo>
                    <a:pt x="33138" y="164755"/>
                  </a:lnTo>
                  <a:lnTo>
                    <a:pt x="858" y="1698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4296FCD-D77D-412E-B20B-0E026A5678E8}"/>
                </a:ext>
              </a:extLst>
            </p:cNvPr>
            <p:cNvSpPr/>
            <p:nvPr/>
          </p:nvSpPr>
          <p:spPr>
            <a:xfrm>
              <a:off x="4360949" y="4580509"/>
              <a:ext cx="155471" cy="118832"/>
            </a:xfrm>
            <a:custGeom>
              <a:avLst/>
              <a:gdLst/>
              <a:ahLst/>
              <a:cxnLst/>
              <a:rect l="0" t="0" r="0" b="0"/>
              <a:pathLst>
                <a:path w="155471" h="118832">
                  <a:moveTo>
                    <a:pt x="0" y="10002"/>
                  </a:moveTo>
                  <a:lnTo>
                    <a:pt x="16507" y="1749"/>
                  </a:lnTo>
                  <a:lnTo>
                    <a:pt x="31520" y="0"/>
                  </a:lnTo>
                  <a:lnTo>
                    <a:pt x="39152" y="743"/>
                  </a:lnTo>
                  <a:lnTo>
                    <a:pt x="43376" y="4693"/>
                  </a:lnTo>
                  <a:lnTo>
                    <a:pt x="45328" y="10781"/>
                  </a:lnTo>
                  <a:lnTo>
                    <a:pt x="50691" y="71155"/>
                  </a:lnTo>
                  <a:lnTo>
                    <a:pt x="61565" y="91077"/>
                  </a:lnTo>
                  <a:lnTo>
                    <a:pt x="67818" y="94283"/>
                  </a:lnTo>
                  <a:lnTo>
                    <a:pt x="83980" y="95541"/>
                  </a:lnTo>
                  <a:lnTo>
                    <a:pt x="100376" y="88614"/>
                  </a:lnTo>
                  <a:lnTo>
                    <a:pt x="115437" y="76035"/>
                  </a:lnTo>
                  <a:lnTo>
                    <a:pt x="136878" y="42111"/>
                  </a:lnTo>
                  <a:lnTo>
                    <a:pt x="140484" y="33999"/>
                  </a:lnTo>
                  <a:lnTo>
                    <a:pt x="142888" y="32910"/>
                  </a:lnTo>
                  <a:lnTo>
                    <a:pt x="144491" y="36502"/>
                  </a:lnTo>
                  <a:lnTo>
                    <a:pt x="154202" y="98743"/>
                  </a:lnTo>
                  <a:lnTo>
                    <a:pt x="155470" y="11883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A18D9F3-7ADD-416D-B197-C634F04C9217}"/>
                </a:ext>
              </a:extLst>
            </p:cNvPr>
            <p:cNvSpPr/>
            <p:nvPr/>
          </p:nvSpPr>
          <p:spPr>
            <a:xfrm>
              <a:off x="4570834" y="4428799"/>
              <a:ext cx="136835" cy="394919"/>
            </a:xfrm>
            <a:custGeom>
              <a:avLst/>
              <a:gdLst/>
              <a:ahLst/>
              <a:cxnLst/>
              <a:rect l="0" t="0" r="0" b="0"/>
              <a:pathLst>
                <a:path w="136835" h="394919">
                  <a:moveTo>
                    <a:pt x="77735" y="122844"/>
                  </a:moveTo>
                  <a:lnTo>
                    <a:pt x="84805" y="105090"/>
                  </a:lnTo>
                  <a:lnTo>
                    <a:pt x="92681" y="94512"/>
                  </a:lnTo>
                  <a:lnTo>
                    <a:pt x="128653" y="65829"/>
                  </a:lnTo>
                  <a:lnTo>
                    <a:pt x="134914" y="47120"/>
                  </a:lnTo>
                  <a:lnTo>
                    <a:pt x="136834" y="26137"/>
                  </a:lnTo>
                  <a:lnTo>
                    <a:pt x="134807" y="8174"/>
                  </a:lnTo>
                  <a:lnTo>
                    <a:pt x="130467" y="3211"/>
                  </a:lnTo>
                  <a:lnTo>
                    <a:pt x="124118" y="766"/>
                  </a:lnTo>
                  <a:lnTo>
                    <a:pt x="116431" y="0"/>
                  </a:lnTo>
                  <a:lnTo>
                    <a:pt x="108714" y="2944"/>
                  </a:lnTo>
                  <a:lnTo>
                    <a:pt x="93231" y="15429"/>
                  </a:lnTo>
                  <a:lnTo>
                    <a:pt x="78200" y="41881"/>
                  </a:lnTo>
                  <a:lnTo>
                    <a:pt x="60287" y="94311"/>
                  </a:lnTo>
                  <a:lnTo>
                    <a:pt x="42232" y="157730"/>
                  </a:lnTo>
                  <a:lnTo>
                    <a:pt x="31247" y="214572"/>
                  </a:lnTo>
                  <a:lnTo>
                    <a:pt x="24887" y="271770"/>
                  </a:lnTo>
                  <a:lnTo>
                    <a:pt x="17424" y="325903"/>
                  </a:lnTo>
                  <a:lnTo>
                    <a:pt x="2262" y="387078"/>
                  </a:lnTo>
                  <a:lnTo>
                    <a:pt x="0" y="3949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4C9DC98-0004-4129-AC4A-CC3E3B3E2DF3}"/>
                </a:ext>
              </a:extLst>
            </p:cNvPr>
            <p:cNvSpPr/>
            <p:nvPr/>
          </p:nvSpPr>
          <p:spPr>
            <a:xfrm>
              <a:off x="4516419" y="4644925"/>
              <a:ext cx="132151" cy="108831"/>
            </a:xfrm>
            <a:custGeom>
              <a:avLst/>
              <a:gdLst/>
              <a:ahLst/>
              <a:cxnLst/>
              <a:rect l="0" t="0" r="0" b="0"/>
              <a:pathLst>
                <a:path w="132151" h="108831">
                  <a:moveTo>
                    <a:pt x="0" y="108830"/>
                  </a:moveTo>
                  <a:lnTo>
                    <a:pt x="13063" y="72703"/>
                  </a:lnTo>
                  <a:lnTo>
                    <a:pt x="26535" y="52179"/>
                  </a:lnTo>
                  <a:lnTo>
                    <a:pt x="52680" y="31776"/>
                  </a:lnTo>
                  <a:lnTo>
                    <a:pt x="108728" y="8117"/>
                  </a:lnTo>
                  <a:lnTo>
                    <a:pt x="13215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340A1DC-7A18-4F99-8192-24E4C5C1A288}"/>
                </a:ext>
              </a:extLst>
            </p:cNvPr>
            <p:cNvSpPr/>
            <p:nvPr/>
          </p:nvSpPr>
          <p:spPr>
            <a:xfrm>
              <a:off x="4780719" y="4606058"/>
              <a:ext cx="23322" cy="7775"/>
            </a:xfrm>
            <a:custGeom>
              <a:avLst/>
              <a:gdLst/>
              <a:ahLst/>
              <a:cxnLst/>
              <a:rect l="0" t="0" r="0" b="0"/>
              <a:pathLst>
                <a:path w="23322" h="7775">
                  <a:moveTo>
                    <a:pt x="0" y="7774"/>
                  </a:moveTo>
                  <a:lnTo>
                    <a:pt x="2332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C59368E-A0F5-427B-BF3A-4565512DF17C}"/>
                </a:ext>
              </a:extLst>
            </p:cNvPr>
            <p:cNvSpPr/>
            <p:nvPr/>
          </p:nvSpPr>
          <p:spPr>
            <a:xfrm>
              <a:off x="4984855" y="4484965"/>
              <a:ext cx="122274" cy="175509"/>
            </a:xfrm>
            <a:custGeom>
              <a:avLst/>
              <a:gdLst/>
              <a:ahLst/>
              <a:cxnLst/>
              <a:rect l="0" t="0" r="0" b="0"/>
              <a:pathLst>
                <a:path w="122274" h="175509">
                  <a:moveTo>
                    <a:pt x="60164" y="74452"/>
                  </a:moveTo>
                  <a:lnTo>
                    <a:pt x="104420" y="59465"/>
                  </a:lnTo>
                  <a:lnTo>
                    <a:pt x="117550" y="47925"/>
                  </a:lnTo>
                  <a:lnTo>
                    <a:pt x="120878" y="40357"/>
                  </a:lnTo>
                  <a:lnTo>
                    <a:pt x="122273" y="22734"/>
                  </a:lnTo>
                  <a:lnTo>
                    <a:pt x="119708" y="14925"/>
                  </a:lnTo>
                  <a:lnTo>
                    <a:pt x="109949" y="1643"/>
                  </a:lnTo>
                  <a:lnTo>
                    <a:pt x="101128" y="0"/>
                  </a:lnTo>
                  <a:lnTo>
                    <a:pt x="77507" y="5086"/>
                  </a:lnTo>
                  <a:lnTo>
                    <a:pt x="51579" y="18390"/>
                  </a:lnTo>
                  <a:lnTo>
                    <a:pt x="27343" y="39226"/>
                  </a:lnTo>
                  <a:lnTo>
                    <a:pt x="8224" y="67397"/>
                  </a:lnTo>
                  <a:lnTo>
                    <a:pt x="2530" y="84272"/>
                  </a:lnTo>
                  <a:lnTo>
                    <a:pt x="0" y="106168"/>
                  </a:lnTo>
                  <a:lnTo>
                    <a:pt x="5785" y="127992"/>
                  </a:lnTo>
                  <a:lnTo>
                    <a:pt x="16994" y="146616"/>
                  </a:lnTo>
                  <a:lnTo>
                    <a:pt x="30613" y="157772"/>
                  </a:lnTo>
                  <a:lnTo>
                    <a:pt x="83485" y="1755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7E993F1-48DE-45E1-BD3D-A29339B5BD7F}"/>
                </a:ext>
              </a:extLst>
            </p:cNvPr>
            <p:cNvSpPr/>
            <p:nvPr/>
          </p:nvSpPr>
          <p:spPr>
            <a:xfrm>
              <a:off x="5195861" y="4530846"/>
              <a:ext cx="129006" cy="83376"/>
            </a:xfrm>
            <a:custGeom>
              <a:avLst/>
              <a:gdLst/>
              <a:ahLst/>
              <a:cxnLst/>
              <a:rect l="0" t="0" r="0" b="0"/>
              <a:pathLst>
                <a:path w="129006" h="83376">
                  <a:moveTo>
                    <a:pt x="4629" y="36344"/>
                  </a:moveTo>
                  <a:lnTo>
                    <a:pt x="502" y="23964"/>
                  </a:lnTo>
                  <a:lnTo>
                    <a:pt x="150" y="23772"/>
                  </a:lnTo>
                  <a:lnTo>
                    <a:pt x="3869" y="57263"/>
                  </a:lnTo>
                  <a:lnTo>
                    <a:pt x="0" y="83375"/>
                  </a:lnTo>
                  <a:lnTo>
                    <a:pt x="7976" y="47133"/>
                  </a:lnTo>
                  <a:lnTo>
                    <a:pt x="23471" y="21690"/>
                  </a:lnTo>
                  <a:lnTo>
                    <a:pt x="37187" y="10254"/>
                  </a:lnTo>
                  <a:lnTo>
                    <a:pt x="52785" y="3155"/>
                  </a:lnTo>
                  <a:lnTo>
                    <a:pt x="71233" y="0"/>
                  </a:lnTo>
                  <a:lnTo>
                    <a:pt x="88646" y="5508"/>
                  </a:lnTo>
                  <a:lnTo>
                    <a:pt x="103294" y="16593"/>
                  </a:lnTo>
                  <a:lnTo>
                    <a:pt x="112684" y="30157"/>
                  </a:lnTo>
                  <a:lnTo>
                    <a:pt x="126259" y="69194"/>
                  </a:lnTo>
                  <a:lnTo>
                    <a:pt x="129005" y="829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939901F-A4FC-44E8-8758-07D6C98315C2}"/>
                </a:ext>
              </a:extLst>
            </p:cNvPr>
            <p:cNvSpPr/>
            <p:nvPr/>
          </p:nvSpPr>
          <p:spPr>
            <a:xfrm>
              <a:off x="5348187" y="4529304"/>
              <a:ext cx="124010" cy="162264"/>
            </a:xfrm>
            <a:custGeom>
              <a:avLst/>
              <a:gdLst/>
              <a:ahLst/>
              <a:cxnLst/>
              <a:rect l="0" t="0" r="0" b="0"/>
              <a:pathLst>
                <a:path w="124010" h="162264">
                  <a:moveTo>
                    <a:pt x="0" y="53433"/>
                  </a:moveTo>
                  <a:lnTo>
                    <a:pt x="11549" y="40158"/>
                  </a:lnTo>
                  <a:lnTo>
                    <a:pt x="22039" y="21572"/>
                  </a:lnTo>
                  <a:lnTo>
                    <a:pt x="33979" y="10194"/>
                  </a:lnTo>
                  <a:lnTo>
                    <a:pt x="52530" y="3985"/>
                  </a:lnTo>
                  <a:lnTo>
                    <a:pt x="95501" y="0"/>
                  </a:lnTo>
                  <a:lnTo>
                    <a:pt x="111831" y="4061"/>
                  </a:lnTo>
                  <a:lnTo>
                    <a:pt x="118603" y="7562"/>
                  </a:lnTo>
                  <a:lnTo>
                    <a:pt x="122255" y="14215"/>
                  </a:lnTo>
                  <a:lnTo>
                    <a:pt x="124009" y="33124"/>
                  </a:lnTo>
                  <a:lnTo>
                    <a:pt x="121541" y="41621"/>
                  </a:lnTo>
                  <a:lnTo>
                    <a:pt x="101264" y="67670"/>
                  </a:lnTo>
                  <a:lnTo>
                    <a:pt x="58099" y="105180"/>
                  </a:lnTo>
                  <a:lnTo>
                    <a:pt x="55143" y="112115"/>
                  </a:lnTo>
                  <a:lnTo>
                    <a:pt x="54162" y="129034"/>
                  </a:lnTo>
                  <a:lnTo>
                    <a:pt x="56838" y="136655"/>
                  </a:lnTo>
                  <a:lnTo>
                    <a:pt x="66719" y="149730"/>
                  </a:lnTo>
                  <a:lnTo>
                    <a:pt x="79749" y="156693"/>
                  </a:lnTo>
                  <a:lnTo>
                    <a:pt x="101056" y="1622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10D9EEE-4EB9-423D-9399-3C7D5EB2F8E4}"/>
                </a:ext>
              </a:extLst>
            </p:cNvPr>
            <p:cNvSpPr/>
            <p:nvPr/>
          </p:nvSpPr>
          <p:spPr>
            <a:xfrm>
              <a:off x="5374674" y="4598284"/>
              <a:ext cx="136758" cy="7775"/>
            </a:xfrm>
            <a:custGeom>
              <a:avLst/>
              <a:gdLst/>
              <a:ahLst/>
              <a:cxnLst/>
              <a:rect l="0" t="0" r="0" b="0"/>
              <a:pathLst>
                <a:path w="136758" h="7775">
                  <a:moveTo>
                    <a:pt x="12381" y="7774"/>
                  </a:moveTo>
                  <a:lnTo>
                    <a:pt x="0" y="3648"/>
                  </a:lnTo>
                  <a:lnTo>
                    <a:pt x="3263" y="2432"/>
                  </a:lnTo>
                  <a:lnTo>
                    <a:pt x="64198" y="4447"/>
                  </a:lnTo>
                  <a:lnTo>
                    <a:pt x="123619" y="1183"/>
                  </a:lnTo>
                  <a:lnTo>
                    <a:pt x="13675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A33093E-4FE2-4725-8691-680A19F5AF2D}"/>
                </a:ext>
              </a:extLst>
            </p:cNvPr>
            <p:cNvSpPr/>
            <p:nvPr/>
          </p:nvSpPr>
          <p:spPr>
            <a:xfrm>
              <a:off x="5582353" y="4551643"/>
              <a:ext cx="76776" cy="209886"/>
            </a:xfrm>
            <a:custGeom>
              <a:avLst/>
              <a:gdLst/>
              <a:ahLst/>
              <a:cxnLst/>
              <a:rect l="0" t="0" r="0" b="0"/>
              <a:pathLst>
                <a:path w="76776" h="209886">
                  <a:moveTo>
                    <a:pt x="22360" y="0"/>
                  </a:moveTo>
                  <a:lnTo>
                    <a:pt x="9980" y="4127"/>
                  </a:lnTo>
                  <a:lnTo>
                    <a:pt x="6333" y="8797"/>
                  </a:lnTo>
                  <a:lnTo>
                    <a:pt x="2281" y="23200"/>
                  </a:lnTo>
                  <a:lnTo>
                    <a:pt x="0" y="50732"/>
                  </a:lnTo>
                  <a:lnTo>
                    <a:pt x="4073" y="66022"/>
                  </a:lnTo>
                  <a:lnTo>
                    <a:pt x="7578" y="72518"/>
                  </a:lnTo>
                  <a:lnTo>
                    <a:pt x="18381" y="82039"/>
                  </a:lnTo>
                  <a:lnTo>
                    <a:pt x="24890" y="85786"/>
                  </a:lnTo>
                  <a:lnTo>
                    <a:pt x="30957" y="86558"/>
                  </a:lnTo>
                  <a:lnTo>
                    <a:pt x="42304" y="82808"/>
                  </a:lnTo>
                  <a:lnTo>
                    <a:pt x="53105" y="70777"/>
                  </a:lnTo>
                  <a:lnTo>
                    <a:pt x="58404" y="62732"/>
                  </a:lnTo>
                  <a:lnTo>
                    <a:pt x="62800" y="61687"/>
                  </a:lnTo>
                  <a:lnTo>
                    <a:pt x="66594" y="65309"/>
                  </a:lnTo>
                  <a:lnTo>
                    <a:pt x="69988" y="72043"/>
                  </a:lnTo>
                  <a:lnTo>
                    <a:pt x="71455" y="91040"/>
                  </a:lnTo>
                  <a:lnTo>
                    <a:pt x="69486" y="142551"/>
                  </a:lnTo>
                  <a:lnTo>
                    <a:pt x="75218" y="194183"/>
                  </a:lnTo>
                  <a:lnTo>
                    <a:pt x="76775" y="2098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A550B1B-1F0F-4A33-9A13-A3305F290E9B}"/>
                </a:ext>
              </a:extLst>
            </p:cNvPr>
            <p:cNvSpPr/>
            <p:nvPr/>
          </p:nvSpPr>
          <p:spPr>
            <a:xfrm>
              <a:off x="5767957" y="4526907"/>
              <a:ext cx="533608" cy="149114"/>
            </a:xfrm>
            <a:custGeom>
              <a:avLst/>
              <a:gdLst/>
              <a:ahLst/>
              <a:cxnLst/>
              <a:rect l="0" t="0" r="0" b="0"/>
              <a:pathLst>
                <a:path w="533608" h="149114">
                  <a:moveTo>
                    <a:pt x="0" y="55830"/>
                  </a:moveTo>
                  <a:lnTo>
                    <a:pt x="8254" y="35197"/>
                  </a:lnTo>
                  <a:lnTo>
                    <a:pt x="10685" y="33437"/>
                  </a:lnTo>
                  <a:lnTo>
                    <a:pt x="12306" y="36583"/>
                  </a:lnTo>
                  <a:lnTo>
                    <a:pt x="15984" y="72074"/>
                  </a:lnTo>
                  <a:lnTo>
                    <a:pt x="17566" y="71842"/>
                  </a:lnTo>
                  <a:lnTo>
                    <a:pt x="23919" y="59135"/>
                  </a:lnTo>
                  <a:lnTo>
                    <a:pt x="37930" y="31627"/>
                  </a:lnTo>
                  <a:lnTo>
                    <a:pt x="56441" y="13054"/>
                  </a:lnTo>
                  <a:lnTo>
                    <a:pt x="64403" y="10039"/>
                  </a:lnTo>
                  <a:lnTo>
                    <a:pt x="82463" y="8991"/>
                  </a:lnTo>
                  <a:lnTo>
                    <a:pt x="89524" y="11648"/>
                  </a:lnTo>
                  <a:lnTo>
                    <a:pt x="99674" y="21511"/>
                  </a:lnTo>
                  <a:lnTo>
                    <a:pt x="104760" y="36835"/>
                  </a:lnTo>
                  <a:lnTo>
                    <a:pt x="106116" y="45758"/>
                  </a:lnTo>
                  <a:lnTo>
                    <a:pt x="109612" y="50843"/>
                  </a:lnTo>
                  <a:lnTo>
                    <a:pt x="114534" y="53369"/>
                  </a:lnTo>
                  <a:lnTo>
                    <a:pt x="120406" y="54189"/>
                  </a:lnTo>
                  <a:lnTo>
                    <a:pt x="131538" y="50495"/>
                  </a:lnTo>
                  <a:lnTo>
                    <a:pt x="142243" y="42230"/>
                  </a:lnTo>
                  <a:lnTo>
                    <a:pt x="172518" y="12548"/>
                  </a:lnTo>
                  <a:lnTo>
                    <a:pt x="194783" y="587"/>
                  </a:lnTo>
                  <a:lnTo>
                    <a:pt x="201545" y="0"/>
                  </a:lnTo>
                  <a:lnTo>
                    <a:pt x="213664" y="3953"/>
                  </a:lnTo>
                  <a:lnTo>
                    <a:pt x="217587" y="9153"/>
                  </a:lnTo>
                  <a:lnTo>
                    <a:pt x="221946" y="24145"/>
                  </a:lnTo>
                  <a:lnTo>
                    <a:pt x="231435" y="86170"/>
                  </a:lnTo>
                  <a:lnTo>
                    <a:pt x="236162" y="102136"/>
                  </a:lnTo>
                  <a:lnTo>
                    <a:pt x="240359" y="108293"/>
                  </a:lnTo>
                  <a:lnTo>
                    <a:pt x="251932" y="117439"/>
                  </a:lnTo>
                  <a:lnTo>
                    <a:pt x="272623" y="117473"/>
                  </a:lnTo>
                  <a:lnTo>
                    <a:pt x="296502" y="110866"/>
                  </a:lnTo>
                  <a:lnTo>
                    <a:pt x="337031" y="82336"/>
                  </a:lnTo>
                  <a:lnTo>
                    <a:pt x="354276" y="58117"/>
                  </a:lnTo>
                  <a:lnTo>
                    <a:pt x="355379" y="51309"/>
                  </a:lnTo>
                  <a:lnTo>
                    <a:pt x="353522" y="45907"/>
                  </a:lnTo>
                  <a:lnTo>
                    <a:pt x="349693" y="41441"/>
                  </a:lnTo>
                  <a:lnTo>
                    <a:pt x="345413" y="41055"/>
                  </a:lnTo>
                  <a:lnTo>
                    <a:pt x="340833" y="43389"/>
                  </a:lnTo>
                  <a:lnTo>
                    <a:pt x="336051" y="47536"/>
                  </a:lnTo>
                  <a:lnTo>
                    <a:pt x="325195" y="69879"/>
                  </a:lnTo>
                  <a:lnTo>
                    <a:pt x="325626" y="79016"/>
                  </a:lnTo>
                  <a:lnTo>
                    <a:pt x="333015" y="98381"/>
                  </a:lnTo>
                  <a:lnTo>
                    <a:pt x="351743" y="120453"/>
                  </a:lnTo>
                  <a:lnTo>
                    <a:pt x="359735" y="123960"/>
                  </a:lnTo>
                  <a:lnTo>
                    <a:pt x="377829" y="125554"/>
                  </a:lnTo>
                  <a:lnTo>
                    <a:pt x="407440" y="117468"/>
                  </a:lnTo>
                  <a:lnTo>
                    <a:pt x="438094" y="100005"/>
                  </a:lnTo>
                  <a:lnTo>
                    <a:pt x="472335" y="64684"/>
                  </a:lnTo>
                  <a:lnTo>
                    <a:pt x="485167" y="44794"/>
                  </a:lnTo>
                  <a:lnTo>
                    <a:pt x="491007" y="39835"/>
                  </a:lnTo>
                  <a:lnTo>
                    <a:pt x="496628" y="38257"/>
                  </a:lnTo>
                  <a:lnTo>
                    <a:pt x="502103" y="38933"/>
                  </a:lnTo>
                  <a:lnTo>
                    <a:pt x="506617" y="42838"/>
                  </a:lnTo>
                  <a:lnTo>
                    <a:pt x="527038" y="79316"/>
                  </a:lnTo>
                  <a:lnTo>
                    <a:pt x="533607" y="110774"/>
                  </a:lnTo>
                  <a:lnTo>
                    <a:pt x="528600" y="14911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C94FFFF-FD8C-4CBD-8963-9ED72829A32A}"/>
                </a:ext>
              </a:extLst>
            </p:cNvPr>
            <p:cNvSpPr/>
            <p:nvPr/>
          </p:nvSpPr>
          <p:spPr>
            <a:xfrm>
              <a:off x="6335425" y="4691567"/>
              <a:ext cx="95331" cy="147698"/>
            </a:xfrm>
            <a:custGeom>
              <a:avLst/>
              <a:gdLst/>
              <a:ahLst/>
              <a:cxnLst/>
              <a:rect l="0" t="0" r="0" b="0"/>
              <a:pathLst>
                <a:path w="95331" h="147698">
                  <a:moveTo>
                    <a:pt x="85509" y="0"/>
                  </a:moveTo>
                  <a:lnTo>
                    <a:pt x="95330" y="29303"/>
                  </a:lnTo>
                  <a:lnTo>
                    <a:pt x="94768" y="45845"/>
                  </a:lnTo>
                  <a:lnTo>
                    <a:pt x="77216" y="77978"/>
                  </a:lnTo>
                  <a:lnTo>
                    <a:pt x="38799" y="121081"/>
                  </a:lnTo>
                  <a:lnTo>
                    <a:pt x="0" y="1476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80D5338-D1FC-48A9-9502-880774DDD0AE}"/>
              </a:ext>
            </a:extLst>
          </p:cNvPr>
          <p:cNvGrpSpPr/>
          <p:nvPr/>
        </p:nvGrpSpPr>
        <p:grpSpPr>
          <a:xfrm>
            <a:off x="6758435" y="4254088"/>
            <a:ext cx="3395273" cy="741904"/>
            <a:chOff x="6758435" y="4254088"/>
            <a:chExt cx="3395273" cy="741904"/>
          </a:xfrm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77F36F4-9232-437F-B351-987F9C0F06E6}"/>
                </a:ext>
              </a:extLst>
            </p:cNvPr>
            <p:cNvSpPr/>
            <p:nvPr/>
          </p:nvSpPr>
          <p:spPr>
            <a:xfrm>
              <a:off x="6758435" y="4433582"/>
              <a:ext cx="167779" cy="172477"/>
            </a:xfrm>
            <a:custGeom>
              <a:avLst/>
              <a:gdLst/>
              <a:ahLst/>
              <a:cxnLst/>
              <a:rect l="0" t="0" r="0" b="0"/>
              <a:pathLst>
                <a:path w="167779" h="172477">
                  <a:moveTo>
                    <a:pt x="58948" y="102514"/>
                  </a:moveTo>
                  <a:lnTo>
                    <a:pt x="102228" y="98387"/>
                  </a:lnTo>
                  <a:lnTo>
                    <a:pt x="109395" y="94580"/>
                  </a:lnTo>
                  <a:lnTo>
                    <a:pt x="119661" y="83441"/>
                  </a:lnTo>
                  <a:lnTo>
                    <a:pt x="130296" y="62602"/>
                  </a:lnTo>
                  <a:lnTo>
                    <a:pt x="134792" y="35890"/>
                  </a:lnTo>
                  <a:lnTo>
                    <a:pt x="132831" y="27867"/>
                  </a:lnTo>
                  <a:lnTo>
                    <a:pt x="123743" y="14347"/>
                  </a:lnTo>
                  <a:lnTo>
                    <a:pt x="108764" y="4884"/>
                  </a:lnTo>
                  <a:lnTo>
                    <a:pt x="99932" y="1151"/>
                  </a:lnTo>
                  <a:lnTo>
                    <a:pt x="80906" y="1609"/>
                  </a:lnTo>
                  <a:lnTo>
                    <a:pt x="53075" y="11580"/>
                  </a:lnTo>
                  <a:lnTo>
                    <a:pt x="24584" y="30425"/>
                  </a:lnTo>
                  <a:lnTo>
                    <a:pt x="7692" y="58026"/>
                  </a:lnTo>
                  <a:lnTo>
                    <a:pt x="0" y="93556"/>
                  </a:lnTo>
                  <a:lnTo>
                    <a:pt x="5110" y="114080"/>
                  </a:lnTo>
                  <a:lnTo>
                    <a:pt x="10100" y="123180"/>
                  </a:lnTo>
                  <a:lnTo>
                    <a:pt x="17745" y="129247"/>
                  </a:lnTo>
                  <a:lnTo>
                    <a:pt x="37756" y="135989"/>
                  </a:lnTo>
                  <a:lnTo>
                    <a:pt x="77429" y="135657"/>
                  </a:lnTo>
                  <a:lnTo>
                    <a:pt x="97681" y="129912"/>
                  </a:lnTo>
                  <a:lnTo>
                    <a:pt x="124756" y="112149"/>
                  </a:lnTo>
                  <a:lnTo>
                    <a:pt x="141404" y="92989"/>
                  </a:lnTo>
                  <a:lnTo>
                    <a:pt x="153149" y="62647"/>
                  </a:lnTo>
                  <a:lnTo>
                    <a:pt x="157973" y="26306"/>
                  </a:lnTo>
                  <a:lnTo>
                    <a:pt x="154496" y="7895"/>
                  </a:lnTo>
                  <a:lnTo>
                    <a:pt x="151149" y="567"/>
                  </a:lnTo>
                  <a:lnTo>
                    <a:pt x="148055" y="0"/>
                  </a:lnTo>
                  <a:lnTo>
                    <a:pt x="145129" y="3941"/>
                  </a:lnTo>
                  <a:lnTo>
                    <a:pt x="142314" y="10887"/>
                  </a:lnTo>
                  <a:lnTo>
                    <a:pt x="144002" y="61862"/>
                  </a:lnTo>
                  <a:lnTo>
                    <a:pt x="151136" y="117820"/>
                  </a:lnTo>
                  <a:lnTo>
                    <a:pt x="167778" y="1724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DACA69D-5BB8-4905-B070-E8E5045D133B}"/>
                </a:ext>
              </a:extLst>
            </p:cNvPr>
            <p:cNvSpPr/>
            <p:nvPr/>
          </p:nvSpPr>
          <p:spPr>
            <a:xfrm>
              <a:off x="6960954" y="4450948"/>
              <a:ext cx="182919" cy="139564"/>
            </a:xfrm>
            <a:custGeom>
              <a:avLst/>
              <a:gdLst/>
              <a:ahLst/>
              <a:cxnLst/>
              <a:rect l="0" t="0" r="0" b="0"/>
              <a:pathLst>
                <a:path w="182919" h="139564">
                  <a:moveTo>
                    <a:pt x="4126" y="92922"/>
                  </a:moveTo>
                  <a:lnTo>
                    <a:pt x="0" y="36257"/>
                  </a:lnTo>
                  <a:lnTo>
                    <a:pt x="1561" y="9050"/>
                  </a:lnTo>
                  <a:lnTo>
                    <a:pt x="3280" y="5913"/>
                  </a:lnTo>
                  <a:lnTo>
                    <a:pt x="5289" y="6412"/>
                  </a:lnTo>
                  <a:lnTo>
                    <a:pt x="7493" y="9337"/>
                  </a:lnTo>
                  <a:lnTo>
                    <a:pt x="22332" y="62078"/>
                  </a:lnTo>
                  <a:lnTo>
                    <a:pt x="30058" y="94819"/>
                  </a:lnTo>
                  <a:lnTo>
                    <a:pt x="32643" y="97641"/>
                  </a:lnTo>
                  <a:lnTo>
                    <a:pt x="35230" y="95204"/>
                  </a:lnTo>
                  <a:lnTo>
                    <a:pt x="59225" y="38963"/>
                  </a:lnTo>
                  <a:lnTo>
                    <a:pt x="79405" y="5391"/>
                  </a:lnTo>
                  <a:lnTo>
                    <a:pt x="87134" y="1746"/>
                  </a:lnTo>
                  <a:lnTo>
                    <a:pt x="107237" y="0"/>
                  </a:lnTo>
                  <a:lnTo>
                    <a:pt x="116917" y="3335"/>
                  </a:lnTo>
                  <a:lnTo>
                    <a:pt x="134582" y="16253"/>
                  </a:lnTo>
                  <a:lnTo>
                    <a:pt x="150842" y="38823"/>
                  </a:lnTo>
                  <a:lnTo>
                    <a:pt x="169648" y="93429"/>
                  </a:lnTo>
                  <a:lnTo>
                    <a:pt x="182918" y="1395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6A3B4AE-C855-49EB-9066-A15D24407237}"/>
                </a:ext>
              </a:extLst>
            </p:cNvPr>
            <p:cNvSpPr/>
            <p:nvPr/>
          </p:nvSpPr>
          <p:spPr>
            <a:xfrm>
              <a:off x="7190513" y="4463298"/>
              <a:ext cx="113288" cy="150535"/>
            </a:xfrm>
            <a:custGeom>
              <a:avLst/>
              <a:gdLst/>
              <a:ahLst/>
              <a:cxnLst/>
              <a:rect l="0" t="0" r="0" b="0"/>
              <a:pathLst>
                <a:path w="113288" h="150535">
                  <a:moveTo>
                    <a:pt x="93282" y="26157"/>
                  </a:moveTo>
                  <a:lnTo>
                    <a:pt x="112924" y="1173"/>
                  </a:lnTo>
                  <a:lnTo>
                    <a:pt x="113287" y="0"/>
                  </a:lnTo>
                  <a:lnTo>
                    <a:pt x="111802" y="945"/>
                  </a:lnTo>
                  <a:lnTo>
                    <a:pt x="70153" y="62294"/>
                  </a:lnTo>
                  <a:lnTo>
                    <a:pt x="23326" y="123495"/>
                  </a:lnTo>
                  <a:lnTo>
                    <a:pt x="13822" y="138516"/>
                  </a:lnTo>
                  <a:lnTo>
                    <a:pt x="0" y="15053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471415D-F5EA-4FB3-90B5-65F3DF8A2587}"/>
                </a:ext>
              </a:extLst>
            </p:cNvPr>
            <p:cNvSpPr/>
            <p:nvPr/>
          </p:nvSpPr>
          <p:spPr>
            <a:xfrm>
              <a:off x="7167192" y="4481925"/>
              <a:ext cx="171018" cy="147454"/>
            </a:xfrm>
            <a:custGeom>
              <a:avLst/>
              <a:gdLst/>
              <a:ahLst/>
              <a:cxnLst/>
              <a:rect l="0" t="0" r="0" b="0"/>
              <a:pathLst>
                <a:path w="171018" h="147454">
                  <a:moveTo>
                    <a:pt x="0" y="61945"/>
                  </a:moveTo>
                  <a:lnTo>
                    <a:pt x="1727" y="21957"/>
                  </a:lnTo>
                  <a:lnTo>
                    <a:pt x="8253" y="2714"/>
                  </a:lnTo>
                  <a:lnTo>
                    <a:pt x="15004" y="0"/>
                  </a:lnTo>
                  <a:lnTo>
                    <a:pt x="23822" y="1646"/>
                  </a:lnTo>
                  <a:lnTo>
                    <a:pt x="56625" y="20859"/>
                  </a:lnTo>
                  <a:lnTo>
                    <a:pt x="107943" y="82512"/>
                  </a:lnTo>
                  <a:lnTo>
                    <a:pt x="155235" y="136587"/>
                  </a:lnTo>
                  <a:lnTo>
                    <a:pt x="171017" y="1474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E1BEEC1-E195-4853-94E2-A10269E92D55}"/>
                </a:ext>
              </a:extLst>
            </p:cNvPr>
            <p:cNvSpPr/>
            <p:nvPr/>
          </p:nvSpPr>
          <p:spPr>
            <a:xfrm>
              <a:off x="7431491" y="4451515"/>
              <a:ext cx="31096" cy="131223"/>
            </a:xfrm>
            <a:custGeom>
              <a:avLst/>
              <a:gdLst/>
              <a:ahLst/>
              <a:cxnLst/>
              <a:rect l="0" t="0" r="0" b="0"/>
              <a:pathLst>
                <a:path w="31096" h="131223">
                  <a:moveTo>
                    <a:pt x="1" y="22393"/>
                  </a:moveTo>
                  <a:lnTo>
                    <a:pt x="0" y="1760"/>
                  </a:lnTo>
                  <a:lnTo>
                    <a:pt x="865" y="0"/>
                  </a:lnTo>
                  <a:lnTo>
                    <a:pt x="6208" y="19021"/>
                  </a:lnTo>
                  <a:lnTo>
                    <a:pt x="18274" y="82058"/>
                  </a:lnTo>
                  <a:lnTo>
                    <a:pt x="31095" y="13122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FA24B96-3838-4CAD-8ECA-958127F59ED0}"/>
                </a:ext>
              </a:extLst>
            </p:cNvPr>
            <p:cNvSpPr/>
            <p:nvPr/>
          </p:nvSpPr>
          <p:spPr>
            <a:xfrm>
              <a:off x="7392625" y="4341758"/>
              <a:ext cx="46641" cy="62189"/>
            </a:xfrm>
            <a:custGeom>
              <a:avLst/>
              <a:gdLst/>
              <a:ahLst/>
              <a:cxnLst/>
              <a:rect l="0" t="0" r="0" b="0"/>
              <a:pathLst>
                <a:path w="46641" h="62189">
                  <a:moveTo>
                    <a:pt x="46640" y="62188"/>
                  </a:moveTo>
                  <a:lnTo>
                    <a:pt x="25002" y="9650"/>
                  </a:lnTo>
                  <a:lnTo>
                    <a:pt x="20123" y="4706"/>
                  </a:lnTo>
                  <a:lnTo>
                    <a:pt x="15143" y="227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46D234C-21AA-4A59-B014-740B2E428563}"/>
                </a:ext>
              </a:extLst>
            </p:cNvPr>
            <p:cNvSpPr/>
            <p:nvPr/>
          </p:nvSpPr>
          <p:spPr>
            <a:xfrm>
              <a:off x="7548095" y="4423998"/>
              <a:ext cx="101057" cy="127646"/>
            </a:xfrm>
            <a:custGeom>
              <a:avLst/>
              <a:gdLst/>
              <a:ahLst/>
              <a:cxnLst/>
              <a:rect l="0" t="0" r="0" b="0"/>
              <a:pathLst>
                <a:path w="101057" h="127646">
                  <a:moveTo>
                    <a:pt x="0" y="26589"/>
                  </a:moveTo>
                  <a:lnTo>
                    <a:pt x="0" y="43096"/>
                  </a:lnTo>
                  <a:lnTo>
                    <a:pt x="3455" y="47095"/>
                  </a:lnTo>
                  <a:lnTo>
                    <a:pt x="9213" y="48896"/>
                  </a:lnTo>
                  <a:lnTo>
                    <a:pt x="16507" y="49234"/>
                  </a:lnTo>
                  <a:lnTo>
                    <a:pt x="23097" y="46005"/>
                  </a:lnTo>
                  <a:lnTo>
                    <a:pt x="35026" y="33203"/>
                  </a:lnTo>
                  <a:lnTo>
                    <a:pt x="47327" y="10699"/>
                  </a:lnTo>
                  <a:lnTo>
                    <a:pt x="46234" y="5631"/>
                  </a:lnTo>
                  <a:lnTo>
                    <a:pt x="42051" y="2252"/>
                  </a:lnTo>
                  <a:lnTo>
                    <a:pt x="35808" y="0"/>
                  </a:lnTo>
                  <a:lnTo>
                    <a:pt x="29918" y="1953"/>
                  </a:lnTo>
                  <a:lnTo>
                    <a:pt x="18767" y="13337"/>
                  </a:lnTo>
                  <a:lnTo>
                    <a:pt x="6904" y="43296"/>
                  </a:lnTo>
                  <a:lnTo>
                    <a:pt x="5372" y="62517"/>
                  </a:lnTo>
                  <a:lnTo>
                    <a:pt x="6173" y="71271"/>
                  </a:lnTo>
                  <a:lnTo>
                    <a:pt x="19680" y="100097"/>
                  </a:lnTo>
                  <a:lnTo>
                    <a:pt x="44219" y="122266"/>
                  </a:lnTo>
                  <a:lnTo>
                    <a:pt x="65719" y="127270"/>
                  </a:lnTo>
                  <a:lnTo>
                    <a:pt x="101056" y="1276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418B46A-DCBA-45CC-8052-D6296DFB6427}"/>
                </a:ext>
              </a:extLst>
            </p:cNvPr>
            <p:cNvSpPr/>
            <p:nvPr/>
          </p:nvSpPr>
          <p:spPr>
            <a:xfrm>
              <a:off x="7719593" y="4254088"/>
              <a:ext cx="352390" cy="468574"/>
            </a:xfrm>
            <a:custGeom>
              <a:avLst/>
              <a:gdLst/>
              <a:ahLst/>
              <a:cxnLst/>
              <a:rect l="0" t="0" r="0" b="0"/>
              <a:pathLst>
                <a:path w="352390" h="468574">
                  <a:moveTo>
                    <a:pt x="7293" y="79896"/>
                  </a:moveTo>
                  <a:lnTo>
                    <a:pt x="1141" y="19158"/>
                  </a:lnTo>
                  <a:lnTo>
                    <a:pt x="240" y="214"/>
                  </a:lnTo>
                  <a:lnTo>
                    <a:pt x="0" y="0"/>
                  </a:lnTo>
                  <a:lnTo>
                    <a:pt x="1865" y="55192"/>
                  </a:lnTo>
                  <a:lnTo>
                    <a:pt x="6578" y="113559"/>
                  </a:lnTo>
                  <a:lnTo>
                    <a:pt x="7200" y="167653"/>
                  </a:lnTo>
                  <a:lnTo>
                    <a:pt x="13978" y="223462"/>
                  </a:lnTo>
                  <a:lnTo>
                    <a:pt x="11237" y="258031"/>
                  </a:lnTo>
                  <a:lnTo>
                    <a:pt x="13378" y="258250"/>
                  </a:lnTo>
                  <a:lnTo>
                    <a:pt x="16532" y="255805"/>
                  </a:lnTo>
                  <a:lnTo>
                    <a:pt x="33142" y="227920"/>
                  </a:lnTo>
                  <a:lnTo>
                    <a:pt x="50243" y="196564"/>
                  </a:lnTo>
                  <a:lnTo>
                    <a:pt x="63523" y="182708"/>
                  </a:lnTo>
                  <a:lnTo>
                    <a:pt x="78062" y="173671"/>
                  </a:lnTo>
                  <a:lnTo>
                    <a:pt x="84703" y="173507"/>
                  </a:lnTo>
                  <a:lnTo>
                    <a:pt x="90858" y="175989"/>
                  </a:lnTo>
                  <a:lnTo>
                    <a:pt x="96688" y="180235"/>
                  </a:lnTo>
                  <a:lnTo>
                    <a:pt x="105470" y="194165"/>
                  </a:lnTo>
                  <a:lnTo>
                    <a:pt x="123644" y="253695"/>
                  </a:lnTo>
                  <a:lnTo>
                    <a:pt x="126319" y="265724"/>
                  </a:lnTo>
                  <a:lnTo>
                    <a:pt x="130694" y="272879"/>
                  </a:lnTo>
                  <a:lnTo>
                    <a:pt x="136201" y="276785"/>
                  </a:lnTo>
                  <a:lnTo>
                    <a:pt x="142464" y="278526"/>
                  </a:lnTo>
                  <a:lnTo>
                    <a:pt x="149231" y="277095"/>
                  </a:lnTo>
                  <a:lnTo>
                    <a:pt x="171134" y="262702"/>
                  </a:lnTo>
                  <a:lnTo>
                    <a:pt x="205357" y="231225"/>
                  </a:lnTo>
                  <a:lnTo>
                    <a:pt x="211024" y="229151"/>
                  </a:lnTo>
                  <a:lnTo>
                    <a:pt x="216531" y="229495"/>
                  </a:lnTo>
                  <a:lnTo>
                    <a:pt x="221929" y="231453"/>
                  </a:lnTo>
                  <a:lnTo>
                    <a:pt x="224664" y="235348"/>
                  </a:lnTo>
                  <a:lnTo>
                    <a:pt x="232111" y="279394"/>
                  </a:lnTo>
                  <a:lnTo>
                    <a:pt x="239938" y="292651"/>
                  </a:lnTo>
                  <a:lnTo>
                    <a:pt x="246171" y="296876"/>
                  </a:lnTo>
                  <a:lnTo>
                    <a:pt x="262309" y="301572"/>
                  </a:lnTo>
                  <a:lnTo>
                    <a:pt x="280998" y="299052"/>
                  </a:lnTo>
                  <a:lnTo>
                    <a:pt x="341196" y="272812"/>
                  </a:lnTo>
                  <a:lnTo>
                    <a:pt x="346497" y="275013"/>
                  </a:lnTo>
                  <a:lnTo>
                    <a:pt x="350032" y="280800"/>
                  </a:lnTo>
                  <a:lnTo>
                    <a:pt x="352389" y="288977"/>
                  </a:lnTo>
                  <a:lnTo>
                    <a:pt x="350400" y="309578"/>
                  </a:lnTo>
                  <a:lnTo>
                    <a:pt x="333877" y="366525"/>
                  </a:lnTo>
                  <a:lnTo>
                    <a:pt x="320546" y="416374"/>
                  </a:lnTo>
                  <a:lnTo>
                    <a:pt x="318234" y="4685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CA2A7BB-5358-4E79-B3FC-3463E6097B27}"/>
                </a:ext>
              </a:extLst>
            </p:cNvPr>
            <p:cNvSpPr/>
            <p:nvPr/>
          </p:nvSpPr>
          <p:spPr>
            <a:xfrm>
              <a:off x="8364316" y="4531617"/>
              <a:ext cx="98429" cy="136630"/>
            </a:xfrm>
            <a:custGeom>
              <a:avLst/>
              <a:gdLst/>
              <a:ahLst/>
              <a:cxnLst/>
              <a:rect l="0" t="0" r="0" b="0"/>
              <a:pathLst>
                <a:path w="98429" h="136630">
                  <a:moveTo>
                    <a:pt x="0" y="4479"/>
                  </a:moveTo>
                  <a:lnTo>
                    <a:pt x="25687" y="0"/>
                  </a:lnTo>
                  <a:lnTo>
                    <a:pt x="75658" y="7845"/>
                  </a:lnTo>
                  <a:lnTo>
                    <a:pt x="82396" y="11906"/>
                  </a:lnTo>
                  <a:lnTo>
                    <a:pt x="92187" y="23327"/>
                  </a:lnTo>
                  <a:lnTo>
                    <a:pt x="97115" y="39344"/>
                  </a:lnTo>
                  <a:lnTo>
                    <a:pt x="98428" y="48451"/>
                  </a:lnTo>
                  <a:lnTo>
                    <a:pt x="95282" y="67784"/>
                  </a:lnTo>
                  <a:lnTo>
                    <a:pt x="74061" y="118194"/>
                  </a:lnTo>
                  <a:lnTo>
                    <a:pt x="69961" y="1366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4332252-B0A7-4AE1-A171-39F1BC20FAFA}"/>
                </a:ext>
              </a:extLst>
            </p:cNvPr>
            <p:cNvSpPr/>
            <p:nvPr/>
          </p:nvSpPr>
          <p:spPr>
            <a:xfrm>
              <a:off x="8669874" y="4411514"/>
              <a:ext cx="109879" cy="210092"/>
            </a:xfrm>
            <a:custGeom>
              <a:avLst/>
              <a:gdLst/>
              <a:ahLst/>
              <a:cxnLst/>
              <a:rect l="0" t="0" r="0" b="0"/>
              <a:pathLst>
                <a:path w="109879" h="210092">
                  <a:moveTo>
                    <a:pt x="106438" y="39073"/>
                  </a:moveTo>
                  <a:lnTo>
                    <a:pt x="99369" y="15977"/>
                  </a:lnTo>
                  <a:lnTo>
                    <a:pt x="91493" y="4048"/>
                  </a:lnTo>
                  <a:lnTo>
                    <a:pt x="84382" y="1040"/>
                  </a:lnTo>
                  <a:lnTo>
                    <a:pt x="64966" y="0"/>
                  </a:lnTo>
                  <a:lnTo>
                    <a:pt x="48851" y="4721"/>
                  </a:lnTo>
                  <a:lnTo>
                    <a:pt x="20303" y="25954"/>
                  </a:lnTo>
                  <a:lnTo>
                    <a:pt x="5676" y="47566"/>
                  </a:lnTo>
                  <a:lnTo>
                    <a:pt x="0" y="74508"/>
                  </a:lnTo>
                  <a:lnTo>
                    <a:pt x="6571" y="104370"/>
                  </a:lnTo>
                  <a:lnTo>
                    <a:pt x="17139" y="120206"/>
                  </a:lnTo>
                  <a:lnTo>
                    <a:pt x="39960" y="138833"/>
                  </a:lnTo>
                  <a:lnTo>
                    <a:pt x="96668" y="171109"/>
                  </a:lnTo>
                  <a:lnTo>
                    <a:pt x="105107" y="176330"/>
                  </a:lnTo>
                  <a:lnTo>
                    <a:pt x="109006" y="181537"/>
                  </a:lnTo>
                  <a:lnTo>
                    <a:pt x="109878" y="186737"/>
                  </a:lnTo>
                  <a:lnTo>
                    <a:pt x="108731" y="191931"/>
                  </a:lnTo>
                  <a:lnTo>
                    <a:pt x="105375" y="196257"/>
                  </a:lnTo>
                  <a:lnTo>
                    <a:pt x="83118" y="2100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D94C0CC0-F5DE-43CC-A882-E7799B7340AF}"/>
                </a:ext>
              </a:extLst>
            </p:cNvPr>
            <p:cNvSpPr/>
            <p:nvPr/>
          </p:nvSpPr>
          <p:spPr>
            <a:xfrm>
              <a:off x="8830727" y="4342305"/>
              <a:ext cx="326489" cy="186109"/>
            </a:xfrm>
            <a:custGeom>
              <a:avLst/>
              <a:gdLst/>
              <a:ahLst/>
              <a:cxnLst/>
              <a:rect l="0" t="0" r="0" b="0"/>
              <a:pathLst>
                <a:path w="326489" h="186109">
                  <a:moveTo>
                    <a:pt x="0" y="77188"/>
                  </a:moveTo>
                  <a:lnTo>
                    <a:pt x="46130" y="14904"/>
                  </a:lnTo>
                  <a:lnTo>
                    <a:pt x="56665" y="4571"/>
                  </a:lnTo>
                  <a:lnTo>
                    <a:pt x="66280" y="274"/>
                  </a:lnTo>
                  <a:lnTo>
                    <a:pt x="75281" y="0"/>
                  </a:lnTo>
                  <a:lnTo>
                    <a:pt x="83872" y="2409"/>
                  </a:lnTo>
                  <a:lnTo>
                    <a:pt x="90463" y="8333"/>
                  </a:lnTo>
                  <a:lnTo>
                    <a:pt x="110367" y="52648"/>
                  </a:lnTo>
                  <a:lnTo>
                    <a:pt x="124238" y="111032"/>
                  </a:lnTo>
                  <a:lnTo>
                    <a:pt x="130587" y="154411"/>
                  </a:lnTo>
                  <a:lnTo>
                    <a:pt x="127561" y="183562"/>
                  </a:lnTo>
                  <a:lnTo>
                    <a:pt x="126500" y="186108"/>
                  </a:lnTo>
                  <a:lnTo>
                    <a:pt x="125792" y="184350"/>
                  </a:lnTo>
                  <a:lnTo>
                    <a:pt x="125870" y="172321"/>
                  </a:lnTo>
                  <a:lnTo>
                    <a:pt x="139406" y="117184"/>
                  </a:lnTo>
                  <a:lnTo>
                    <a:pt x="153494" y="91726"/>
                  </a:lnTo>
                  <a:lnTo>
                    <a:pt x="172735" y="69116"/>
                  </a:lnTo>
                  <a:lnTo>
                    <a:pt x="181664" y="64897"/>
                  </a:lnTo>
                  <a:lnTo>
                    <a:pt x="203101" y="62512"/>
                  </a:lnTo>
                  <a:lnTo>
                    <a:pt x="220114" y="66635"/>
                  </a:lnTo>
                  <a:lnTo>
                    <a:pt x="233433" y="75089"/>
                  </a:lnTo>
                  <a:lnTo>
                    <a:pt x="250644" y="95280"/>
                  </a:lnTo>
                  <a:lnTo>
                    <a:pt x="273036" y="138517"/>
                  </a:lnTo>
                  <a:lnTo>
                    <a:pt x="275306" y="139668"/>
                  </a:lnTo>
                  <a:lnTo>
                    <a:pt x="276820" y="136116"/>
                  </a:lnTo>
                  <a:lnTo>
                    <a:pt x="283557" y="112787"/>
                  </a:lnTo>
                  <a:lnTo>
                    <a:pt x="306248" y="70872"/>
                  </a:lnTo>
                  <a:lnTo>
                    <a:pt x="326488" y="460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3399CFC-C018-4443-BA55-763B58BE3D54}"/>
                </a:ext>
              </a:extLst>
            </p:cNvPr>
            <p:cNvSpPr/>
            <p:nvPr/>
          </p:nvSpPr>
          <p:spPr>
            <a:xfrm>
              <a:off x="9198173" y="4327459"/>
              <a:ext cx="380708" cy="204542"/>
            </a:xfrm>
            <a:custGeom>
              <a:avLst/>
              <a:gdLst/>
              <a:ahLst/>
              <a:cxnLst/>
              <a:rect l="0" t="0" r="0" b="0"/>
              <a:pathLst>
                <a:path w="380708" h="204542">
                  <a:moveTo>
                    <a:pt x="106739" y="107581"/>
                  </a:moveTo>
                  <a:lnTo>
                    <a:pt x="70154" y="96762"/>
                  </a:lnTo>
                  <a:lnTo>
                    <a:pt x="66801" y="94322"/>
                  </a:lnTo>
                  <a:lnTo>
                    <a:pt x="67158" y="91832"/>
                  </a:lnTo>
                  <a:lnTo>
                    <a:pt x="119498" y="47846"/>
                  </a:lnTo>
                  <a:lnTo>
                    <a:pt x="120427" y="42710"/>
                  </a:lnTo>
                  <a:lnTo>
                    <a:pt x="118455" y="37558"/>
                  </a:lnTo>
                  <a:lnTo>
                    <a:pt x="114550" y="32396"/>
                  </a:lnTo>
                  <a:lnTo>
                    <a:pt x="108491" y="30682"/>
                  </a:lnTo>
                  <a:lnTo>
                    <a:pt x="92546" y="33385"/>
                  </a:lnTo>
                  <a:lnTo>
                    <a:pt x="50545" y="54537"/>
                  </a:lnTo>
                  <a:lnTo>
                    <a:pt x="28957" y="71807"/>
                  </a:lnTo>
                  <a:lnTo>
                    <a:pt x="12483" y="92951"/>
                  </a:lnTo>
                  <a:lnTo>
                    <a:pt x="4963" y="107988"/>
                  </a:lnTo>
                  <a:lnTo>
                    <a:pt x="0" y="139276"/>
                  </a:lnTo>
                  <a:lnTo>
                    <a:pt x="5749" y="161112"/>
                  </a:lnTo>
                  <a:lnTo>
                    <a:pt x="17805" y="180605"/>
                  </a:lnTo>
                  <a:lnTo>
                    <a:pt x="34679" y="195027"/>
                  </a:lnTo>
                  <a:lnTo>
                    <a:pt x="55999" y="202588"/>
                  </a:lnTo>
                  <a:lnTo>
                    <a:pt x="92280" y="204541"/>
                  </a:lnTo>
                  <a:lnTo>
                    <a:pt x="116724" y="199907"/>
                  </a:lnTo>
                  <a:lnTo>
                    <a:pt x="148182" y="182730"/>
                  </a:lnTo>
                  <a:lnTo>
                    <a:pt x="162875" y="168620"/>
                  </a:lnTo>
                  <a:lnTo>
                    <a:pt x="180175" y="138289"/>
                  </a:lnTo>
                  <a:lnTo>
                    <a:pt x="183336" y="138417"/>
                  </a:lnTo>
                  <a:lnTo>
                    <a:pt x="186307" y="141095"/>
                  </a:lnTo>
                  <a:lnTo>
                    <a:pt x="189608" y="153282"/>
                  </a:lnTo>
                  <a:lnTo>
                    <a:pt x="195853" y="185131"/>
                  </a:lnTo>
                  <a:lnTo>
                    <a:pt x="199834" y="188648"/>
                  </a:lnTo>
                  <a:lnTo>
                    <a:pt x="205079" y="189265"/>
                  </a:lnTo>
                  <a:lnTo>
                    <a:pt x="216952" y="185343"/>
                  </a:lnTo>
                  <a:lnTo>
                    <a:pt x="264770" y="143724"/>
                  </a:lnTo>
                  <a:lnTo>
                    <a:pt x="316624" y="85879"/>
                  </a:lnTo>
                  <a:lnTo>
                    <a:pt x="347719" y="42549"/>
                  </a:lnTo>
                  <a:lnTo>
                    <a:pt x="355492" y="24263"/>
                  </a:lnTo>
                  <a:lnTo>
                    <a:pt x="356067" y="7499"/>
                  </a:lnTo>
                  <a:lnTo>
                    <a:pt x="351557" y="2856"/>
                  </a:lnTo>
                  <a:lnTo>
                    <a:pt x="344231" y="624"/>
                  </a:lnTo>
                  <a:lnTo>
                    <a:pt x="335029" y="0"/>
                  </a:lnTo>
                  <a:lnTo>
                    <a:pt x="328031" y="3039"/>
                  </a:lnTo>
                  <a:lnTo>
                    <a:pt x="317951" y="15629"/>
                  </a:lnTo>
                  <a:lnTo>
                    <a:pt x="315198" y="30437"/>
                  </a:lnTo>
                  <a:lnTo>
                    <a:pt x="315674" y="38014"/>
                  </a:lnTo>
                  <a:lnTo>
                    <a:pt x="320809" y="51038"/>
                  </a:lnTo>
                  <a:lnTo>
                    <a:pt x="369779" y="108665"/>
                  </a:lnTo>
                  <a:lnTo>
                    <a:pt x="378540" y="127353"/>
                  </a:lnTo>
                  <a:lnTo>
                    <a:pt x="380707" y="144872"/>
                  </a:lnTo>
                  <a:lnTo>
                    <a:pt x="377928" y="160431"/>
                  </a:lnTo>
                  <a:lnTo>
                    <a:pt x="370934" y="173105"/>
                  </a:lnTo>
                  <a:lnTo>
                    <a:pt x="347719" y="1930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08FAEDC-7980-4CB5-88CD-4A4484860A0C}"/>
                </a:ext>
              </a:extLst>
            </p:cNvPr>
            <p:cNvSpPr/>
            <p:nvPr/>
          </p:nvSpPr>
          <p:spPr>
            <a:xfrm>
              <a:off x="9670268" y="4520549"/>
              <a:ext cx="7775" cy="1"/>
            </a:xfrm>
            <a:custGeom>
              <a:avLst/>
              <a:gdLst/>
              <a:ahLst/>
              <a:cxnLst/>
              <a:rect l="0" t="0" r="0" b="0"/>
              <a:pathLst>
                <a:path w="7775" h="1">
                  <a:moveTo>
                    <a:pt x="0" y="0"/>
                  </a:moveTo>
                  <a:lnTo>
                    <a:pt x="777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715A544-3EC8-4BC2-BB3D-6F33AD34944C}"/>
                </a:ext>
              </a:extLst>
            </p:cNvPr>
            <p:cNvSpPr/>
            <p:nvPr/>
          </p:nvSpPr>
          <p:spPr>
            <a:xfrm>
              <a:off x="9009518" y="4596056"/>
              <a:ext cx="38314" cy="118832"/>
            </a:xfrm>
            <a:custGeom>
              <a:avLst/>
              <a:gdLst/>
              <a:ahLst/>
              <a:cxnLst/>
              <a:rect l="0" t="0" r="0" b="0"/>
              <a:pathLst>
                <a:path w="38314" h="118832">
                  <a:moveTo>
                    <a:pt x="0" y="10002"/>
                  </a:moveTo>
                  <a:lnTo>
                    <a:pt x="12380" y="1748"/>
                  </a:lnTo>
                  <a:lnTo>
                    <a:pt x="25369" y="0"/>
                  </a:lnTo>
                  <a:lnTo>
                    <a:pt x="32460" y="743"/>
                  </a:lnTo>
                  <a:lnTo>
                    <a:pt x="36323" y="5556"/>
                  </a:lnTo>
                  <a:lnTo>
                    <a:pt x="38313" y="22421"/>
                  </a:lnTo>
                  <a:lnTo>
                    <a:pt x="32642" y="74764"/>
                  </a:lnTo>
                  <a:lnTo>
                    <a:pt x="31095" y="11883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EB18F1B-352C-4D89-B1D7-0DB5B18BA6D7}"/>
                </a:ext>
              </a:extLst>
            </p:cNvPr>
            <p:cNvSpPr/>
            <p:nvPr/>
          </p:nvSpPr>
          <p:spPr>
            <a:xfrm>
              <a:off x="8963552" y="4652699"/>
              <a:ext cx="178117" cy="111590"/>
            </a:xfrm>
            <a:custGeom>
              <a:avLst/>
              <a:gdLst/>
              <a:ahLst/>
              <a:cxnLst/>
              <a:rect l="0" t="0" r="0" b="0"/>
              <a:pathLst>
                <a:path w="178117" h="111590">
                  <a:moveTo>
                    <a:pt x="22645" y="0"/>
                  </a:moveTo>
                  <a:lnTo>
                    <a:pt x="6139" y="0"/>
                  </a:lnTo>
                  <a:lnTo>
                    <a:pt x="2140" y="3454"/>
                  </a:lnTo>
                  <a:lnTo>
                    <a:pt x="338" y="9213"/>
                  </a:lnTo>
                  <a:lnTo>
                    <a:pt x="0" y="16507"/>
                  </a:lnTo>
                  <a:lnTo>
                    <a:pt x="11871" y="53037"/>
                  </a:lnTo>
                  <a:lnTo>
                    <a:pt x="35890" y="99680"/>
                  </a:lnTo>
                  <a:lnTo>
                    <a:pt x="43567" y="105321"/>
                  </a:lnTo>
                  <a:lnTo>
                    <a:pt x="63613" y="111589"/>
                  </a:lnTo>
                  <a:lnTo>
                    <a:pt x="73279" y="110669"/>
                  </a:lnTo>
                  <a:lnTo>
                    <a:pt x="90927" y="102737"/>
                  </a:lnTo>
                  <a:lnTo>
                    <a:pt x="152506" y="52856"/>
                  </a:lnTo>
                  <a:lnTo>
                    <a:pt x="178116" y="233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8821516-A5B5-4650-8600-2945DCC8DAFF}"/>
                </a:ext>
              </a:extLst>
            </p:cNvPr>
            <p:cNvSpPr/>
            <p:nvPr/>
          </p:nvSpPr>
          <p:spPr>
            <a:xfrm>
              <a:off x="8399638" y="4863471"/>
              <a:ext cx="174564" cy="99246"/>
            </a:xfrm>
            <a:custGeom>
              <a:avLst/>
              <a:gdLst/>
              <a:ahLst/>
              <a:cxnLst/>
              <a:rect l="0" t="0" r="0" b="0"/>
              <a:pathLst>
                <a:path w="174564" h="99246">
                  <a:moveTo>
                    <a:pt x="19092" y="14660"/>
                  </a:moveTo>
                  <a:lnTo>
                    <a:pt x="0" y="77118"/>
                  </a:lnTo>
                  <a:lnTo>
                    <a:pt x="1393" y="92515"/>
                  </a:lnTo>
                  <a:lnTo>
                    <a:pt x="4702" y="96794"/>
                  </a:lnTo>
                  <a:lnTo>
                    <a:pt x="9499" y="98783"/>
                  </a:lnTo>
                  <a:lnTo>
                    <a:pt x="15288" y="99245"/>
                  </a:lnTo>
                  <a:lnTo>
                    <a:pt x="28630" y="92849"/>
                  </a:lnTo>
                  <a:lnTo>
                    <a:pt x="44060" y="78777"/>
                  </a:lnTo>
                  <a:lnTo>
                    <a:pt x="89969" y="21878"/>
                  </a:lnTo>
                  <a:lnTo>
                    <a:pt x="101265" y="6640"/>
                  </a:lnTo>
                  <a:lnTo>
                    <a:pt x="107559" y="2403"/>
                  </a:lnTo>
                  <a:lnTo>
                    <a:pt x="121463" y="0"/>
                  </a:lnTo>
                  <a:lnTo>
                    <a:pt x="133977" y="4113"/>
                  </a:lnTo>
                  <a:lnTo>
                    <a:pt x="139732" y="7629"/>
                  </a:lnTo>
                  <a:lnTo>
                    <a:pt x="160517" y="36368"/>
                  </a:lnTo>
                  <a:lnTo>
                    <a:pt x="174563" y="613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9112919-3718-479B-86F2-31D513218A77}"/>
                </a:ext>
              </a:extLst>
            </p:cNvPr>
            <p:cNvSpPr/>
            <p:nvPr/>
          </p:nvSpPr>
          <p:spPr>
            <a:xfrm>
              <a:off x="8632049" y="4893678"/>
              <a:ext cx="107870" cy="102314"/>
            </a:xfrm>
            <a:custGeom>
              <a:avLst/>
              <a:gdLst/>
              <a:ahLst/>
              <a:cxnLst/>
              <a:rect l="0" t="0" r="0" b="0"/>
              <a:pathLst>
                <a:path w="107870" h="102314">
                  <a:moveTo>
                    <a:pt x="66528" y="38868"/>
                  </a:moveTo>
                  <a:lnTo>
                    <a:pt x="62402" y="26488"/>
                  </a:lnTo>
                  <a:lnTo>
                    <a:pt x="53466" y="18107"/>
                  </a:lnTo>
                  <a:lnTo>
                    <a:pt x="47455" y="14663"/>
                  </a:lnTo>
                  <a:lnTo>
                    <a:pt x="40857" y="14094"/>
                  </a:lnTo>
                  <a:lnTo>
                    <a:pt x="26616" y="18069"/>
                  </a:lnTo>
                  <a:lnTo>
                    <a:pt x="8157" y="30018"/>
                  </a:lnTo>
                  <a:lnTo>
                    <a:pt x="1716" y="44148"/>
                  </a:lnTo>
                  <a:lnTo>
                    <a:pt x="0" y="52752"/>
                  </a:lnTo>
                  <a:lnTo>
                    <a:pt x="5002" y="71526"/>
                  </a:lnTo>
                  <a:lnTo>
                    <a:pt x="9964" y="81370"/>
                  </a:lnTo>
                  <a:lnTo>
                    <a:pt x="24690" y="94609"/>
                  </a:lnTo>
                  <a:lnTo>
                    <a:pt x="33454" y="99349"/>
                  </a:lnTo>
                  <a:lnTo>
                    <a:pt x="54707" y="102313"/>
                  </a:lnTo>
                  <a:lnTo>
                    <a:pt x="66421" y="101894"/>
                  </a:lnTo>
                  <a:lnTo>
                    <a:pt x="86346" y="94518"/>
                  </a:lnTo>
                  <a:lnTo>
                    <a:pt x="95287" y="88924"/>
                  </a:lnTo>
                  <a:lnTo>
                    <a:pt x="101248" y="81740"/>
                  </a:lnTo>
                  <a:lnTo>
                    <a:pt x="107869" y="64544"/>
                  </a:lnTo>
                  <a:lnTo>
                    <a:pt x="105318" y="54258"/>
                  </a:lnTo>
                  <a:lnTo>
                    <a:pt x="83683" y="22603"/>
                  </a:lnTo>
                  <a:lnTo>
                    <a:pt x="5875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C2C9E05-D824-412D-85C2-8C13250B948F}"/>
                </a:ext>
              </a:extLst>
            </p:cNvPr>
            <p:cNvSpPr/>
            <p:nvPr/>
          </p:nvSpPr>
          <p:spPr>
            <a:xfrm>
              <a:off x="9079480" y="4847037"/>
              <a:ext cx="116604" cy="117923"/>
            </a:xfrm>
            <a:custGeom>
              <a:avLst/>
              <a:gdLst/>
              <a:ahLst/>
              <a:cxnLst/>
              <a:rect l="0" t="0" r="0" b="0"/>
              <a:pathLst>
                <a:path w="116604" h="117923">
                  <a:moveTo>
                    <a:pt x="0" y="0"/>
                  </a:moveTo>
                  <a:lnTo>
                    <a:pt x="0" y="53901"/>
                  </a:lnTo>
                  <a:lnTo>
                    <a:pt x="0" y="110500"/>
                  </a:lnTo>
                  <a:lnTo>
                    <a:pt x="1728" y="115989"/>
                  </a:lnTo>
                  <a:lnTo>
                    <a:pt x="4607" y="117922"/>
                  </a:lnTo>
                  <a:lnTo>
                    <a:pt x="8254" y="117482"/>
                  </a:lnTo>
                  <a:lnTo>
                    <a:pt x="11548" y="113734"/>
                  </a:lnTo>
                  <a:lnTo>
                    <a:pt x="39467" y="55944"/>
                  </a:lnTo>
                  <a:lnTo>
                    <a:pt x="44449" y="47660"/>
                  </a:lnTo>
                  <a:lnTo>
                    <a:pt x="51226" y="42138"/>
                  </a:lnTo>
                  <a:lnTo>
                    <a:pt x="67969" y="36003"/>
                  </a:lnTo>
                  <a:lnTo>
                    <a:pt x="75543" y="36958"/>
                  </a:lnTo>
                  <a:lnTo>
                    <a:pt x="88566" y="44929"/>
                  </a:lnTo>
                  <a:lnTo>
                    <a:pt x="105608" y="68111"/>
                  </a:lnTo>
                  <a:lnTo>
                    <a:pt x="116603" y="932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DA17A01-2D0B-42C5-BB75-9E844839D04E}"/>
                </a:ext>
              </a:extLst>
            </p:cNvPr>
            <p:cNvSpPr/>
            <p:nvPr/>
          </p:nvSpPr>
          <p:spPr>
            <a:xfrm>
              <a:off x="9242319" y="4893678"/>
              <a:ext cx="53847" cy="85270"/>
            </a:xfrm>
            <a:custGeom>
              <a:avLst/>
              <a:gdLst/>
              <a:ahLst/>
              <a:cxnLst/>
              <a:rect l="0" t="0" r="0" b="0"/>
              <a:pathLst>
                <a:path w="53847" h="85270">
                  <a:moveTo>
                    <a:pt x="15952" y="15548"/>
                  </a:moveTo>
                  <a:lnTo>
                    <a:pt x="3572" y="27927"/>
                  </a:lnTo>
                  <a:lnTo>
                    <a:pt x="788" y="34165"/>
                  </a:lnTo>
                  <a:lnTo>
                    <a:pt x="0" y="48006"/>
                  </a:lnTo>
                  <a:lnTo>
                    <a:pt x="4411" y="70367"/>
                  </a:lnTo>
                  <a:lnTo>
                    <a:pt x="9123" y="76278"/>
                  </a:lnTo>
                  <a:lnTo>
                    <a:pt x="23570" y="85149"/>
                  </a:lnTo>
                  <a:lnTo>
                    <a:pt x="31395" y="85269"/>
                  </a:lnTo>
                  <a:lnTo>
                    <a:pt x="47000" y="78493"/>
                  </a:lnTo>
                  <a:lnTo>
                    <a:pt x="51334" y="71331"/>
                  </a:lnTo>
                  <a:lnTo>
                    <a:pt x="53846" y="51856"/>
                  </a:lnTo>
                  <a:lnTo>
                    <a:pt x="51579" y="43208"/>
                  </a:lnTo>
                  <a:lnTo>
                    <a:pt x="42151" y="28993"/>
                  </a:lnTo>
                  <a:lnTo>
                    <a:pt x="16712" y="7519"/>
                  </a:lnTo>
                  <a:lnTo>
                    <a:pt x="40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31880AF3-880C-479E-839A-E2A9730D87FD}"/>
                </a:ext>
              </a:extLst>
            </p:cNvPr>
            <p:cNvSpPr/>
            <p:nvPr/>
          </p:nvSpPr>
          <p:spPr>
            <a:xfrm>
              <a:off x="9328233" y="4881778"/>
              <a:ext cx="116604" cy="110382"/>
            </a:xfrm>
            <a:custGeom>
              <a:avLst/>
              <a:gdLst/>
              <a:ahLst/>
              <a:cxnLst/>
              <a:rect l="0" t="0" r="0" b="0"/>
              <a:pathLst>
                <a:path w="116604" h="110382">
                  <a:moveTo>
                    <a:pt x="0" y="4127"/>
                  </a:moveTo>
                  <a:lnTo>
                    <a:pt x="12380" y="0"/>
                  </a:lnTo>
                  <a:lnTo>
                    <a:pt x="25367" y="2580"/>
                  </a:lnTo>
                  <a:lnTo>
                    <a:pt x="44944" y="13745"/>
                  </a:lnTo>
                  <a:lnTo>
                    <a:pt x="55388" y="23949"/>
                  </a:lnTo>
                  <a:lnTo>
                    <a:pt x="71999" y="59105"/>
                  </a:lnTo>
                  <a:lnTo>
                    <a:pt x="70579" y="76642"/>
                  </a:lnTo>
                  <a:lnTo>
                    <a:pt x="64191" y="94225"/>
                  </a:lnTo>
                  <a:lnTo>
                    <a:pt x="55593" y="107798"/>
                  </a:lnTo>
                  <a:lnTo>
                    <a:pt x="50018" y="110381"/>
                  </a:lnTo>
                  <a:lnTo>
                    <a:pt x="43710" y="110376"/>
                  </a:lnTo>
                  <a:lnTo>
                    <a:pt x="36912" y="108645"/>
                  </a:lnTo>
                  <a:lnTo>
                    <a:pt x="33246" y="104900"/>
                  </a:lnTo>
                  <a:lnTo>
                    <a:pt x="31665" y="99812"/>
                  </a:lnTo>
                  <a:lnTo>
                    <a:pt x="31475" y="93829"/>
                  </a:lnTo>
                  <a:lnTo>
                    <a:pt x="39461" y="68900"/>
                  </a:lnTo>
                  <a:lnTo>
                    <a:pt x="52767" y="47887"/>
                  </a:lnTo>
                  <a:lnTo>
                    <a:pt x="79809" y="25311"/>
                  </a:lnTo>
                  <a:lnTo>
                    <a:pt x="116603" y="41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3265D6E-0BB8-4393-9D9E-C8F2E48D3B92}"/>
                </a:ext>
              </a:extLst>
            </p:cNvPr>
            <p:cNvSpPr/>
            <p:nvPr/>
          </p:nvSpPr>
          <p:spPr>
            <a:xfrm>
              <a:off x="9520524" y="4892911"/>
              <a:ext cx="173066" cy="57853"/>
            </a:xfrm>
            <a:custGeom>
              <a:avLst/>
              <a:gdLst/>
              <a:ahLst/>
              <a:cxnLst/>
              <a:rect l="0" t="0" r="0" b="0"/>
              <a:pathLst>
                <a:path w="173066" h="57853">
                  <a:moveTo>
                    <a:pt x="9821" y="767"/>
                  </a:moveTo>
                  <a:lnTo>
                    <a:pt x="1568" y="9021"/>
                  </a:lnTo>
                  <a:lnTo>
                    <a:pt x="0" y="14043"/>
                  </a:lnTo>
                  <a:lnTo>
                    <a:pt x="1606" y="52260"/>
                  </a:lnTo>
                  <a:lnTo>
                    <a:pt x="2616" y="54961"/>
                  </a:lnTo>
                  <a:lnTo>
                    <a:pt x="4154" y="53307"/>
                  </a:lnTo>
                  <a:lnTo>
                    <a:pt x="16954" y="29956"/>
                  </a:lnTo>
                  <a:lnTo>
                    <a:pt x="31128" y="12103"/>
                  </a:lnTo>
                  <a:lnTo>
                    <a:pt x="50395" y="0"/>
                  </a:lnTo>
                  <a:lnTo>
                    <a:pt x="56736" y="255"/>
                  </a:lnTo>
                  <a:lnTo>
                    <a:pt x="62690" y="3018"/>
                  </a:lnTo>
                  <a:lnTo>
                    <a:pt x="68388" y="7450"/>
                  </a:lnTo>
                  <a:lnTo>
                    <a:pt x="71322" y="12996"/>
                  </a:lnTo>
                  <a:lnTo>
                    <a:pt x="73790" y="56597"/>
                  </a:lnTo>
                  <a:lnTo>
                    <a:pt x="76651" y="57852"/>
                  </a:lnTo>
                  <a:lnTo>
                    <a:pt x="80285" y="56962"/>
                  </a:lnTo>
                  <a:lnTo>
                    <a:pt x="98531" y="43122"/>
                  </a:lnTo>
                  <a:lnTo>
                    <a:pt x="114512" y="29632"/>
                  </a:lnTo>
                  <a:lnTo>
                    <a:pt x="128039" y="22809"/>
                  </a:lnTo>
                  <a:lnTo>
                    <a:pt x="134411" y="22372"/>
                  </a:lnTo>
                  <a:lnTo>
                    <a:pt x="146096" y="26493"/>
                  </a:lnTo>
                  <a:lnTo>
                    <a:pt x="173065" y="551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5037CD27-EFC1-42F8-BECB-0363BCC16D66}"/>
                </a:ext>
              </a:extLst>
            </p:cNvPr>
            <p:cNvSpPr/>
            <p:nvPr/>
          </p:nvSpPr>
          <p:spPr>
            <a:xfrm>
              <a:off x="9748784" y="4901452"/>
              <a:ext cx="53635" cy="64706"/>
            </a:xfrm>
            <a:custGeom>
              <a:avLst/>
              <a:gdLst/>
              <a:ahLst/>
              <a:cxnLst/>
              <a:rect l="0" t="0" r="0" b="0"/>
              <a:pathLst>
                <a:path w="53635" h="64706">
                  <a:moveTo>
                    <a:pt x="38087" y="31094"/>
                  </a:moveTo>
                  <a:lnTo>
                    <a:pt x="42213" y="18714"/>
                  </a:lnTo>
                  <a:lnTo>
                    <a:pt x="39974" y="15931"/>
                  </a:lnTo>
                  <a:lnTo>
                    <a:pt x="35027" y="14939"/>
                  </a:lnTo>
                  <a:lnTo>
                    <a:pt x="28274" y="15142"/>
                  </a:lnTo>
                  <a:lnTo>
                    <a:pt x="13860" y="22277"/>
                  </a:lnTo>
                  <a:lnTo>
                    <a:pt x="6388" y="27807"/>
                  </a:lnTo>
                  <a:lnTo>
                    <a:pt x="2271" y="34949"/>
                  </a:lnTo>
                  <a:lnTo>
                    <a:pt x="0" y="52097"/>
                  </a:lnTo>
                  <a:lnTo>
                    <a:pt x="4059" y="58052"/>
                  </a:lnTo>
                  <a:lnTo>
                    <a:pt x="11082" y="62022"/>
                  </a:lnTo>
                  <a:lnTo>
                    <a:pt x="20084" y="64668"/>
                  </a:lnTo>
                  <a:lnTo>
                    <a:pt x="27812" y="64705"/>
                  </a:lnTo>
                  <a:lnTo>
                    <a:pt x="41006" y="60140"/>
                  </a:lnTo>
                  <a:lnTo>
                    <a:pt x="45215" y="54776"/>
                  </a:lnTo>
                  <a:lnTo>
                    <a:pt x="49892" y="39604"/>
                  </a:lnTo>
                  <a:lnTo>
                    <a:pt x="5363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80C0AF5-DE3C-4A65-BE1F-E594B2FCD663}"/>
                </a:ext>
              </a:extLst>
            </p:cNvPr>
            <p:cNvSpPr/>
            <p:nvPr/>
          </p:nvSpPr>
          <p:spPr>
            <a:xfrm>
              <a:off x="9895701" y="4839264"/>
              <a:ext cx="258007" cy="103472"/>
            </a:xfrm>
            <a:custGeom>
              <a:avLst/>
              <a:gdLst/>
              <a:ahLst/>
              <a:cxnLst/>
              <a:rect l="0" t="0" r="0" b="0"/>
              <a:pathLst>
                <a:path w="258007" h="103472">
                  <a:moveTo>
                    <a:pt x="0" y="0"/>
                  </a:moveTo>
                  <a:lnTo>
                    <a:pt x="8252" y="8253"/>
                  </a:lnTo>
                  <a:lnTo>
                    <a:pt x="12305" y="21518"/>
                  </a:lnTo>
                  <a:lnTo>
                    <a:pt x="13242" y="38930"/>
                  </a:lnTo>
                  <a:lnTo>
                    <a:pt x="8663" y="88449"/>
                  </a:lnTo>
                  <a:lnTo>
                    <a:pt x="11822" y="94379"/>
                  </a:lnTo>
                  <a:lnTo>
                    <a:pt x="17382" y="97468"/>
                  </a:lnTo>
                  <a:lnTo>
                    <a:pt x="24544" y="98664"/>
                  </a:lnTo>
                  <a:lnTo>
                    <a:pt x="39411" y="95386"/>
                  </a:lnTo>
                  <a:lnTo>
                    <a:pt x="54656" y="87307"/>
                  </a:lnTo>
                  <a:lnTo>
                    <a:pt x="93313" y="57754"/>
                  </a:lnTo>
                  <a:lnTo>
                    <a:pt x="101076" y="55777"/>
                  </a:lnTo>
                  <a:lnTo>
                    <a:pt x="116612" y="58187"/>
                  </a:lnTo>
                  <a:lnTo>
                    <a:pt x="122654" y="62112"/>
                  </a:lnTo>
                  <a:lnTo>
                    <a:pt x="151569" y="94662"/>
                  </a:lnTo>
                  <a:lnTo>
                    <a:pt x="164965" y="101956"/>
                  </a:lnTo>
                  <a:lnTo>
                    <a:pt x="179556" y="103471"/>
                  </a:lnTo>
                  <a:lnTo>
                    <a:pt x="194678" y="100402"/>
                  </a:lnTo>
                  <a:lnTo>
                    <a:pt x="210036" y="93279"/>
                  </a:lnTo>
                  <a:lnTo>
                    <a:pt x="229123" y="75431"/>
                  </a:lnTo>
                  <a:lnTo>
                    <a:pt x="254026" y="38564"/>
                  </a:lnTo>
                  <a:lnTo>
                    <a:pt x="257450" y="30891"/>
                  </a:lnTo>
                  <a:lnTo>
                    <a:pt x="258006" y="23185"/>
                  </a:lnTo>
                  <a:lnTo>
                    <a:pt x="254017" y="7713"/>
                  </a:lnTo>
                  <a:lnTo>
                    <a:pt x="249670" y="3414"/>
                  </a:lnTo>
                  <a:lnTo>
                    <a:pt x="244182" y="1413"/>
                  </a:lnTo>
                  <a:lnTo>
                    <a:pt x="237932" y="942"/>
                  </a:lnTo>
                  <a:lnTo>
                    <a:pt x="221774" y="9632"/>
                  </a:lnTo>
                  <a:lnTo>
                    <a:pt x="205668" y="24146"/>
                  </a:lnTo>
                  <a:lnTo>
                    <a:pt x="195630" y="39235"/>
                  </a:lnTo>
                  <a:lnTo>
                    <a:pt x="194336" y="46886"/>
                  </a:lnTo>
                  <a:lnTo>
                    <a:pt x="197504" y="62297"/>
                  </a:lnTo>
                  <a:lnTo>
                    <a:pt x="202367" y="70874"/>
                  </a:lnTo>
                  <a:lnTo>
                    <a:pt x="209884" y="7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2CDDE23-A0D8-4DFA-B503-18DEFAEA0C14}"/>
              </a:ext>
            </a:extLst>
          </p:cNvPr>
          <p:cNvGrpSpPr/>
          <p:nvPr/>
        </p:nvGrpSpPr>
        <p:grpSpPr>
          <a:xfrm>
            <a:off x="1326947" y="4826412"/>
            <a:ext cx="1969030" cy="580320"/>
            <a:chOff x="1326947" y="4826412"/>
            <a:chExt cx="1969030" cy="580320"/>
          </a:xfrm>
        </p:grpSpPr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08F6EED9-07D7-4322-88BF-0110A10D9FCE}"/>
                </a:ext>
              </a:extLst>
            </p:cNvPr>
            <p:cNvSpPr/>
            <p:nvPr/>
          </p:nvSpPr>
          <p:spPr>
            <a:xfrm>
              <a:off x="1326947" y="4923309"/>
              <a:ext cx="128932" cy="261079"/>
            </a:xfrm>
            <a:custGeom>
              <a:avLst/>
              <a:gdLst/>
              <a:ahLst/>
              <a:cxnLst/>
              <a:rect l="0" t="0" r="0" b="0"/>
              <a:pathLst>
                <a:path w="128932" h="261079">
                  <a:moveTo>
                    <a:pt x="118929" y="55878"/>
                  </a:moveTo>
                  <a:lnTo>
                    <a:pt x="127182" y="39371"/>
                  </a:lnTo>
                  <a:lnTo>
                    <a:pt x="128931" y="24358"/>
                  </a:lnTo>
                  <a:lnTo>
                    <a:pt x="128188" y="16726"/>
                  </a:lnTo>
                  <a:lnTo>
                    <a:pt x="125102" y="10775"/>
                  </a:lnTo>
                  <a:lnTo>
                    <a:pt x="114763" y="1859"/>
                  </a:lnTo>
                  <a:lnTo>
                    <a:pt x="108378" y="0"/>
                  </a:lnTo>
                  <a:lnTo>
                    <a:pt x="94374" y="237"/>
                  </a:lnTo>
                  <a:lnTo>
                    <a:pt x="71922" y="5227"/>
                  </a:lnTo>
                  <a:lnTo>
                    <a:pt x="52986" y="16302"/>
                  </a:lnTo>
                  <a:lnTo>
                    <a:pt x="13897" y="63192"/>
                  </a:lnTo>
                  <a:lnTo>
                    <a:pt x="1628" y="90963"/>
                  </a:lnTo>
                  <a:lnTo>
                    <a:pt x="0" y="108611"/>
                  </a:lnTo>
                  <a:lnTo>
                    <a:pt x="776" y="116945"/>
                  </a:lnTo>
                  <a:lnTo>
                    <a:pt x="4747" y="123365"/>
                  </a:lnTo>
                  <a:lnTo>
                    <a:pt x="18374" y="132801"/>
                  </a:lnTo>
                  <a:lnTo>
                    <a:pt x="77944" y="144760"/>
                  </a:lnTo>
                  <a:lnTo>
                    <a:pt x="98628" y="156110"/>
                  </a:lnTo>
                  <a:lnTo>
                    <a:pt x="107891" y="167796"/>
                  </a:lnTo>
                  <a:lnTo>
                    <a:pt x="111570" y="174540"/>
                  </a:lnTo>
                  <a:lnTo>
                    <a:pt x="113355" y="191246"/>
                  </a:lnTo>
                  <a:lnTo>
                    <a:pt x="107463" y="225996"/>
                  </a:lnTo>
                  <a:lnTo>
                    <a:pt x="93680" y="242043"/>
                  </a:lnTo>
                  <a:lnTo>
                    <a:pt x="74022" y="255221"/>
                  </a:lnTo>
                  <a:lnTo>
                    <a:pt x="53769" y="261078"/>
                  </a:lnTo>
                  <a:lnTo>
                    <a:pt x="37857" y="259074"/>
                  </a:lnTo>
                  <a:lnTo>
                    <a:pt x="31196" y="256122"/>
                  </a:lnTo>
                  <a:lnTo>
                    <a:pt x="28483" y="250698"/>
                  </a:lnTo>
                  <a:lnTo>
                    <a:pt x="30074" y="235459"/>
                  </a:lnTo>
                  <a:lnTo>
                    <a:pt x="40682" y="215709"/>
                  </a:lnTo>
                  <a:lnTo>
                    <a:pt x="52195" y="206665"/>
                  </a:lnTo>
                  <a:lnTo>
                    <a:pt x="114033" y="178488"/>
                  </a:lnTo>
                  <a:lnTo>
                    <a:pt x="126703" y="1724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B97095E0-87CE-49CA-A5A2-835201D1EE7C}"/>
                </a:ext>
              </a:extLst>
            </p:cNvPr>
            <p:cNvSpPr/>
            <p:nvPr/>
          </p:nvSpPr>
          <p:spPr>
            <a:xfrm>
              <a:off x="1547152" y="5056922"/>
              <a:ext cx="123495" cy="254149"/>
            </a:xfrm>
            <a:custGeom>
              <a:avLst/>
              <a:gdLst/>
              <a:ahLst/>
              <a:cxnLst/>
              <a:rect l="0" t="0" r="0" b="0"/>
              <a:pathLst>
                <a:path w="123495" h="254149">
                  <a:moveTo>
                    <a:pt x="108609" y="0"/>
                  </a:moveTo>
                  <a:lnTo>
                    <a:pt x="59545" y="60964"/>
                  </a:lnTo>
                  <a:lnTo>
                    <a:pt x="35194" y="108508"/>
                  </a:lnTo>
                  <a:lnTo>
                    <a:pt x="18934" y="163284"/>
                  </a:lnTo>
                  <a:lnTo>
                    <a:pt x="11675" y="216950"/>
                  </a:lnTo>
                  <a:lnTo>
                    <a:pt x="8368" y="254148"/>
                  </a:lnTo>
                  <a:lnTo>
                    <a:pt x="8096" y="253213"/>
                  </a:lnTo>
                  <a:lnTo>
                    <a:pt x="5411" y="237695"/>
                  </a:lnTo>
                  <a:lnTo>
                    <a:pt x="1449" y="207473"/>
                  </a:lnTo>
                  <a:lnTo>
                    <a:pt x="0" y="144245"/>
                  </a:lnTo>
                  <a:lnTo>
                    <a:pt x="3936" y="95046"/>
                  </a:lnTo>
                  <a:lnTo>
                    <a:pt x="21465" y="39835"/>
                  </a:lnTo>
                  <a:lnTo>
                    <a:pt x="29859" y="27494"/>
                  </a:lnTo>
                  <a:lnTo>
                    <a:pt x="52551" y="10834"/>
                  </a:lnTo>
                  <a:lnTo>
                    <a:pt x="61736" y="8950"/>
                  </a:lnTo>
                  <a:lnTo>
                    <a:pt x="81155" y="11464"/>
                  </a:lnTo>
                  <a:lnTo>
                    <a:pt x="107384" y="26717"/>
                  </a:lnTo>
                  <a:lnTo>
                    <a:pt x="119006" y="42681"/>
                  </a:lnTo>
                  <a:lnTo>
                    <a:pt x="123314" y="51775"/>
                  </a:lnTo>
                  <a:lnTo>
                    <a:pt x="123494" y="71092"/>
                  </a:lnTo>
                  <a:lnTo>
                    <a:pt x="116952" y="90330"/>
                  </a:lnTo>
                  <a:lnTo>
                    <a:pt x="105407" y="107518"/>
                  </a:lnTo>
                  <a:lnTo>
                    <a:pt x="89336" y="116884"/>
                  </a:lnTo>
                  <a:lnTo>
                    <a:pt x="80213" y="119382"/>
                  </a:lnTo>
                  <a:lnTo>
                    <a:pt x="72404" y="118456"/>
                  </a:lnTo>
                  <a:lnTo>
                    <a:pt x="46421" y="1010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267B585E-2DAD-408D-9D67-14DCC3C4EB78}"/>
                </a:ext>
              </a:extLst>
            </p:cNvPr>
            <p:cNvSpPr/>
            <p:nvPr/>
          </p:nvSpPr>
          <p:spPr>
            <a:xfrm>
              <a:off x="1694629" y="5056922"/>
              <a:ext cx="56255" cy="85510"/>
            </a:xfrm>
            <a:custGeom>
              <a:avLst/>
              <a:gdLst/>
              <a:ahLst/>
              <a:cxnLst/>
              <a:rect l="0" t="0" r="0" b="0"/>
              <a:pathLst>
                <a:path w="56255" h="85510">
                  <a:moveTo>
                    <a:pt x="0" y="0"/>
                  </a:moveTo>
                  <a:lnTo>
                    <a:pt x="31521" y="2303"/>
                  </a:lnTo>
                  <a:lnTo>
                    <a:pt x="39152" y="4127"/>
                  </a:lnTo>
                  <a:lnTo>
                    <a:pt x="45103" y="8797"/>
                  </a:lnTo>
                  <a:lnTo>
                    <a:pt x="54019" y="23200"/>
                  </a:lnTo>
                  <a:lnTo>
                    <a:pt x="56254" y="41118"/>
                  </a:lnTo>
                  <a:lnTo>
                    <a:pt x="54415" y="855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17DE89B8-42B3-4C2E-B2A6-BAF0E33F12D3}"/>
                </a:ext>
              </a:extLst>
            </p:cNvPr>
            <p:cNvSpPr/>
            <p:nvPr/>
          </p:nvSpPr>
          <p:spPr>
            <a:xfrm>
              <a:off x="1733497" y="4959183"/>
              <a:ext cx="15548" cy="20005"/>
            </a:xfrm>
            <a:custGeom>
              <a:avLst/>
              <a:gdLst/>
              <a:ahLst/>
              <a:cxnLst/>
              <a:rect l="0" t="0" r="0" b="0"/>
              <a:pathLst>
                <a:path w="15548" h="20005">
                  <a:moveTo>
                    <a:pt x="15547" y="20004"/>
                  </a:moveTo>
                  <a:lnTo>
                    <a:pt x="11420" y="3497"/>
                  </a:lnTo>
                  <a:lnTo>
                    <a:pt x="9341" y="363"/>
                  </a:lnTo>
                  <a:lnTo>
                    <a:pt x="7091" y="0"/>
                  </a:lnTo>
                  <a:lnTo>
                    <a:pt x="0" y="44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F3D3F3F1-40E3-4036-8022-525869E2F6BE}"/>
                </a:ext>
              </a:extLst>
            </p:cNvPr>
            <p:cNvSpPr/>
            <p:nvPr/>
          </p:nvSpPr>
          <p:spPr>
            <a:xfrm>
              <a:off x="1855269" y="5025829"/>
              <a:ext cx="212490" cy="132150"/>
            </a:xfrm>
            <a:custGeom>
              <a:avLst/>
              <a:gdLst/>
              <a:ahLst/>
              <a:cxnLst/>
              <a:rect l="0" t="0" r="0" b="0"/>
              <a:pathLst>
                <a:path w="212490" h="132150">
                  <a:moveTo>
                    <a:pt x="33698" y="0"/>
                  </a:moveTo>
                  <a:lnTo>
                    <a:pt x="1279" y="54819"/>
                  </a:lnTo>
                  <a:lnTo>
                    <a:pt x="0" y="72444"/>
                  </a:lnTo>
                  <a:lnTo>
                    <a:pt x="868" y="81982"/>
                  </a:lnTo>
                  <a:lnTo>
                    <a:pt x="8742" y="97185"/>
                  </a:lnTo>
                  <a:lnTo>
                    <a:pt x="20879" y="108836"/>
                  </a:lnTo>
                  <a:lnTo>
                    <a:pt x="34911" y="116893"/>
                  </a:lnTo>
                  <a:lnTo>
                    <a:pt x="54391" y="118747"/>
                  </a:lnTo>
                  <a:lnTo>
                    <a:pt x="93832" y="112899"/>
                  </a:lnTo>
                  <a:lnTo>
                    <a:pt x="135654" y="91673"/>
                  </a:lnTo>
                  <a:lnTo>
                    <a:pt x="158341" y="70828"/>
                  </a:lnTo>
                  <a:lnTo>
                    <a:pt x="173221" y="42771"/>
                  </a:lnTo>
                  <a:lnTo>
                    <a:pt x="175459" y="25055"/>
                  </a:lnTo>
                  <a:lnTo>
                    <a:pt x="174847" y="16703"/>
                  </a:lnTo>
                  <a:lnTo>
                    <a:pt x="171847" y="12863"/>
                  </a:lnTo>
                  <a:lnTo>
                    <a:pt x="167256" y="12030"/>
                  </a:lnTo>
                  <a:lnTo>
                    <a:pt x="161605" y="13202"/>
                  </a:lnTo>
                  <a:lnTo>
                    <a:pt x="156973" y="17439"/>
                  </a:lnTo>
                  <a:lnTo>
                    <a:pt x="149524" y="31358"/>
                  </a:lnTo>
                  <a:lnTo>
                    <a:pt x="147940" y="46759"/>
                  </a:lnTo>
                  <a:lnTo>
                    <a:pt x="153961" y="86011"/>
                  </a:lnTo>
                  <a:lnTo>
                    <a:pt x="161379" y="96208"/>
                  </a:lnTo>
                  <a:lnTo>
                    <a:pt x="212489" y="13214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9C1C5A4B-C992-4676-8938-FEB79AD0FE55}"/>
                </a:ext>
              </a:extLst>
            </p:cNvPr>
            <p:cNvSpPr/>
            <p:nvPr/>
          </p:nvSpPr>
          <p:spPr>
            <a:xfrm>
              <a:off x="2021117" y="5080243"/>
              <a:ext cx="124736" cy="326489"/>
            </a:xfrm>
            <a:custGeom>
              <a:avLst/>
              <a:gdLst/>
              <a:ahLst/>
              <a:cxnLst/>
              <a:rect l="0" t="0" r="0" b="0"/>
              <a:pathLst>
                <a:path w="124736" h="326489">
                  <a:moveTo>
                    <a:pt x="0" y="0"/>
                  </a:moveTo>
                  <a:lnTo>
                    <a:pt x="2303" y="31521"/>
                  </a:lnTo>
                  <a:lnTo>
                    <a:pt x="14123" y="69154"/>
                  </a:lnTo>
                  <a:lnTo>
                    <a:pt x="22400" y="81407"/>
                  </a:lnTo>
                  <a:lnTo>
                    <a:pt x="28753" y="85366"/>
                  </a:lnTo>
                  <a:lnTo>
                    <a:pt x="45025" y="89764"/>
                  </a:lnTo>
                  <a:lnTo>
                    <a:pt x="66076" y="82505"/>
                  </a:lnTo>
                  <a:lnTo>
                    <a:pt x="95298" y="61299"/>
                  </a:lnTo>
                  <a:lnTo>
                    <a:pt x="123618" y="24771"/>
                  </a:lnTo>
                  <a:lnTo>
                    <a:pt x="124735" y="27743"/>
                  </a:lnTo>
                  <a:lnTo>
                    <a:pt x="119082" y="85867"/>
                  </a:lnTo>
                  <a:lnTo>
                    <a:pt x="112803" y="148459"/>
                  </a:lnTo>
                  <a:lnTo>
                    <a:pt x="109353" y="208024"/>
                  </a:lnTo>
                  <a:lnTo>
                    <a:pt x="111179" y="269607"/>
                  </a:lnTo>
                  <a:lnTo>
                    <a:pt x="124376" y="3264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910A267-BD1F-4D89-BAFB-3BFFB60693ED}"/>
                </a:ext>
              </a:extLst>
            </p:cNvPr>
            <p:cNvSpPr/>
            <p:nvPr/>
          </p:nvSpPr>
          <p:spPr>
            <a:xfrm>
              <a:off x="2573431" y="4932509"/>
              <a:ext cx="108437" cy="318752"/>
            </a:xfrm>
            <a:custGeom>
              <a:avLst/>
              <a:gdLst/>
              <a:ahLst/>
              <a:cxnLst/>
              <a:rect l="0" t="0" r="0" b="0"/>
              <a:pathLst>
                <a:path w="108437" h="318752">
                  <a:moveTo>
                    <a:pt x="108436" y="31131"/>
                  </a:moveTo>
                  <a:lnTo>
                    <a:pt x="95160" y="19583"/>
                  </a:lnTo>
                  <a:lnTo>
                    <a:pt x="65197" y="1278"/>
                  </a:lnTo>
                  <a:lnTo>
                    <a:pt x="59744" y="0"/>
                  </a:lnTo>
                  <a:lnTo>
                    <a:pt x="54382" y="876"/>
                  </a:lnTo>
                  <a:lnTo>
                    <a:pt x="49079" y="3187"/>
                  </a:lnTo>
                  <a:lnTo>
                    <a:pt x="33363" y="18821"/>
                  </a:lnTo>
                  <a:lnTo>
                    <a:pt x="17766" y="52244"/>
                  </a:lnTo>
                  <a:lnTo>
                    <a:pt x="6331" y="103222"/>
                  </a:lnTo>
                  <a:lnTo>
                    <a:pt x="935" y="160983"/>
                  </a:lnTo>
                  <a:lnTo>
                    <a:pt x="0" y="213944"/>
                  </a:lnTo>
                  <a:lnTo>
                    <a:pt x="1988" y="272233"/>
                  </a:lnTo>
                  <a:lnTo>
                    <a:pt x="7380" y="31875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71776F6E-C081-4E9A-AA97-1573141B3DAC}"/>
                </a:ext>
              </a:extLst>
            </p:cNvPr>
            <p:cNvSpPr/>
            <p:nvPr/>
          </p:nvSpPr>
          <p:spPr>
            <a:xfrm>
              <a:off x="2534170" y="5008074"/>
              <a:ext cx="242645" cy="180999"/>
            </a:xfrm>
            <a:custGeom>
              <a:avLst/>
              <a:gdLst/>
              <a:ahLst/>
              <a:cxnLst/>
              <a:rect l="0" t="0" r="0" b="0"/>
              <a:pathLst>
                <a:path w="242645" h="180999">
                  <a:moveTo>
                    <a:pt x="0" y="180998"/>
                  </a:moveTo>
                  <a:lnTo>
                    <a:pt x="1727" y="150832"/>
                  </a:lnTo>
                  <a:lnTo>
                    <a:pt x="8253" y="131026"/>
                  </a:lnTo>
                  <a:lnTo>
                    <a:pt x="29893" y="100453"/>
                  </a:lnTo>
                  <a:lnTo>
                    <a:pt x="91016" y="46717"/>
                  </a:lnTo>
                  <a:lnTo>
                    <a:pt x="149229" y="11923"/>
                  </a:lnTo>
                  <a:lnTo>
                    <a:pt x="179093" y="0"/>
                  </a:lnTo>
                  <a:lnTo>
                    <a:pt x="183312" y="2463"/>
                  </a:lnTo>
                  <a:lnTo>
                    <a:pt x="185260" y="8424"/>
                  </a:lnTo>
                  <a:lnTo>
                    <a:pt x="184257" y="25699"/>
                  </a:lnTo>
                  <a:lnTo>
                    <a:pt x="160859" y="84504"/>
                  </a:lnTo>
                  <a:lnTo>
                    <a:pt x="154122" y="101836"/>
                  </a:lnTo>
                  <a:lnTo>
                    <a:pt x="152856" y="118176"/>
                  </a:lnTo>
                  <a:lnTo>
                    <a:pt x="153728" y="126161"/>
                  </a:lnTo>
                  <a:lnTo>
                    <a:pt x="157764" y="131484"/>
                  </a:lnTo>
                  <a:lnTo>
                    <a:pt x="171461" y="137398"/>
                  </a:lnTo>
                  <a:lnTo>
                    <a:pt x="198596" y="136602"/>
                  </a:lnTo>
                  <a:lnTo>
                    <a:pt x="216096" y="128445"/>
                  </a:lnTo>
                  <a:lnTo>
                    <a:pt x="230784" y="116183"/>
                  </a:lnTo>
                  <a:lnTo>
                    <a:pt x="240191" y="102095"/>
                  </a:lnTo>
                  <a:lnTo>
                    <a:pt x="242644" y="84894"/>
                  </a:lnTo>
                  <a:lnTo>
                    <a:pt x="242089" y="75470"/>
                  </a:lnTo>
                  <a:lnTo>
                    <a:pt x="234563" y="60392"/>
                  </a:lnTo>
                  <a:lnTo>
                    <a:pt x="223444" y="49660"/>
                  </a:lnTo>
                  <a:lnTo>
                    <a:pt x="202112" y="4107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5A0E804-240B-415D-B9EF-7FF75329F58C}"/>
                </a:ext>
              </a:extLst>
            </p:cNvPr>
            <p:cNvSpPr/>
            <p:nvPr/>
          </p:nvSpPr>
          <p:spPr>
            <a:xfrm>
              <a:off x="2811697" y="5018055"/>
              <a:ext cx="64418" cy="64087"/>
            </a:xfrm>
            <a:custGeom>
              <a:avLst/>
              <a:gdLst/>
              <a:ahLst/>
              <a:cxnLst/>
              <a:rect l="0" t="0" r="0" b="0"/>
              <a:pathLst>
                <a:path w="64418" h="64087">
                  <a:moveTo>
                    <a:pt x="48961" y="0"/>
                  </a:moveTo>
                  <a:lnTo>
                    <a:pt x="32454" y="0"/>
                  </a:lnTo>
                  <a:lnTo>
                    <a:pt x="19744" y="4606"/>
                  </a:lnTo>
                  <a:lnTo>
                    <a:pt x="13936" y="8253"/>
                  </a:lnTo>
                  <a:lnTo>
                    <a:pt x="5179" y="19215"/>
                  </a:lnTo>
                  <a:lnTo>
                    <a:pt x="1635" y="25765"/>
                  </a:lnTo>
                  <a:lnTo>
                    <a:pt x="0" y="39954"/>
                  </a:lnTo>
                  <a:lnTo>
                    <a:pt x="774" y="47365"/>
                  </a:lnTo>
                  <a:lnTo>
                    <a:pt x="3880" y="53170"/>
                  </a:lnTo>
                  <a:lnTo>
                    <a:pt x="14242" y="61923"/>
                  </a:lnTo>
                  <a:lnTo>
                    <a:pt x="29787" y="64086"/>
                  </a:lnTo>
                  <a:lnTo>
                    <a:pt x="46485" y="61304"/>
                  </a:lnTo>
                  <a:lnTo>
                    <a:pt x="59665" y="54309"/>
                  </a:lnTo>
                  <a:lnTo>
                    <a:pt x="63007" y="48299"/>
                  </a:lnTo>
                  <a:lnTo>
                    <a:pt x="64417" y="32406"/>
                  </a:lnTo>
                  <a:lnTo>
                    <a:pt x="61856" y="25923"/>
                  </a:lnTo>
                  <a:lnTo>
                    <a:pt x="52101" y="16416"/>
                  </a:lnTo>
                  <a:lnTo>
                    <a:pt x="26453" y="4138"/>
                  </a:lnTo>
                  <a:lnTo>
                    <a:pt x="1009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102A6D03-EF80-457F-A022-1C63653149C5}"/>
                </a:ext>
              </a:extLst>
            </p:cNvPr>
            <p:cNvSpPr/>
            <p:nvPr/>
          </p:nvSpPr>
          <p:spPr>
            <a:xfrm>
              <a:off x="2914268" y="4826412"/>
              <a:ext cx="94088" cy="262197"/>
            </a:xfrm>
            <a:custGeom>
              <a:avLst/>
              <a:gdLst/>
              <a:ahLst/>
              <a:cxnLst/>
              <a:rect l="0" t="0" r="0" b="0"/>
              <a:pathLst>
                <a:path w="94088" h="262197">
                  <a:moveTo>
                    <a:pt x="39672" y="183869"/>
                  </a:moveTo>
                  <a:lnTo>
                    <a:pt x="52052" y="179743"/>
                  </a:lnTo>
                  <a:lnTo>
                    <a:pt x="53108" y="180254"/>
                  </a:lnTo>
                  <a:lnTo>
                    <a:pt x="7415" y="231057"/>
                  </a:lnTo>
                  <a:lnTo>
                    <a:pt x="0" y="246300"/>
                  </a:lnTo>
                  <a:lnTo>
                    <a:pt x="268" y="252265"/>
                  </a:lnTo>
                  <a:lnTo>
                    <a:pt x="3038" y="257106"/>
                  </a:lnTo>
                  <a:lnTo>
                    <a:pt x="7476" y="261196"/>
                  </a:lnTo>
                  <a:lnTo>
                    <a:pt x="13026" y="262196"/>
                  </a:lnTo>
                  <a:lnTo>
                    <a:pt x="26102" y="258700"/>
                  </a:lnTo>
                  <a:lnTo>
                    <a:pt x="52158" y="242894"/>
                  </a:lnTo>
                  <a:lnTo>
                    <a:pt x="73506" y="217673"/>
                  </a:lnTo>
                  <a:lnTo>
                    <a:pt x="86646" y="192446"/>
                  </a:lnTo>
                  <a:lnTo>
                    <a:pt x="91882" y="160307"/>
                  </a:lnTo>
                  <a:lnTo>
                    <a:pt x="85341" y="105686"/>
                  </a:lnTo>
                  <a:lnTo>
                    <a:pt x="73229" y="46958"/>
                  </a:lnTo>
                  <a:lnTo>
                    <a:pt x="60385" y="1348"/>
                  </a:lnTo>
                  <a:lnTo>
                    <a:pt x="58663" y="0"/>
                  </a:lnTo>
                  <a:lnTo>
                    <a:pt x="56750" y="12322"/>
                  </a:lnTo>
                  <a:lnTo>
                    <a:pt x="62592" y="68666"/>
                  </a:lnTo>
                  <a:lnTo>
                    <a:pt x="77181" y="128803"/>
                  </a:lnTo>
                  <a:lnTo>
                    <a:pt x="94087" y="17609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AF9A739-5969-4A57-ABE2-F58D5CE48D50}"/>
                </a:ext>
              </a:extLst>
            </p:cNvPr>
            <p:cNvSpPr/>
            <p:nvPr/>
          </p:nvSpPr>
          <p:spPr>
            <a:xfrm>
              <a:off x="3140505" y="5025829"/>
              <a:ext cx="48690" cy="132150"/>
            </a:xfrm>
            <a:custGeom>
              <a:avLst/>
              <a:gdLst/>
              <a:ahLst/>
              <a:cxnLst/>
              <a:rect l="0" t="0" r="0" b="0"/>
              <a:pathLst>
                <a:path w="48690" h="132150">
                  <a:moveTo>
                    <a:pt x="38868" y="0"/>
                  </a:moveTo>
                  <a:lnTo>
                    <a:pt x="47121" y="8253"/>
                  </a:lnTo>
                  <a:lnTo>
                    <a:pt x="48689" y="14139"/>
                  </a:lnTo>
                  <a:lnTo>
                    <a:pt x="48127" y="29892"/>
                  </a:lnTo>
                  <a:lnTo>
                    <a:pt x="25132" y="88449"/>
                  </a:lnTo>
                  <a:lnTo>
                    <a:pt x="0" y="13214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C3945059-1895-47D9-9863-130FAB837985}"/>
                </a:ext>
              </a:extLst>
            </p:cNvPr>
            <p:cNvSpPr/>
            <p:nvPr/>
          </p:nvSpPr>
          <p:spPr>
            <a:xfrm>
              <a:off x="3187146" y="5080243"/>
              <a:ext cx="23322" cy="23322"/>
            </a:xfrm>
            <a:custGeom>
              <a:avLst/>
              <a:gdLst/>
              <a:ahLst/>
              <a:cxnLst/>
              <a:rect l="0" t="0" r="0" b="0"/>
              <a:pathLst>
                <a:path w="23322" h="23322">
                  <a:moveTo>
                    <a:pt x="0" y="0"/>
                  </a:moveTo>
                  <a:lnTo>
                    <a:pt x="0" y="16507"/>
                  </a:lnTo>
                  <a:lnTo>
                    <a:pt x="2591" y="20506"/>
                  </a:lnTo>
                  <a:lnTo>
                    <a:pt x="6910" y="22308"/>
                  </a:lnTo>
                  <a:lnTo>
                    <a:pt x="23321" y="233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DFF8A1F-BBB4-4A99-9C7F-7B5DDD95F3F7}"/>
                </a:ext>
              </a:extLst>
            </p:cNvPr>
            <p:cNvSpPr/>
            <p:nvPr/>
          </p:nvSpPr>
          <p:spPr>
            <a:xfrm>
              <a:off x="3238364" y="5126884"/>
              <a:ext cx="57613" cy="38869"/>
            </a:xfrm>
            <a:custGeom>
              <a:avLst/>
              <a:gdLst/>
              <a:ahLst/>
              <a:cxnLst/>
              <a:rect l="0" t="0" r="0" b="0"/>
              <a:pathLst>
                <a:path w="57613" h="38869">
                  <a:moveTo>
                    <a:pt x="57612" y="0"/>
                  </a:moveTo>
                  <a:lnTo>
                    <a:pt x="993" y="33555"/>
                  </a:lnTo>
                  <a:lnTo>
                    <a:pt x="0" y="35326"/>
                  </a:lnTo>
                  <a:lnTo>
                    <a:pt x="3197" y="388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3E7DB36-3C0A-4C8C-AD3A-E77702DF7B89}"/>
              </a:ext>
            </a:extLst>
          </p:cNvPr>
          <p:cNvGrpSpPr/>
          <p:nvPr/>
        </p:nvGrpSpPr>
        <p:grpSpPr>
          <a:xfrm>
            <a:off x="23321" y="5509279"/>
            <a:ext cx="2584786" cy="463019"/>
            <a:chOff x="23321" y="5509279"/>
            <a:chExt cx="2584786" cy="463019"/>
          </a:xfrm>
        </p:grpSpPr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450BE532-DFFF-4DF4-8676-F4CE1D197D42}"/>
                </a:ext>
              </a:extLst>
            </p:cNvPr>
            <p:cNvSpPr/>
            <p:nvPr/>
          </p:nvSpPr>
          <p:spPr>
            <a:xfrm>
              <a:off x="303370" y="5642790"/>
              <a:ext cx="193469" cy="233795"/>
            </a:xfrm>
            <a:custGeom>
              <a:avLst/>
              <a:gdLst/>
              <a:ahLst/>
              <a:cxnLst/>
              <a:rect l="0" t="0" r="0" b="0"/>
              <a:pathLst>
                <a:path w="193469" h="233795">
                  <a:moveTo>
                    <a:pt x="54212" y="8253"/>
                  </a:moveTo>
                  <a:lnTo>
                    <a:pt x="62466" y="0"/>
                  </a:lnTo>
                  <a:lnTo>
                    <a:pt x="14750" y="58535"/>
                  </a:lnTo>
                  <a:lnTo>
                    <a:pt x="101" y="84764"/>
                  </a:lnTo>
                  <a:lnTo>
                    <a:pt x="0" y="92082"/>
                  </a:lnTo>
                  <a:lnTo>
                    <a:pt x="2524" y="98688"/>
                  </a:lnTo>
                  <a:lnTo>
                    <a:pt x="6797" y="104819"/>
                  </a:lnTo>
                  <a:lnTo>
                    <a:pt x="13965" y="108907"/>
                  </a:lnTo>
                  <a:lnTo>
                    <a:pt x="45550" y="114660"/>
                  </a:lnTo>
                  <a:lnTo>
                    <a:pt x="104927" y="120891"/>
                  </a:lnTo>
                  <a:lnTo>
                    <a:pt x="161616" y="135093"/>
                  </a:lnTo>
                  <a:lnTo>
                    <a:pt x="172456" y="139454"/>
                  </a:lnTo>
                  <a:lnTo>
                    <a:pt x="186804" y="153513"/>
                  </a:lnTo>
                  <a:lnTo>
                    <a:pt x="191839" y="162099"/>
                  </a:lnTo>
                  <a:lnTo>
                    <a:pt x="193468" y="170414"/>
                  </a:lnTo>
                  <a:lnTo>
                    <a:pt x="190672" y="186563"/>
                  </a:lnTo>
                  <a:lnTo>
                    <a:pt x="175259" y="210223"/>
                  </a:lnTo>
                  <a:lnTo>
                    <a:pt x="154282" y="229517"/>
                  </a:lnTo>
                  <a:lnTo>
                    <a:pt x="146837" y="232634"/>
                  </a:lnTo>
                  <a:lnTo>
                    <a:pt x="131655" y="233794"/>
                  </a:lnTo>
                  <a:lnTo>
                    <a:pt x="125707" y="232030"/>
                  </a:lnTo>
                  <a:lnTo>
                    <a:pt x="108627" y="21813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9D7BCF7C-6EB2-4AB2-825E-C6BC37A24D0E}"/>
                </a:ext>
              </a:extLst>
            </p:cNvPr>
            <p:cNvSpPr/>
            <p:nvPr/>
          </p:nvSpPr>
          <p:spPr>
            <a:xfrm>
              <a:off x="365356" y="5557761"/>
              <a:ext cx="202112" cy="74494"/>
            </a:xfrm>
            <a:custGeom>
              <a:avLst/>
              <a:gdLst/>
              <a:ahLst/>
              <a:cxnLst/>
              <a:rect l="0" t="0" r="0" b="0"/>
              <a:pathLst>
                <a:path w="202112" h="74494">
                  <a:moveTo>
                    <a:pt x="0" y="54415"/>
                  </a:moveTo>
                  <a:lnTo>
                    <a:pt x="8253" y="66795"/>
                  </a:lnTo>
                  <a:lnTo>
                    <a:pt x="14139" y="70442"/>
                  </a:lnTo>
                  <a:lnTo>
                    <a:pt x="29893" y="74493"/>
                  </a:lnTo>
                  <a:lnTo>
                    <a:pt x="90565" y="68852"/>
                  </a:lnTo>
                  <a:lnTo>
                    <a:pt x="138542" y="55996"/>
                  </a:lnTo>
                  <a:lnTo>
                    <a:pt x="170744" y="35853"/>
                  </a:lnTo>
                  <a:lnTo>
                    <a:pt x="189651" y="16957"/>
                  </a:lnTo>
                  <a:lnTo>
                    <a:pt x="202111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1983F74-686C-4659-86D1-B58E49F691DF}"/>
                </a:ext>
              </a:extLst>
            </p:cNvPr>
            <p:cNvSpPr/>
            <p:nvPr/>
          </p:nvSpPr>
          <p:spPr>
            <a:xfrm>
              <a:off x="23321" y="5526667"/>
              <a:ext cx="674712" cy="445631"/>
            </a:xfrm>
            <a:custGeom>
              <a:avLst/>
              <a:gdLst/>
              <a:ahLst/>
              <a:cxnLst/>
              <a:rect l="0" t="0" r="0" b="0"/>
              <a:pathLst>
                <a:path w="674712" h="445631">
                  <a:moveTo>
                    <a:pt x="427544" y="0"/>
                  </a:moveTo>
                  <a:lnTo>
                    <a:pt x="370655" y="10759"/>
                  </a:lnTo>
                  <a:lnTo>
                    <a:pt x="323451" y="26509"/>
                  </a:lnTo>
                  <a:lnTo>
                    <a:pt x="273477" y="49889"/>
                  </a:lnTo>
                  <a:lnTo>
                    <a:pt x="210162" y="88741"/>
                  </a:lnTo>
                  <a:lnTo>
                    <a:pt x="148615" y="135892"/>
                  </a:lnTo>
                  <a:lnTo>
                    <a:pt x="96278" y="189095"/>
                  </a:lnTo>
                  <a:lnTo>
                    <a:pt x="56542" y="249253"/>
                  </a:lnTo>
                  <a:lnTo>
                    <a:pt x="39977" y="291416"/>
                  </a:lnTo>
                  <a:lnTo>
                    <a:pt x="37853" y="331260"/>
                  </a:lnTo>
                  <a:lnTo>
                    <a:pt x="52236" y="362006"/>
                  </a:lnTo>
                  <a:lnTo>
                    <a:pt x="87166" y="404095"/>
                  </a:lnTo>
                  <a:lnTo>
                    <a:pt x="113884" y="422304"/>
                  </a:lnTo>
                  <a:lnTo>
                    <a:pt x="163782" y="437412"/>
                  </a:lnTo>
                  <a:lnTo>
                    <a:pt x="222808" y="445630"/>
                  </a:lnTo>
                  <a:lnTo>
                    <a:pt x="266588" y="444796"/>
                  </a:lnTo>
                  <a:lnTo>
                    <a:pt x="311958" y="441545"/>
                  </a:lnTo>
                  <a:lnTo>
                    <a:pt x="357170" y="436358"/>
                  </a:lnTo>
                  <a:lnTo>
                    <a:pt x="400297" y="428294"/>
                  </a:lnTo>
                  <a:lnTo>
                    <a:pt x="444801" y="416649"/>
                  </a:lnTo>
                  <a:lnTo>
                    <a:pt x="488764" y="402836"/>
                  </a:lnTo>
                  <a:lnTo>
                    <a:pt x="546643" y="379628"/>
                  </a:lnTo>
                  <a:lnTo>
                    <a:pt x="596134" y="350391"/>
                  </a:lnTo>
                  <a:lnTo>
                    <a:pt x="647378" y="302259"/>
                  </a:lnTo>
                  <a:lnTo>
                    <a:pt x="664308" y="275988"/>
                  </a:lnTo>
                  <a:lnTo>
                    <a:pt x="674711" y="247038"/>
                  </a:lnTo>
                  <a:lnTo>
                    <a:pt x="670697" y="203077"/>
                  </a:lnTo>
                  <a:lnTo>
                    <a:pt x="656533" y="155036"/>
                  </a:lnTo>
                  <a:lnTo>
                    <a:pt x="635843" y="119289"/>
                  </a:lnTo>
                  <a:lnTo>
                    <a:pt x="591661" y="74884"/>
                  </a:lnTo>
                  <a:lnTo>
                    <a:pt x="536152" y="38503"/>
                  </a:lnTo>
                  <a:lnTo>
                    <a:pt x="491649" y="21143"/>
                  </a:lnTo>
                  <a:lnTo>
                    <a:pt x="443079" y="8533"/>
                  </a:lnTo>
                  <a:lnTo>
                    <a:pt x="392701" y="50"/>
                  </a:lnTo>
                  <a:lnTo>
                    <a:pt x="341521" y="310"/>
                  </a:lnTo>
                  <a:lnTo>
                    <a:pt x="289983" y="7048"/>
                  </a:lnTo>
                  <a:lnTo>
                    <a:pt x="238286" y="18679"/>
                  </a:lnTo>
                  <a:lnTo>
                    <a:pt x="188822" y="34789"/>
                  </a:lnTo>
                  <a:lnTo>
                    <a:pt x="142654" y="54329"/>
                  </a:lnTo>
                  <a:lnTo>
                    <a:pt x="84398" y="91337"/>
                  </a:lnTo>
                  <a:lnTo>
                    <a:pt x="29755" y="154830"/>
                  </a:lnTo>
                  <a:lnTo>
                    <a:pt x="13224" y="186280"/>
                  </a:lnTo>
                  <a:lnTo>
                    <a:pt x="0" y="24875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2870246-9E1E-453D-B9BC-8DDA4ECCA409}"/>
                </a:ext>
              </a:extLst>
            </p:cNvPr>
            <p:cNvSpPr/>
            <p:nvPr/>
          </p:nvSpPr>
          <p:spPr>
            <a:xfrm>
              <a:off x="832278" y="5669907"/>
              <a:ext cx="321698" cy="235527"/>
            </a:xfrm>
            <a:custGeom>
              <a:avLst/>
              <a:gdLst/>
              <a:ahLst/>
              <a:cxnLst/>
              <a:rect l="0" t="0" r="0" b="0"/>
              <a:pathLst>
                <a:path w="321698" h="235527">
                  <a:moveTo>
                    <a:pt x="61678" y="20004"/>
                  </a:moveTo>
                  <a:lnTo>
                    <a:pt x="65804" y="3497"/>
                  </a:lnTo>
                  <a:lnTo>
                    <a:pt x="62701" y="362"/>
                  </a:lnTo>
                  <a:lnTo>
                    <a:pt x="56314" y="0"/>
                  </a:lnTo>
                  <a:lnTo>
                    <a:pt x="47737" y="1486"/>
                  </a:lnTo>
                  <a:lnTo>
                    <a:pt x="40292" y="7658"/>
                  </a:lnTo>
                  <a:lnTo>
                    <a:pt x="18234" y="47891"/>
                  </a:lnTo>
                  <a:lnTo>
                    <a:pt x="3365" y="95749"/>
                  </a:lnTo>
                  <a:lnTo>
                    <a:pt x="0" y="147051"/>
                  </a:lnTo>
                  <a:lnTo>
                    <a:pt x="4323" y="165434"/>
                  </a:lnTo>
                  <a:lnTo>
                    <a:pt x="21559" y="205406"/>
                  </a:lnTo>
                  <a:lnTo>
                    <a:pt x="33482" y="217857"/>
                  </a:lnTo>
                  <a:lnTo>
                    <a:pt x="54763" y="230451"/>
                  </a:lnTo>
                  <a:lnTo>
                    <a:pt x="93986" y="235526"/>
                  </a:lnTo>
                  <a:lnTo>
                    <a:pt x="127393" y="232903"/>
                  </a:lnTo>
                  <a:lnTo>
                    <a:pt x="153702" y="222529"/>
                  </a:lnTo>
                  <a:lnTo>
                    <a:pt x="182035" y="204388"/>
                  </a:lnTo>
                  <a:lnTo>
                    <a:pt x="195208" y="190052"/>
                  </a:lnTo>
                  <a:lnTo>
                    <a:pt x="207480" y="165111"/>
                  </a:lnTo>
                  <a:lnTo>
                    <a:pt x="210703" y="155610"/>
                  </a:lnTo>
                  <a:lnTo>
                    <a:pt x="211124" y="147548"/>
                  </a:lnTo>
                  <a:lnTo>
                    <a:pt x="206985" y="133984"/>
                  </a:lnTo>
                  <a:lnTo>
                    <a:pt x="202599" y="131403"/>
                  </a:lnTo>
                  <a:lnTo>
                    <a:pt x="197084" y="131411"/>
                  </a:lnTo>
                  <a:lnTo>
                    <a:pt x="190816" y="133143"/>
                  </a:lnTo>
                  <a:lnTo>
                    <a:pt x="187502" y="138616"/>
                  </a:lnTo>
                  <a:lnTo>
                    <a:pt x="186122" y="156214"/>
                  </a:lnTo>
                  <a:lnTo>
                    <a:pt x="194327" y="186274"/>
                  </a:lnTo>
                  <a:lnTo>
                    <a:pt x="207581" y="202156"/>
                  </a:lnTo>
                  <a:lnTo>
                    <a:pt x="215953" y="208809"/>
                  </a:lnTo>
                  <a:lnTo>
                    <a:pt x="236770" y="216202"/>
                  </a:lnTo>
                  <a:lnTo>
                    <a:pt x="259554" y="217759"/>
                  </a:lnTo>
                  <a:lnTo>
                    <a:pt x="281197" y="212694"/>
                  </a:lnTo>
                  <a:lnTo>
                    <a:pt x="308679" y="196004"/>
                  </a:lnTo>
                  <a:lnTo>
                    <a:pt x="318289" y="179704"/>
                  </a:lnTo>
                  <a:lnTo>
                    <a:pt x="321697" y="161807"/>
                  </a:lnTo>
                  <a:lnTo>
                    <a:pt x="320332" y="145216"/>
                  </a:lnTo>
                  <a:lnTo>
                    <a:pt x="312240" y="129205"/>
                  </a:lnTo>
                  <a:lnTo>
                    <a:pt x="299143" y="114315"/>
                  </a:lnTo>
                  <a:lnTo>
                    <a:pt x="281805" y="101939"/>
                  </a:lnTo>
                  <a:lnTo>
                    <a:pt x="264887" y="97591"/>
                  </a:lnTo>
                  <a:lnTo>
                    <a:pt x="256747" y="97640"/>
                  </a:lnTo>
                  <a:lnTo>
                    <a:pt x="243097" y="102302"/>
                  </a:lnTo>
                  <a:lnTo>
                    <a:pt x="217148" y="12106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DE71147-8F95-41BF-8A18-639EC4E74821}"/>
                </a:ext>
              </a:extLst>
            </p:cNvPr>
            <p:cNvSpPr/>
            <p:nvPr/>
          </p:nvSpPr>
          <p:spPr>
            <a:xfrm>
              <a:off x="1204897" y="5747502"/>
              <a:ext cx="282068" cy="150391"/>
            </a:xfrm>
            <a:custGeom>
              <a:avLst/>
              <a:gdLst/>
              <a:ahLst/>
              <a:cxnLst/>
              <a:rect l="0" t="0" r="0" b="0"/>
              <a:pathLst>
                <a:path w="282068" h="150391">
                  <a:moveTo>
                    <a:pt x="0" y="51239"/>
                  </a:moveTo>
                  <a:lnTo>
                    <a:pt x="16506" y="38858"/>
                  </a:lnTo>
                  <a:lnTo>
                    <a:pt x="20505" y="32620"/>
                  </a:lnTo>
                  <a:lnTo>
                    <a:pt x="22645" y="18779"/>
                  </a:lnTo>
                  <a:lnTo>
                    <a:pt x="22006" y="17507"/>
                  </a:lnTo>
                  <a:lnTo>
                    <a:pt x="18994" y="25306"/>
                  </a:lnTo>
                  <a:lnTo>
                    <a:pt x="17091" y="59328"/>
                  </a:lnTo>
                  <a:lnTo>
                    <a:pt x="22330" y="119333"/>
                  </a:lnTo>
                  <a:lnTo>
                    <a:pt x="27153" y="149438"/>
                  </a:lnTo>
                  <a:lnTo>
                    <a:pt x="28467" y="150390"/>
                  </a:lnTo>
                  <a:lnTo>
                    <a:pt x="37069" y="93416"/>
                  </a:lnTo>
                  <a:lnTo>
                    <a:pt x="49337" y="38516"/>
                  </a:lnTo>
                  <a:lnTo>
                    <a:pt x="55348" y="33256"/>
                  </a:lnTo>
                  <a:lnTo>
                    <a:pt x="73543" y="29714"/>
                  </a:lnTo>
                  <a:lnTo>
                    <a:pt x="81850" y="31706"/>
                  </a:lnTo>
                  <a:lnTo>
                    <a:pt x="102659" y="46891"/>
                  </a:lnTo>
                  <a:lnTo>
                    <a:pt x="155564" y="93473"/>
                  </a:lnTo>
                  <a:lnTo>
                    <a:pt x="163306" y="97533"/>
                  </a:lnTo>
                  <a:lnTo>
                    <a:pt x="178819" y="99741"/>
                  </a:lnTo>
                  <a:lnTo>
                    <a:pt x="186583" y="99121"/>
                  </a:lnTo>
                  <a:lnTo>
                    <a:pt x="202120" y="91521"/>
                  </a:lnTo>
                  <a:lnTo>
                    <a:pt x="209890" y="85868"/>
                  </a:lnTo>
                  <a:lnTo>
                    <a:pt x="220828" y="70371"/>
                  </a:lnTo>
                  <a:lnTo>
                    <a:pt x="227705" y="51104"/>
                  </a:lnTo>
                  <a:lnTo>
                    <a:pt x="230761" y="28146"/>
                  </a:lnTo>
                  <a:lnTo>
                    <a:pt x="227512" y="10457"/>
                  </a:lnTo>
                  <a:lnTo>
                    <a:pt x="224228" y="3321"/>
                  </a:lnTo>
                  <a:lnTo>
                    <a:pt x="220311" y="292"/>
                  </a:lnTo>
                  <a:lnTo>
                    <a:pt x="215972" y="0"/>
                  </a:lnTo>
                  <a:lnTo>
                    <a:pt x="211352" y="1532"/>
                  </a:lnTo>
                  <a:lnTo>
                    <a:pt x="209999" y="5145"/>
                  </a:lnTo>
                  <a:lnTo>
                    <a:pt x="213103" y="16069"/>
                  </a:lnTo>
                  <a:lnTo>
                    <a:pt x="224562" y="32660"/>
                  </a:lnTo>
                  <a:lnTo>
                    <a:pt x="238577" y="40966"/>
                  </a:lnTo>
                  <a:lnTo>
                    <a:pt x="261285" y="52801"/>
                  </a:lnTo>
                  <a:lnTo>
                    <a:pt x="272461" y="63162"/>
                  </a:lnTo>
                  <a:lnTo>
                    <a:pt x="280307" y="76403"/>
                  </a:lnTo>
                  <a:lnTo>
                    <a:pt x="282067" y="95533"/>
                  </a:lnTo>
                  <a:lnTo>
                    <a:pt x="279106" y="115839"/>
                  </a:lnTo>
                  <a:lnTo>
                    <a:pt x="272032" y="130621"/>
                  </a:lnTo>
                  <a:lnTo>
                    <a:pt x="267727" y="135254"/>
                  </a:lnTo>
                  <a:lnTo>
                    <a:pt x="248753" y="14452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34A619B-2718-40C6-BB5B-76B9D3A22DFB}"/>
                </a:ext>
              </a:extLst>
            </p:cNvPr>
            <p:cNvSpPr/>
            <p:nvPr/>
          </p:nvSpPr>
          <p:spPr>
            <a:xfrm>
              <a:off x="1430329" y="5629878"/>
              <a:ext cx="256527" cy="227905"/>
            </a:xfrm>
            <a:custGeom>
              <a:avLst/>
              <a:gdLst/>
              <a:ahLst/>
              <a:cxnLst/>
              <a:rect l="0" t="0" r="0" b="0"/>
              <a:pathLst>
                <a:path w="256527" h="227905">
                  <a:moveTo>
                    <a:pt x="0" y="75580"/>
                  </a:moveTo>
                  <a:lnTo>
                    <a:pt x="31521" y="19448"/>
                  </a:lnTo>
                  <a:lnTo>
                    <a:pt x="39152" y="9656"/>
                  </a:lnTo>
                  <a:lnTo>
                    <a:pt x="46831" y="3991"/>
                  </a:lnTo>
                  <a:lnTo>
                    <a:pt x="62273" y="0"/>
                  </a:lnTo>
                  <a:lnTo>
                    <a:pt x="70018" y="2737"/>
                  </a:lnTo>
                  <a:lnTo>
                    <a:pt x="85534" y="14990"/>
                  </a:lnTo>
                  <a:lnTo>
                    <a:pt x="100583" y="37186"/>
                  </a:lnTo>
                  <a:lnTo>
                    <a:pt x="121606" y="99072"/>
                  </a:lnTo>
                  <a:lnTo>
                    <a:pt x="137317" y="160468"/>
                  </a:lnTo>
                  <a:lnTo>
                    <a:pt x="146159" y="223740"/>
                  </a:lnTo>
                  <a:lnTo>
                    <a:pt x="147536" y="227904"/>
                  </a:lnTo>
                  <a:lnTo>
                    <a:pt x="149317" y="227225"/>
                  </a:lnTo>
                  <a:lnTo>
                    <a:pt x="151368" y="223318"/>
                  </a:lnTo>
                  <a:lnTo>
                    <a:pt x="159237" y="166218"/>
                  </a:lnTo>
                  <a:lnTo>
                    <a:pt x="170310" y="139288"/>
                  </a:lnTo>
                  <a:lnTo>
                    <a:pt x="181932" y="127504"/>
                  </a:lnTo>
                  <a:lnTo>
                    <a:pt x="188658" y="123152"/>
                  </a:lnTo>
                  <a:lnTo>
                    <a:pt x="195734" y="121978"/>
                  </a:lnTo>
                  <a:lnTo>
                    <a:pt x="210506" y="125280"/>
                  </a:lnTo>
                  <a:lnTo>
                    <a:pt x="223405" y="137112"/>
                  </a:lnTo>
                  <a:lnTo>
                    <a:pt x="245761" y="176986"/>
                  </a:lnTo>
                  <a:lnTo>
                    <a:pt x="256526" y="20773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C05A6B77-CFEA-4E1A-B797-DAF74837E16B}"/>
                </a:ext>
              </a:extLst>
            </p:cNvPr>
            <p:cNvSpPr/>
            <p:nvPr/>
          </p:nvSpPr>
          <p:spPr>
            <a:xfrm>
              <a:off x="1618015" y="5649948"/>
              <a:ext cx="29974" cy="71058"/>
            </a:xfrm>
            <a:custGeom>
              <a:avLst/>
              <a:gdLst/>
              <a:ahLst/>
              <a:cxnLst/>
              <a:rect l="0" t="0" r="0" b="0"/>
              <a:pathLst>
                <a:path w="29974" h="71058">
                  <a:moveTo>
                    <a:pt x="22199" y="71057"/>
                  </a:moveTo>
                  <a:lnTo>
                    <a:pt x="560" y="7699"/>
                  </a:lnTo>
                  <a:lnTo>
                    <a:pt x="0" y="2043"/>
                  </a:lnTo>
                  <a:lnTo>
                    <a:pt x="2217" y="0"/>
                  </a:lnTo>
                  <a:lnTo>
                    <a:pt x="6287" y="365"/>
                  </a:lnTo>
                  <a:lnTo>
                    <a:pt x="15415" y="5377"/>
                  </a:lnTo>
                  <a:lnTo>
                    <a:pt x="29973" y="1664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D7861D5-E487-48A2-B601-1CFBFC2692B5}"/>
                </a:ext>
              </a:extLst>
            </p:cNvPr>
            <p:cNvSpPr/>
            <p:nvPr/>
          </p:nvSpPr>
          <p:spPr>
            <a:xfrm>
              <a:off x="1741270" y="5723060"/>
              <a:ext cx="103960" cy="245308"/>
            </a:xfrm>
            <a:custGeom>
              <a:avLst/>
              <a:gdLst/>
              <a:ahLst/>
              <a:cxnLst/>
              <a:rect l="0" t="0" r="0" b="0"/>
              <a:pathLst>
                <a:path w="103960" h="245308">
                  <a:moveTo>
                    <a:pt x="0" y="21266"/>
                  </a:moveTo>
                  <a:lnTo>
                    <a:pt x="12412" y="35405"/>
                  </a:lnTo>
                  <a:lnTo>
                    <a:pt x="25655" y="61060"/>
                  </a:lnTo>
                  <a:lnTo>
                    <a:pt x="36002" y="107981"/>
                  </a:lnTo>
                  <a:lnTo>
                    <a:pt x="38302" y="162963"/>
                  </a:lnTo>
                  <a:lnTo>
                    <a:pt x="39620" y="216658"/>
                  </a:lnTo>
                  <a:lnTo>
                    <a:pt x="43313" y="244611"/>
                  </a:lnTo>
                  <a:lnTo>
                    <a:pt x="42695" y="245307"/>
                  </a:lnTo>
                  <a:lnTo>
                    <a:pt x="35497" y="227805"/>
                  </a:lnTo>
                  <a:lnTo>
                    <a:pt x="20661" y="173396"/>
                  </a:lnTo>
                  <a:lnTo>
                    <a:pt x="11870" y="111891"/>
                  </a:lnTo>
                  <a:lnTo>
                    <a:pt x="10616" y="55518"/>
                  </a:lnTo>
                  <a:lnTo>
                    <a:pt x="18693" y="19034"/>
                  </a:lnTo>
                  <a:lnTo>
                    <a:pt x="22827" y="9413"/>
                  </a:lnTo>
                  <a:lnTo>
                    <a:pt x="28174" y="3863"/>
                  </a:lnTo>
                  <a:lnTo>
                    <a:pt x="34330" y="1027"/>
                  </a:lnTo>
                  <a:lnTo>
                    <a:pt x="41025" y="0"/>
                  </a:lnTo>
                  <a:lnTo>
                    <a:pt x="57677" y="5768"/>
                  </a:lnTo>
                  <a:lnTo>
                    <a:pt x="66954" y="10934"/>
                  </a:lnTo>
                  <a:lnTo>
                    <a:pt x="84172" y="32797"/>
                  </a:lnTo>
                  <a:lnTo>
                    <a:pt x="97870" y="60076"/>
                  </a:lnTo>
                  <a:lnTo>
                    <a:pt x="103959" y="83717"/>
                  </a:lnTo>
                  <a:lnTo>
                    <a:pt x="102058" y="105739"/>
                  </a:lnTo>
                  <a:lnTo>
                    <a:pt x="99133" y="116449"/>
                  </a:lnTo>
                  <a:lnTo>
                    <a:pt x="88973" y="130652"/>
                  </a:lnTo>
                  <a:lnTo>
                    <a:pt x="82636" y="135649"/>
                  </a:lnTo>
                  <a:lnTo>
                    <a:pt x="75820" y="135525"/>
                  </a:lnTo>
                  <a:lnTo>
                    <a:pt x="61337" y="126175"/>
                  </a:lnTo>
                  <a:lnTo>
                    <a:pt x="50869" y="110503"/>
                  </a:lnTo>
                  <a:lnTo>
                    <a:pt x="38868" y="8345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95A04C1-CEEF-4187-8D87-A0F1905E7624}"/>
                </a:ext>
              </a:extLst>
            </p:cNvPr>
            <p:cNvSpPr/>
            <p:nvPr/>
          </p:nvSpPr>
          <p:spPr>
            <a:xfrm>
              <a:off x="1954471" y="5693881"/>
              <a:ext cx="144382" cy="213690"/>
            </a:xfrm>
            <a:custGeom>
              <a:avLst/>
              <a:gdLst/>
              <a:ahLst/>
              <a:cxnLst/>
              <a:rect l="0" t="0" r="0" b="0"/>
              <a:pathLst>
                <a:path w="144382" h="213690">
                  <a:moveTo>
                    <a:pt x="144381" y="97086"/>
                  </a:moveTo>
                  <a:lnTo>
                    <a:pt x="144381" y="113593"/>
                  </a:lnTo>
                  <a:lnTo>
                    <a:pt x="141790" y="120183"/>
                  </a:lnTo>
                  <a:lnTo>
                    <a:pt x="132001" y="132111"/>
                  </a:lnTo>
                  <a:lnTo>
                    <a:pt x="111922" y="144412"/>
                  </a:lnTo>
                  <a:lnTo>
                    <a:pt x="108922" y="145047"/>
                  </a:lnTo>
                  <a:lnTo>
                    <a:pt x="108650" y="143744"/>
                  </a:lnTo>
                  <a:lnTo>
                    <a:pt x="120625" y="120985"/>
                  </a:lnTo>
                  <a:lnTo>
                    <a:pt x="126402" y="93131"/>
                  </a:lnTo>
                  <a:lnTo>
                    <a:pt x="123987" y="62997"/>
                  </a:lnTo>
                  <a:lnTo>
                    <a:pt x="109227" y="23589"/>
                  </a:lnTo>
                  <a:lnTo>
                    <a:pt x="99678" y="9430"/>
                  </a:lnTo>
                  <a:lnTo>
                    <a:pt x="92986" y="4963"/>
                  </a:lnTo>
                  <a:lnTo>
                    <a:pt x="76337" y="0"/>
                  </a:lnTo>
                  <a:lnTo>
                    <a:pt x="57422" y="2401"/>
                  </a:lnTo>
                  <a:lnTo>
                    <a:pt x="39226" y="9226"/>
                  </a:lnTo>
                  <a:lnTo>
                    <a:pt x="25381" y="18018"/>
                  </a:lnTo>
                  <a:lnTo>
                    <a:pt x="7874" y="40933"/>
                  </a:lnTo>
                  <a:lnTo>
                    <a:pt x="0" y="73730"/>
                  </a:lnTo>
                  <a:lnTo>
                    <a:pt x="2764" y="95918"/>
                  </a:lnTo>
                  <a:lnTo>
                    <a:pt x="5920" y="106672"/>
                  </a:lnTo>
                  <a:lnTo>
                    <a:pt x="18639" y="123227"/>
                  </a:lnTo>
                  <a:lnTo>
                    <a:pt x="26868" y="130061"/>
                  </a:lnTo>
                  <a:lnTo>
                    <a:pt x="47527" y="137653"/>
                  </a:lnTo>
                  <a:lnTo>
                    <a:pt x="70241" y="139300"/>
                  </a:lnTo>
                  <a:lnTo>
                    <a:pt x="100725" y="130515"/>
                  </a:lnTo>
                  <a:lnTo>
                    <a:pt x="115190" y="121732"/>
                  </a:lnTo>
                  <a:lnTo>
                    <a:pt x="125073" y="109767"/>
                  </a:lnTo>
                  <a:lnTo>
                    <a:pt x="130618" y="100995"/>
                  </a:lnTo>
                  <a:lnTo>
                    <a:pt x="130887" y="102283"/>
                  </a:lnTo>
                  <a:lnTo>
                    <a:pt x="124626" y="136958"/>
                  </a:lnTo>
                  <a:lnTo>
                    <a:pt x="132236" y="188112"/>
                  </a:lnTo>
                  <a:lnTo>
                    <a:pt x="144381" y="21368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E98A2BE-32B1-41B4-83A4-9FE4AF0E7A37}"/>
                </a:ext>
              </a:extLst>
            </p:cNvPr>
            <p:cNvSpPr/>
            <p:nvPr/>
          </p:nvSpPr>
          <p:spPr>
            <a:xfrm>
              <a:off x="2101013" y="5556620"/>
              <a:ext cx="184405" cy="290963"/>
            </a:xfrm>
            <a:custGeom>
              <a:avLst/>
              <a:gdLst/>
              <a:ahLst/>
              <a:cxnLst/>
              <a:rect l="0" t="0" r="0" b="0"/>
              <a:pathLst>
                <a:path w="184405" h="290963">
                  <a:moveTo>
                    <a:pt x="13386" y="40009"/>
                  </a:moveTo>
                  <a:lnTo>
                    <a:pt x="2702" y="725"/>
                  </a:lnTo>
                  <a:lnTo>
                    <a:pt x="1081" y="0"/>
                  </a:lnTo>
                  <a:lnTo>
                    <a:pt x="0" y="2971"/>
                  </a:lnTo>
                  <a:lnTo>
                    <a:pt x="2606" y="19533"/>
                  </a:lnTo>
                  <a:lnTo>
                    <a:pt x="15976" y="67447"/>
                  </a:lnTo>
                  <a:lnTo>
                    <a:pt x="30501" y="128442"/>
                  </a:lnTo>
                  <a:lnTo>
                    <a:pt x="44346" y="186726"/>
                  </a:lnTo>
                  <a:lnTo>
                    <a:pt x="60016" y="247505"/>
                  </a:lnTo>
                  <a:lnTo>
                    <a:pt x="66263" y="284643"/>
                  </a:lnTo>
                  <a:lnTo>
                    <a:pt x="64185" y="289471"/>
                  </a:lnTo>
                  <a:lnTo>
                    <a:pt x="60208" y="290962"/>
                  </a:lnTo>
                  <a:lnTo>
                    <a:pt x="54965" y="290229"/>
                  </a:lnTo>
                  <a:lnTo>
                    <a:pt x="50607" y="285420"/>
                  </a:lnTo>
                  <a:lnTo>
                    <a:pt x="43461" y="268563"/>
                  </a:lnTo>
                  <a:lnTo>
                    <a:pt x="42835" y="230666"/>
                  </a:lnTo>
                  <a:lnTo>
                    <a:pt x="48119" y="190742"/>
                  </a:lnTo>
                  <a:lnTo>
                    <a:pt x="57326" y="169190"/>
                  </a:lnTo>
                  <a:lnTo>
                    <a:pt x="63409" y="159815"/>
                  </a:lnTo>
                  <a:lnTo>
                    <a:pt x="79381" y="147095"/>
                  </a:lnTo>
                  <a:lnTo>
                    <a:pt x="88477" y="142493"/>
                  </a:lnTo>
                  <a:lnTo>
                    <a:pt x="98860" y="142017"/>
                  </a:lnTo>
                  <a:lnTo>
                    <a:pt x="121912" y="148398"/>
                  </a:lnTo>
                  <a:lnTo>
                    <a:pt x="150917" y="166558"/>
                  </a:lnTo>
                  <a:lnTo>
                    <a:pt x="171795" y="188349"/>
                  </a:lnTo>
                  <a:lnTo>
                    <a:pt x="178800" y="201236"/>
                  </a:lnTo>
                  <a:lnTo>
                    <a:pt x="184404" y="21880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9B5CE70-324D-401B-A571-3E020D562638}"/>
                </a:ext>
              </a:extLst>
            </p:cNvPr>
            <p:cNvSpPr/>
            <p:nvPr/>
          </p:nvSpPr>
          <p:spPr>
            <a:xfrm>
              <a:off x="2211974" y="5509279"/>
              <a:ext cx="26803" cy="126218"/>
            </a:xfrm>
            <a:custGeom>
              <a:avLst/>
              <a:gdLst/>
              <a:ahLst/>
              <a:cxnLst/>
              <a:rect l="0" t="0" r="0" b="0"/>
              <a:pathLst>
                <a:path w="26803" h="126218">
                  <a:moveTo>
                    <a:pt x="26802" y="126217"/>
                  </a:moveTo>
                  <a:lnTo>
                    <a:pt x="18346" y="75482"/>
                  </a:lnTo>
                  <a:lnTo>
                    <a:pt x="5983" y="19920"/>
                  </a:lnTo>
                  <a:lnTo>
                    <a:pt x="0" y="0"/>
                  </a:lnTo>
                  <a:lnTo>
                    <a:pt x="1358" y="3614"/>
                  </a:lnTo>
                  <a:lnTo>
                    <a:pt x="7144" y="9251"/>
                  </a:lnTo>
                  <a:lnTo>
                    <a:pt x="19028" y="1738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DC273C0-1A82-4688-985F-3123B925BCAB}"/>
                </a:ext>
              </a:extLst>
            </p:cNvPr>
            <p:cNvSpPr/>
            <p:nvPr/>
          </p:nvSpPr>
          <p:spPr>
            <a:xfrm>
              <a:off x="2316511" y="5627723"/>
              <a:ext cx="77936" cy="110679"/>
            </a:xfrm>
            <a:custGeom>
              <a:avLst/>
              <a:gdLst/>
              <a:ahLst/>
              <a:cxnLst/>
              <a:rect l="0" t="0" r="0" b="0"/>
              <a:pathLst>
                <a:path w="77936" h="110679">
                  <a:moveTo>
                    <a:pt x="54415" y="0"/>
                  </a:moveTo>
                  <a:lnTo>
                    <a:pt x="39468" y="32459"/>
                  </a:lnTo>
                  <a:lnTo>
                    <a:pt x="14316" y="71162"/>
                  </a:lnTo>
                  <a:lnTo>
                    <a:pt x="13863" y="78535"/>
                  </a:lnTo>
                  <a:lnTo>
                    <a:pt x="17966" y="93638"/>
                  </a:lnTo>
                  <a:lnTo>
                    <a:pt x="27851" y="104381"/>
                  </a:lnTo>
                  <a:lnTo>
                    <a:pt x="34114" y="108455"/>
                  </a:lnTo>
                  <a:lnTo>
                    <a:pt x="47983" y="110678"/>
                  </a:lnTo>
                  <a:lnTo>
                    <a:pt x="55310" y="110062"/>
                  </a:lnTo>
                  <a:lnTo>
                    <a:pt x="68056" y="104771"/>
                  </a:lnTo>
                  <a:lnTo>
                    <a:pt x="73874" y="100941"/>
                  </a:lnTo>
                  <a:lnTo>
                    <a:pt x="76888" y="94069"/>
                  </a:lnTo>
                  <a:lnTo>
                    <a:pt x="77935" y="74918"/>
                  </a:lnTo>
                  <a:lnTo>
                    <a:pt x="69541" y="48110"/>
                  </a:lnTo>
                  <a:lnTo>
                    <a:pt x="56243" y="34050"/>
                  </a:lnTo>
                  <a:lnTo>
                    <a:pt x="38817" y="23770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D2DC6644-6A74-489C-855F-6627DBB3C760}"/>
                </a:ext>
              </a:extLst>
            </p:cNvPr>
            <p:cNvSpPr/>
            <p:nvPr/>
          </p:nvSpPr>
          <p:spPr>
            <a:xfrm>
              <a:off x="2456435" y="5666591"/>
              <a:ext cx="151672" cy="163244"/>
            </a:xfrm>
            <a:custGeom>
              <a:avLst/>
              <a:gdLst/>
              <a:ahLst/>
              <a:cxnLst/>
              <a:rect l="0" t="0" r="0" b="0"/>
              <a:pathLst>
                <a:path w="151672" h="163244">
                  <a:moveTo>
                    <a:pt x="0" y="0"/>
                  </a:moveTo>
                  <a:lnTo>
                    <a:pt x="16506" y="4126"/>
                  </a:lnTo>
                  <a:lnTo>
                    <a:pt x="22233" y="7933"/>
                  </a:lnTo>
                  <a:lnTo>
                    <a:pt x="30898" y="19072"/>
                  </a:lnTo>
                  <a:lnTo>
                    <a:pt x="36506" y="48165"/>
                  </a:lnTo>
                  <a:lnTo>
                    <a:pt x="31967" y="104633"/>
                  </a:lnTo>
                  <a:lnTo>
                    <a:pt x="32540" y="106895"/>
                  </a:lnTo>
                  <a:lnTo>
                    <a:pt x="51483" y="53315"/>
                  </a:lnTo>
                  <a:lnTo>
                    <a:pt x="71396" y="27601"/>
                  </a:lnTo>
                  <a:lnTo>
                    <a:pt x="78692" y="20992"/>
                  </a:lnTo>
                  <a:lnTo>
                    <a:pt x="96011" y="13648"/>
                  </a:lnTo>
                  <a:lnTo>
                    <a:pt x="105466" y="11690"/>
                  </a:lnTo>
                  <a:lnTo>
                    <a:pt x="114360" y="12975"/>
                  </a:lnTo>
                  <a:lnTo>
                    <a:pt x="131153" y="21314"/>
                  </a:lnTo>
                  <a:lnTo>
                    <a:pt x="142647" y="40566"/>
                  </a:lnTo>
                  <a:lnTo>
                    <a:pt x="151671" y="80541"/>
                  </a:lnTo>
                  <a:lnTo>
                    <a:pt x="150593" y="136351"/>
                  </a:lnTo>
                  <a:lnTo>
                    <a:pt x="147697" y="16324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1D97005A-E1E6-4DF6-9D2D-DB705E48E7A8}"/>
              </a:ext>
            </a:extLst>
          </p:cNvPr>
          <p:cNvGrpSpPr/>
          <p:nvPr/>
        </p:nvGrpSpPr>
        <p:grpSpPr>
          <a:xfrm>
            <a:off x="2836858" y="5352418"/>
            <a:ext cx="6258170" cy="1386920"/>
            <a:chOff x="2836858" y="5352418"/>
            <a:chExt cx="6258170" cy="1386920"/>
          </a:xfrm>
        </p:grpSpPr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89387A1-BF9D-4E0A-9C62-3F4951649E05}"/>
                </a:ext>
              </a:extLst>
            </p:cNvPr>
            <p:cNvSpPr/>
            <p:nvPr/>
          </p:nvSpPr>
          <p:spPr>
            <a:xfrm>
              <a:off x="2868432" y="5689911"/>
              <a:ext cx="575242" cy="15228"/>
            </a:xfrm>
            <a:custGeom>
              <a:avLst/>
              <a:gdLst/>
              <a:ahLst/>
              <a:cxnLst/>
              <a:rect l="0" t="0" r="0" b="0"/>
              <a:pathLst>
                <a:path w="575242" h="15228">
                  <a:moveTo>
                    <a:pt x="0" y="7774"/>
                  </a:moveTo>
                  <a:lnTo>
                    <a:pt x="27671" y="13926"/>
                  </a:lnTo>
                  <a:lnTo>
                    <a:pt x="78019" y="15227"/>
                  </a:lnTo>
                  <a:lnTo>
                    <a:pt x="129295" y="10142"/>
                  </a:lnTo>
                  <a:lnTo>
                    <a:pt x="187536" y="8242"/>
                  </a:lnTo>
                  <a:lnTo>
                    <a:pt x="235796" y="7913"/>
                  </a:lnTo>
                  <a:lnTo>
                    <a:pt x="288388" y="7815"/>
                  </a:lnTo>
                  <a:lnTo>
                    <a:pt x="342262" y="7786"/>
                  </a:lnTo>
                  <a:lnTo>
                    <a:pt x="396517" y="5474"/>
                  </a:lnTo>
                  <a:lnTo>
                    <a:pt x="437074" y="2433"/>
                  </a:lnTo>
                  <a:lnTo>
                    <a:pt x="489649" y="1081"/>
                  </a:lnTo>
                  <a:lnTo>
                    <a:pt x="544506" y="320"/>
                  </a:lnTo>
                  <a:lnTo>
                    <a:pt x="57524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8C451F05-FADC-4754-960D-8E8B15477AA3}"/>
                </a:ext>
              </a:extLst>
            </p:cNvPr>
            <p:cNvSpPr/>
            <p:nvPr/>
          </p:nvSpPr>
          <p:spPr>
            <a:xfrm>
              <a:off x="3454741" y="5622061"/>
              <a:ext cx="74620" cy="106719"/>
            </a:xfrm>
            <a:custGeom>
              <a:avLst/>
              <a:gdLst/>
              <a:ahLst/>
              <a:cxnLst/>
              <a:rect l="0" t="0" r="0" b="0"/>
              <a:pathLst>
                <a:path w="74620" h="106719">
                  <a:moveTo>
                    <a:pt x="4479" y="13435"/>
                  </a:moveTo>
                  <a:lnTo>
                    <a:pt x="0" y="0"/>
                  </a:lnTo>
                  <a:lnTo>
                    <a:pt x="7945" y="16923"/>
                  </a:lnTo>
                  <a:lnTo>
                    <a:pt x="17247" y="29669"/>
                  </a:lnTo>
                  <a:lnTo>
                    <a:pt x="70509" y="72957"/>
                  </a:lnTo>
                  <a:lnTo>
                    <a:pt x="73547" y="79029"/>
                  </a:lnTo>
                  <a:lnTo>
                    <a:pt x="74619" y="92684"/>
                  </a:lnTo>
                  <a:lnTo>
                    <a:pt x="73696" y="97362"/>
                  </a:lnTo>
                  <a:lnTo>
                    <a:pt x="72217" y="100480"/>
                  </a:lnTo>
                  <a:lnTo>
                    <a:pt x="66667" y="1067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A35F68C-015E-426B-8204-547AFC889A64}"/>
                </a:ext>
              </a:extLst>
            </p:cNvPr>
            <p:cNvSpPr/>
            <p:nvPr/>
          </p:nvSpPr>
          <p:spPr>
            <a:xfrm>
              <a:off x="3809028" y="5666591"/>
              <a:ext cx="52255" cy="248754"/>
            </a:xfrm>
            <a:custGeom>
              <a:avLst/>
              <a:gdLst/>
              <a:ahLst/>
              <a:cxnLst/>
              <a:rect l="0" t="0" r="0" b="0"/>
              <a:pathLst>
                <a:path w="52255" h="248754">
                  <a:moveTo>
                    <a:pt x="38868" y="0"/>
                  </a:moveTo>
                  <a:lnTo>
                    <a:pt x="47122" y="12380"/>
                  </a:lnTo>
                  <a:lnTo>
                    <a:pt x="52254" y="36585"/>
                  </a:lnTo>
                  <a:lnTo>
                    <a:pt x="39522" y="98195"/>
                  </a:lnTo>
                  <a:lnTo>
                    <a:pt x="23378" y="161447"/>
                  </a:lnTo>
                  <a:lnTo>
                    <a:pt x="7779" y="223910"/>
                  </a:lnTo>
                  <a:lnTo>
                    <a:pt x="0" y="2487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8FB9C958-0167-4212-AA2F-F163CA67B593}"/>
                </a:ext>
              </a:extLst>
            </p:cNvPr>
            <p:cNvSpPr/>
            <p:nvPr/>
          </p:nvSpPr>
          <p:spPr>
            <a:xfrm>
              <a:off x="3707973" y="5637481"/>
              <a:ext cx="250802" cy="153487"/>
            </a:xfrm>
            <a:custGeom>
              <a:avLst/>
              <a:gdLst/>
              <a:ahLst/>
              <a:cxnLst/>
              <a:rect l="0" t="0" r="0" b="0"/>
              <a:pathLst>
                <a:path w="250802" h="153487">
                  <a:moveTo>
                    <a:pt x="0" y="153486"/>
                  </a:moveTo>
                  <a:lnTo>
                    <a:pt x="10759" y="98900"/>
                  </a:lnTo>
                  <a:lnTo>
                    <a:pt x="24205" y="67063"/>
                  </a:lnTo>
                  <a:lnTo>
                    <a:pt x="44224" y="40829"/>
                  </a:lnTo>
                  <a:lnTo>
                    <a:pt x="81704" y="19876"/>
                  </a:lnTo>
                  <a:lnTo>
                    <a:pt x="138021" y="1797"/>
                  </a:lnTo>
                  <a:lnTo>
                    <a:pt x="167767" y="0"/>
                  </a:lnTo>
                  <a:lnTo>
                    <a:pt x="209457" y="8983"/>
                  </a:lnTo>
                  <a:lnTo>
                    <a:pt x="237205" y="24586"/>
                  </a:lnTo>
                  <a:lnTo>
                    <a:pt x="243646" y="32139"/>
                  </a:lnTo>
                  <a:lnTo>
                    <a:pt x="250801" y="49746"/>
                  </a:lnTo>
                  <a:lnTo>
                    <a:pt x="249375" y="69087"/>
                  </a:lnTo>
                  <a:lnTo>
                    <a:pt x="246577" y="79082"/>
                  </a:lnTo>
                  <a:lnTo>
                    <a:pt x="234254" y="97096"/>
                  </a:lnTo>
                  <a:lnTo>
                    <a:pt x="217260" y="112013"/>
                  </a:lnTo>
                  <a:lnTo>
                    <a:pt x="198192" y="121522"/>
                  </a:lnTo>
                  <a:lnTo>
                    <a:pt x="180504" y="124020"/>
                  </a:lnTo>
                  <a:lnTo>
                    <a:pt x="166596" y="122251"/>
                  </a:lnTo>
                  <a:lnTo>
                    <a:pt x="162887" y="120571"/>
                  </a:lnTo>
                  <a:lnTo>
                    <a:pt x="155470" y="1146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D2C0A749-6318-475E-979D-E42B1B9D75A6}"/>
                </a:ext>
              </a:extLst>
            </p:cNvPr>
            <p:cNvSpPr/>
            <p:nvPr/>
          </p:nvSpPr>
          <p:spPr>
            <a:xfrm>
              <a:off x="3941178" y="5615823"/>
              <a:ext cx="250334" cy="123595"/>
            </a:xfrm>
            <a:custGeom>
              <a:avLst/>
              <a:gdLst/>
              <a:ahLst/>
              <a:cxnLst/>
              <a:rect l="0" t="0" r="0" b="0"/>
              <a:pathLst>
                <a:path w="250334" h="123595">
                  <a:moveTo>
                    <a:pt x="0" y="4126"/>
                  </a:moveTo>
                  <a:lnTo>
                    <a:pt x="12381" y="0"/>
                  </a:lnTo>
                  <a:lnTo>
                    <a:pt x="25369" y="276"/>
                  </a:lnTo>
                  <a:lnTo>
                    <a:pt x="72445" y="14548"/>
                  </a:lnTo>
                  <a:lnTo>
                    <a:pt x="90931" y="25169"/>
                  </a:lnTo>
                  <a:lnTo>
                    <a:pt x="107785" y="41405"/>
                  </a:lnTo>
                  <a:lnTo>
                    <a:pt x="123587" y="69970"/>
                  </a:lnTo>
                  <a:lnTo>
                    <a:pt x="122987" y="79117"/>
                  </a:lnTo>
                  <a:lnTo>
                    <a:pt x="113106" y="96188"/>
                  </a:lnTo>
                  <a:lnTo>
                    <a:pt x="96373" y="116241"/>
                  </a:lnTo>
                  <a:lnTo>
                    <a:pt x="90161" y="119464"/>
                  </a:lnTo>
                  <a:lnTo>
                    <a:pt x="76348" y="120743"/>
                  </a:lnTo>
                  <a:lnTo>
                    <a:pt x="72492" y="118147"/>
                  </a:lnTo>
                  <a:lnTo>
                    <a:pt x="70785" y="113826"/>
                  </a:lnTo>
                  <a:lnTo>
                    <a:pt x="70511" y="108353"/>
                  </a:lnTo>
                  <a:lnTo>
                    <a:pt x="78378" y="88271"/>
                  </a:lnTo>
                  <a:lnTo>
                    <a:pt x="99903" y="65910"/>
                  </a:lnTo>
                  <a:lnTo>
                    <a:pt x="158416" y="30457"/>
                  </a:lnTo>
                  <a:lnTo>
                    <a:pt x="185134" y="14615"/>
                  </a:lnTo>
                  <a:lnTo>
                    <a:pt x="189930" y="13710"/>
                  </a:lnTo>
                  <a:lnTo>
                    <a:pt x="192263" y="15698"/>
                  </a:lnTo>
                  <a:lnTo>
                    <a:pt x="192955" y="19614"/>
                  </a:lnTo>
                  <a:lnTo>
                    <a:pt x="189117" y="30875"/>
                  </a:lnTo>
                  <a:lnTo>
                    <a:pt x="169467" y="67629"/>
                  </a:lnTo>
                  <a:lnTo>
                    <a:pt x="166010" y="86189"/>
                  </a:lnTo>
                  <a:lnTo>
                    <a:pt x="167679" y="95111"/>
                  </a:lnTo>
                  <a:lnTo>
                    <a:pt x="176444" y="111934"/>
                  </a:lnTo>
                  <a:lnTo>
                    <a:pt x="184136" y="117457"/>
                  </a:lnTo>
                  <a:lnTo>
                    <a:pt x="204200" y="123594"/>
                  </a:lnTo>
                  <a:lnTo>
                    <a:pt x="222905" y="121714"/>
                  </a:lnTo>
                  <a:lnTo>
                    <a:pt x="231521" y="118795"/>
                  </a:lnTo>
                  <a:lnTo>
                    <a:pt x="243398" y="108641"/>
                  </a:lnTo>
                  <a:lnTo>
                    <a:pt x="247774" y="102305"/>
                  </a:lnTo>
                  <a:lnTo>
                    <a:pt x="250333" y="88356"/>
                  </a:lnTo>
                  <a:lnTo>
                    <a:pt x="249806" y="81009"/>
                  </a:lnTo>
                  <a:lnTo>
                    <a:pt x="242312" y="65936"/>
                  </a:lnTo>
                  <a:lnTo>
                    <a:pt x="225827" y="47488"/>
                  </a:lnTo>
                  <a:lnTo>
                    <a:pt x="209886" y="352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4B234A81-01BA-4B9A-84FD-DBA628D02D4D}"/>
                </a:ext>
              </a:extLst>
            </p:cNvPr>
            <p:cNvSpPr/>
            <p:nvPr/>
          </p:nvSpPr>
          <p:spPr>
            <a:xfrm>
              <a:off x="4236572" y="5557761"/>
              <a:ext cx="23322" cy="139925"/>
            </a:xfrm>
            <a:custGeom>
              <a:avLst/>
              <a:gdLst/>
              <a:ahLst/>
              <a:cxnLst/>
              <a:rect l="0" t="0" r="0" b="0"/>
              <a:pathLst>
                <a:path w="23322" h="139925">
                  <a:moveTo>
                    <a:pt x="23321" y="0"/>
                  </a:moveTo>
                  <a:lnTo>
                    <a:pt x="5809" y="54098"/>
                  </a:lnTo>
                  <a:lnTo>
                    <a:pt x="765" y="116145"/>
                  </a:lnTo>
                  <a:lnTo>
                    <a:pt x="0" y="1399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8E2A1AAB-0775-44E2-AA56-6D1B47425211}"/>
                </a:ext>
              </a:extLst>
            </p:cNvPr>
            <p:cNvSpPr/>
            <p:nvPr/>
          </p:nvSpPr>
          <p:spPr>
            <a:xfrm>
              <a:off x="4304874" y="5665407"/>
              <a:ext cx="71953" cy="74393"/>
            </a:xfrm>
            <a:custGeom>
              <a:avLst/>
              <a:gdLst/>
              <a:ahLst/>
              <a:cxnLst/>
              <a:rect l="0" t="0" r="0" b="0"/>
              <a:pathLst>
                <a:path w="71953" h="74393">
                  <a:moveTo>
                    <a:pt x="24981" y="8957"/>
                  </a:moveTo>
                  <a:lnTo>
                    <a:pt x="33234" y="703"/>
                  </a:lnTo>
                  <a:lnTo>
                    <a:pt x="33074" y="0"/>
                  </a:lnTo>
                  <a:lnTo>
                    <a:pt x="25987" y="3824"/>
                  </a:lnTo>
                  <a:lnTo>
                    <a:pt x="11555" y="19817"/>
                  </a:lnTo>
                  <a:lnTo>
                    <a:pt x="466" y="40966"/>
                  </a:lnTo>
                  <a:lnTo>
                    <a:pt x="0" y="48434"/>
                  </a:lnTo>
                  <a:lnTo>
                    <a:pt x="4089" y="63643"/>
                  </a:lnTo>
                  <a:lnTo>
                    <a:pt x="10189" y="68735"/>
                  </a:lnTo>
                  <a:lnTo>
                    <a:pt x="28483" y="74392"/>
                  </a:lnTo>
                  <a:lnTo>
                    <a:pt x="36817" y="74174"/>
                  </a:lnTo>
                  <a:lnTo>
                    <a:pt x="50683" y="69324"/>
                  </a:lnTo>
                  <a:lnTo>
                    <a:pt x="68201" y="52755"/>
                  </a:lnTo>
                  <a:lnTo>
                    <a:pt x="71069" y="45929"/>
                  </a:lnTo>
                  <a:lnTo>
                    <a:pt x="71952" y="31435"/>
                  </a:lnTo>
                  <a:lnTo>
                    <a:pt x="67162" y="18660"/>
                  </a:lnTo>
                  <a:lnTo>
                    <a:pt x="63467" y="12834"/>
                  </a:lnTo>
                  <a:lnTo>
                    <a:pt x="58411" y="8951"/>
                  </a:lnTo>
                  <a:lnTo>
                    <a:pt x="32754" y="11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FFCCA85-422B-4AA1-9292-6717BA79D4D2}"/>
                </a:ext>
              </a:extLst>
            </p:cNvPr>
            <p:cNvSpPr/>
            <p:nvPr/>
          </p:nvSpPr>
          <p:spPr>
            <a:xfrm>
              <a:off x="4437264" y="5627596"/>
              <a:ext cx="372013" cy="256640"/>
            </a:xfrm>
            <a:custGeom>
              <a:avLst/>
              <a:gdLst/>
              <a:ahLst/>
              <a:cxnLst/>
              <a:rect l="0" t="0" r="0" b="0"/>
              <a:pathLst>
                <a:path w="372013" h="256640">
                  <a:moveTo>
                    <a:pt x="24741" y="15674"/>
                  </a:moveTo>
                  <a:lnTo>
                    <a:pt x="28868" y="28054"/>
                  </a:lnTo>
                  <a:lnTo>
                    <a:pt x="26287" y="41042"/>
                  </a:lnTo>
                  <a:lnTo>
                    <a:pt x="0" y="93529"/>
                  </a:lnTo>
                  <a:lnTo>
                    <a:pt x="473" y="96944"/>
                  </a:lnTo>
                  <a:lnTo>
                    <a:pt x="3380" y="97493"/>
                  </a:lnTo>
                  <a:lnTo>
                    <a:pt x="7909" y="96132"/>
                  </a:lnTo>
                  <a:lnTo>
                    <a:pt x="26664" y="81836"/>
                  </a:lnTo>
                  <a:lnTo>
                    <a:pt x="57709" y="50874"/>
                  </a:lnTo>
                  <a:lnTo>
                    <a:pt x="64858" y="46915"/>
                  </a:lnTo>
                  <a:lnTo>
                    <a:pt x="71351" y="46001"/>
                  </a:lnTo>
                  <a:lnTo>
                    <a:pt x="83172" y="49595"/>
                  </a:lnTo>
                  <a:lnTo>
                    <a:pt x="99540" y="61330"/>
                  </a:lnTo>
                  <a:lnTo>
                    <a:pt x="128055" y="89697"/>
                  </a:lnTo>
                  <a:lnTo>
                    <a:pt x="135076" y="93525"/>
                  </a:lnTo>
                  <a:lnTo>
                    <a:pt x="149786" y="95476"/>
                  </a:lnTo>
                  <a:lnTo>
                    <a:pt x="164098" y="92600"/>
                  </a:lnTo>
                  <a:lnTo>
                    <a:pt x="176217" y="85564"/>
                  </a:lnTo>
                  <a:lnTo>
                    <a:pt x="192751" y="67764"/>
                  </a:lnTo>
                  <a:lnTo>
                    <a:pt x="198741" y="51205"/>
                  </a:lnTo>
                  <a:lnTo>
                    <a:pt x="200338" y="41953"/>
                  </a:lnTo>
                  <a:lnTo>
                    <a:pt x="198811" y="34057"/>
                  </a:lnTo>
                  <a:lnTo>
                    <a:pt x="190205" y="20677"/>
                  </a:lnTo>
                  <a:lnTo>
                    <a:pt x="184283" y="18146"/>
                  </a:lnTo>
                  <a:lnTo>
                    <a:pt x="177743" y="18185"/>
                  </a:lnTo>
                  <a:lnTo>
                    <a:pt x="170792" y="19940"/>
                  </a:lnTo>
                  <a:lnTo>
                    <a:pt x="165295" y="23700"/>
                  </a:lnTo>
                  <a:lnTo>
                    <a:pt x="156883" y="34788"/>
                  </a:lnTo>
                  <a:lnTo>
                    <a:pt x="154872" y="48354"/>
                  </a:lnTo>
                  <a:lnTo>
                    <a:pt x="157721" y="63884"/>
                  </a:lnTo>
                  <a:lnTo>
                    <a:pt x="175929" y="102004"/>
                  </a:lnTo>
                  <a:lnTo>
                    <a:pt x="217082" y="163443"/>
                  </a:lnTo>
                  <a:lnTo>
                    <a:pt x="226829" y="184133"/>
                  </a:lnTo>
                  <a:lnTo>
                    <a:pt x="231160" y="204844"/>
                  </a:lnTo>
                  <a:lnTo>
                    <a:pt x="228480" y="223262"/>
                  </a:lnTo>
                  <a:lnTo>
                    <a:pt x="217258" y="245895"/>
                  </a:lnTo>
                  <a:lnTo>
                    <a:pt x="212682" y="252073"/>
                  </a:lnTo>
                  <a:lnTo>
                    <a:pt x="206177" y="255327"/>
                  </a:lnTo>
                  <a:lnTo>
                    <a:pt x="189736" y="256639"/>
                  </a:lnTo>
                  <a:lnTo>
                    <a:pt x="183106" y="254053"/>
                  </a:lnTo>
                  <a:lnTo>
                    <a:pt x="173436" y="244269"/>
                  </a:lnTo>
                  <a:lnTo>
                    <a:pt x="170866" y="228980"/>
                  </a:lnTo>
                  <a:lnTo>
                    <a:pt x="173466" y="212396"/>
                  </a:lnTo>
                  <a:lnTo>
                    <a:pt x="197743" y="165283"/>
                  </a:lnTo>
                  <a:lnTo>
                    <a:pt x="214197" y="148390"/>
                  </a:lnTo>
                  <a:lnTo>
                    <a:pt x="273606" y="99334"/>
                  </a:lnTo>
                  <a:lnTo>
                    <a:pt x="331559" y="57162"/>
                  </a:lnTo>
                  <a:lnTo>
                    <a:pt x="358860" y="34682"/>
                  </a:lnTo>
                  <a:lnTo>
                    <a:pt x="370743" y="17787"/>
                  </a:lnTo>
                  <a:lnTo>
                    <a:pt x="372012" y="11037"/>
                  </a:lnTo>
                  <a:lnTo>
                    <a:pt x="370267" y="5673"/>
                  </a:lnTo>
                  <a:lnTo>
                    <a:pt x="366512" y="1233"/>
                  </a:lnTo>
                  <a:lnTo>
                    <a:pt x="359690" y="0"/>
                  </a:lnTo>
                  <a:lnTo>
                    <a:pt x="340594" y="3237"/>
                  </a:lnTo>
                  <a:lnTo>
                    <a:pt x="317943" y="14772"/>
                  </a:lnTo>
                  <a:lnTo>
                    <a:pt x="300292" y="29130"/>
                  </a:lnTo>
                  <a:lnTo>
                    <a:pt x="288248" y="52579"/>
                  </a:lnTo>
                  <a:lnTo>
                    <a:pt x="287648" y="60143"/>
                  </a:lnTo>
                  <a:lnTo>
                    <a:pt x="291588" y="73154"/>
                  </a:lnTo>
                  <a:lnTo>
                    <a:pt x="303704" y="82392"/>
                  </a:lnTo>
                  <a:lnTo>
                    <a:pt x="327908" y="934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B5B243E1-C71E-4DC7-9F18-8F79EDB578B8}"/>
                </a:ext>
              </a:extLst>
            </p:cNvPr>
            <p:cNvSpPr/>
            <p:nvPr/>
          </p:nvSpPr>
          <p:spPr>
            <a:xfrm>
              <a:off x="4873472" y="5543824"/>
              <a:ext cx="96206" cy="184956"/>
            </a:xfrm>
            <a:custGeom>
              <a:avLst/>
              <a:gdLst/>
              <a:ahLst/>
              <a:cxnLst/>
              <a:rect l="0" t="0" r="0" b="0"/>
              <a:pathLst>
                <a:path w="96206" h="184956">
                  <a:moveTo>
                    <a:pt x="47171" y="130540"/>
                  </a:moveTo>
                  <a:lnTo>
                    <a:pt x="59551" y="122286"/>
                  </a:lnTo>
                  <a:lnTo>
                    <a:pt x="61470" y="118128"/>
                  </a:lnTo>
                  <a:lnTo>
                    <a:pt x="61023" y="113628"/>
                  </a:lnTo>
                  <a:lnTo>
                    <a:pt x="58997" y="108900"/>
                  </a:lnTo>
                  <a:lnTo>
                    <a:pt x="54191" y="106613"/>
                  </a:lnTo>
                  <a:lnTo>
                    <a:pt x="39639" y="106374"/>
                  </a:lnTo>
                  <a:lnTo>
                    <a:pt x="16149" y="115222"/>
                  </a:lnTo>
                  <a:lnTo>
                    <a:pt x="5168" y="126323"/>
                  </a:lnTo>
                  <a:lnTo>
                    <a:pt x="1030" y="132911"/>
                  </a:lnTo>
                  <a:lnTo>
                    <a:pt x="0" y="139030"/>
                  </a:lnTo>
                  <a:lnTo>
                    <a:pt x="1040" y="144837"/>
                  </a:lnTo>
                  <a:lnTo>
                    <a:pt x="3461" y="150436"/>
                  </a:lnTo>
                  <a:lnTo>
                    <a:pt x="13061" y="158960"/>
                  </a:lnTo>
                  <a:lnTo>
                    <a:pt x="19248" y="162443"/>
                  </a:lnTo>
                  <a:lnTo>
                    <a:pt x="35337" y="164009"/>
                  </a:lnTo>
                  <a:lnTo>
                    <a:pt x="52276" y="160962"/>
                  </a:lnTo>
                  <a:lnTo>
                    <a:pt x="65563" y="153850"/>
                  </a:lnTo>
                  <a:lnTo>
                    <a:pt x="82755" y="136007"/>
                  </a:lnTo>
                  <a:lnTo>
                    <a:pt x="94662" y="114309"/>
                  </a:lnTo>
                  <a:lnTo>
                    <a:pt x="96205" y="94535"/>
                  </a:lnTo>
                  <a:lnTo>
                    <a:pt x="90158" y="42525"/>
                  </a:lnTo>
                  <a:lnTo>
                    <a:pt x="79006" y="5900"/>
                  </a:lnTo>
                  <a:lnTo>
                    <a:pt x="74440" y="806"/>
                  </a:lnTo>
                  <a:lnTo>
                    <a:pt x="69669" y="0"/>
                  </a:lnTo>
                  <a:lnTo>
                    <a:pt x="64761" y="2055"/>
                  </a:lnTo>
                  <a:lnTo>
                    <a:pt x="57004" y="11247"/>
                  </a:lnTo>
                  <a:lnTo>
                    <a:pt x="51541" y="24834"/>
                  </a:lnTo>
                  <a:lnTo>
                    <a:pt x="49329" y="51907"/>
                  </a:lnTo>
                  <a:lnTo>
                    <a:pt x="55201" y="111686"/>
                  </a:lnTo>
                  <a:lnTo>
                    <a:pt x="61834" y="137334"/>
                  </a:lnTo>
                  <a:lnTo>
                    <a:pt x="79114" y="166911"/>
                  </a:lnTo>
                  <a:lnTo>
                    <a:pt x="93812" y="1849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0AF8DE66-2FEB-47ED-81DE-D2CFC953EC6E}"/>
                </a:ext>
              </a:extLst>
            </p:cNvPr>
            <p:cNvSpPr/>
            <p:nvPr/>
          </p:nvSpPr>
          <p:spPr>
            <a:xfrm>
              <a:off x="5467044" y="5502643"/>
              <a:ext cx="293121" cy="229947"/>
            </a:xfrm>
            <a:custGeom>
              <a:avLst/>
              <a:gdLst/>
              <a:ahLst/>
              <a:cxnLst/>
              <a:rect l="0" t="0" r="0" b="0"/>
              <a:pathLst>
                <a:path w="293121" h="229947">
                  <a:moveTo>
                    <a:pt x="36613" y="132853"/>
                  </a:moveTo>
                  <a:lnTo>
                    <a:pt x="20107" y="128726"/>
                  </a:lnTo>
                  <a:lnTo>
                    <a:pt x="16972" y="125784"/>
                  </a:lnTo>
                  <a:lnTo>
                    <a:pt x="16609" y="122094"/>
                  </a:lnTo>
                  <a:lnTo>
                    <a:pt x="20813" y="113388"/>
                  </a:lnTo>
                  <a:lnTo>
                    <a:pt x="64228" y="58258"/>
                  </a:lnTo>
                  <a:lnTo>
                    <a:pt x="68176" y="40967"/>
                  </a:lnTo>
                  <a:lnTo>
                    <a:pt x="68020" y="32728"/>
                  </a:lnTo>
                  <a:lnTo>
                    <a:pt x="63240" y="18967"/>
                  </a:lnTo>
                  <a:lnTo>
                    <a:pt x="59547" y="12880"/>
                  </a:lnTo>
                  <a:lnTo>
                    <a:pt x="52766" y="9684"/>
                  </a:lnTo>
                  <a:lnTo>
                    <a:pt x="33715" y="8438"/>
                  </a:lnTo>
                  <a:lnTo>
                    <a:pt x="17763" y="13066"/>
                  </a:lnTo>
                  <a:lnTo>
                    <a:pt x="11091" y="16719"/>
                  </a:lnTo>
                  <a:lnTo>
                    <a:pt x="6642" y="22609"/>
                  </a:lnTo>
                  <a:lnTo>
                    <a:pt x="1700" y="38366"/>
                  </a:lnTo>
                  <a:lnTo>
                    <a:pt x="4109" y="54583"/>
                  </a:lnTo>
                  <a:lnTo>
                    <a:pt x="23859" y="90233"/>
                  </a:lnTo>
                  <a:lnTo>
                    <a:pt x="66864" y="147333"/>
                  </a:lnTo>
                  <a:lnTo>
                    <a:pt x="75393" y="167216"/>
                  </a:lnTo>
                  <a:lnTo>
                    <a:pt x="77457" y="187569"/>
                  </a:lnTo>
                  <a:lnTo>
                    <a:pt x="74632" y="206403"/>
                  </a:lnTo>
                  <a:lnTo>
                    <a:pt x="67618" y="220533"/>
                  </a:lnTo>
                  <a:lnTo>
                    <a:pt x="60738" y="224992"/>
                  </a:lnTo>
                  <a:lnTo>
                    <a:pt x="41577" y="229946"/>
                  </a:lnTo>
                  <a:lnTo>
                    <a:pt x="33013" y="228676"/>
                  </a:lnTo>
                  <a:lnTo>
                    <a:pt x="18890" y="220355"/>
                  </a:lnTo>
                  <a:lnTo>
                    <a:pt x="9158" y="205716"/>
                  </a:lnTo>
                  <a:lnTo>
                    <a:pt x="2818" y="186830"/>
                  </a:lnTo>
                  <a:lnTo>
                    <a:pt x="0" y="164041"/>
                  </a:lnTo>
                  <a:lnTo>
                    <a:pt x="3354" y="144123"/>
                  </a:lnTo>
                  <a:lnTo>
                    <a:pt x="19918" y="103083"/>
                  </a:lnTo>
                  <a:lnTo>
                    <a:pt x="69046" y="51169"/>
                  </a:lnTo>
                  <a:lnTo>
                    <a:pt x="123663" y="18034"/>
                  </a:lnTo>
                  <a:lnTo>
                    <a:pt x="165997" y="0"/>
                  </a:lnTo>
                  <a:lnTo>
                    <a:pt x="171237" y="1098"/>
                  </a:lnTo>
                  <a:lnTo>
                    <a:pt x="173868" y="5286"/>
                  </a:lnTo>
                  <a:lnTo>
                    <a:pt x="174757" y="11532"/>
                  </a:lnTo>
                  <a:lnTo>
                    <a:pt x="158868" y="70333"/>
                  </a:lnTo>
                  <a:lnTo>
                    <a:pt x="153961" y="130847"/>
                  </a:lnTo>
                  <a:lnTo>
                    <a:pt x="157490" y="169789"/>
                  </a:lnTo>
                  <a:lnTo>
                    <a:pt x="160384" y="173888"/>
                  </a:lnTo>
                  <a:lnTo>
                    <a:pt x="164041" y="174893"/>
                  </a:lnTo>
                  <a:lnTo>
                    <a:pt x="168206" y="173836"/>
                  </a:lnTo>
                  <a:lnTo>
                    <a:pt x="171847" y="170539"/>
                  </a:lnTo>
                  <a:lnTo>
                    <a:pt x="205413" y="121084"/>
                  </a:lnTo>
                  <a:lnTo>
                    <a:pt x="210471" y="118960"/>
                  </a:lnTo>
                  <a:lnTo>
                    <a:pt x="215571" y="119273"/>
                  </a:lnTo>
                  <a:lnTo>
                    <a:pt x="220698" y="121208"/>
                  </a:lnTo>
                  <a:lnTo>
                    <a:pt x="224116" y="125953"/>
                  </a:lnTo>
                  <a:lnTo>
                    <a:pt x="245631" y="187252"/>
                  </a:lnTo>
                  <a:lnTo>
                    <a:pt x="251966" y="191576"/>
                  </a:lnTo>
                  <a:lnTo>
                    <a:pt x="268219" y="194077"/>
                  </a:lnTo>
                  <a:lnTo>
                    <a:pt x="275662" y="190944"/>
                  </a:lnTo>
                  <a:lnTo>
                    <a:pt x="288539" y="178249"/>
                  </a:lnTo>
                  <a:lnTo>
                    <a:pt x="291800" y="170891"/>
                  </a:lnTo>
                  <a:lnTo>
                    <a:pt x="293120" y="155805"/>
                  </a:lnTo>
                  <a:lnTo>
                    <a:pt x="284880" y="132744"/>
                  </a:lnTo>
                  <a:lnTo>
                    <a:pt x="267372" y="109500"/>
                  </a:lnTo>
                  <a:lnTo>
                    <a:pt x="230952" y="862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1B6C19A-8CFE-406A-ACFF-A8754DB8B64E}"/>
                </a:ext>
              </a:extLst>
            </p:cNvPr>
            <p:cNvSpPr/>
            <p:nvPr/>
          </p:nvSpPr>
          <p:spPr>
            <a:xfrm>
              <a:off x="5791278" y="5552627"/>
              <a:ext cx="637430" cy="269425"/>
            </a:xfrm>
            <a:custGeom>
              <a:avLst/>
              <a:gdLst/>
              <a:ahLst/>
              <a:cxnLst/>
              <a:rect l="0" t="0" r="0" b="0"/>
              <a:pathLst>
                <a:path w="637430" h="269425">
                  <a:moveTo>
                    <a:pt x="0" y="44002"/>
                  </a:moveTo>
                  <a:lnTo>
                    <a:pt x="32459" y="33182"/>
                  </a:lnTo>
                  <a:lnTo>
                    <a:pt x="38050" y="34198"/>
                  </a:lnTo>
                  <a:lnTo>
                    <a:pt x="42641" y="37466"/>
                  </a:lnTo>
                  <a:lnTo>
                    <a:pt x="46566" y="42236"/>
                  </a:lnTo>
                  <a:lnTo>
                    <a:pt x="48319" y="48006"/>
                  </a:lnTo>
                  <a:lnTo>
                    <a:pt x="44925" y="80494"/>
                  </a:lnTo>
                  <a:lnTo>
                    <a:pt x="42906" y="91650"/>
                  </a:lnTo>
                  <a:lnTo>
                    <a:pt x="43287" y="96497"/>
                  </a:lnTo>
                  <a:lnTo>
                    <a:pt x="45268" y="97137"/>
                  </a:lnTo>
                  <a:lnTo>
                    <a:pt x="48317" y="94972"/>
                  </a:lnTo>
                  <a:lnTo>
                    <a:pt x="87979" y="44727"/>
                  </a:lnTo>
                  <a:lnTo>
                    <a:pt x="94929" y="39303"/>
                  </a:lnTo>
                  <a:lnTo>
                    <a:pt x="102153" y="36551"/>
                  </a:lnTo>
                  <a:lnTo>
                    <a:pt x="117091" y="35795"/>
                  </a:lnTo>
                  <a:lnTo>
                    <a:pt x="132367" y="42945"/>
                  </a:lnTo>
                  <a:lnTo>
                    <a:pt x="164839" y="70638"/>
                  </a:lnTo>
                  <a:lnTo>
                    <a:pt x="181951" y="89898"/>
                  </a:lnTo>
                  <a:lnTo>
                    <a:pt x="195743" y="98373"/>
                  </a:lnTo>
                  <a:lnTo>
                    <a:pt x="210509" y="100412"/>
                  </a:lnTo>
                  <a:lnTo>
                    <a:pt x="241103" y="94684"/>
                  </a:lnTo>
                  <a:lnTo>
                    <a:pt x="260210" y="83587"/>
                  </a:lnTo>
                  <a:lnTo>
                    <a:pt x="269104" y="69657"/>
                  </a:lnTo>
                  <a:lnTo>
                    <a:pt x="272685" y="61105"/>
                  </a:lnTo>
                  <a:lnTo>
                    <a:pt x="272058" y="42390"/>
                  </a:lnTo>
                  <a:lnTo>
                    <a:pt x="269472" y="32563"/>
                  </a:lnTo>
                  <a:lnTo>
                    <a:pt x="265157" y="25147"/>
                  </a:lnTo>
                  <a:lnTo>
                    <a:pt x="253452" y="14604"/>
                  </a:lnTo>
                  <a:lnTo>
                    <a:pt x="237310" y="9342"/>
                  </a:lnTo>
                  <a:lnTo>
                    <a:pt x="228168" y="7939"/>
                  </a:lnTo>
                  <a:lnTo>
                    <a:pt x="211101" y="10987"/>
                  </a:lnTo>
                  <a:lnTo>
                    <a:pt x="195742" y="18964"/>
                  </a:lnTo>
                  <a:lnTo>
                    <a:pt x="183157" y="31147"/>
                  </a:lnTo>
                  <a:lnTo>
                    <a:pt x="179975" y="38022"/>
                  </a:lnTo>
                  <a:lnTo>
                    <a:pt x="178741" y="52573"/>
                  </a:lnTo>
                  <a:lnTo>
                    <a:pt x="181349" y="59217"/>
                  </a:lnTo>
                  <a:lnTo>
                    <a:pt x="191156" y="71205"/>
                  </a:lnTo>
                  <a:lnTo>
                    <a:pt x="211246" y="83540"/>
                  </a:lnTo>
                  <a:lnTo>
                    <a:pt x="271432" y="109693"/>
                  </a:lnTo>
                  <a:lnTo>
                    <a:pt x="287336" y="119551"/>
                  </a:lnTo>
                  <a:lnTo>
                    <a:pt x="298435" y="134297"/>
                  </a:lnTo>
                  <a:lnTo>
                    <a:pt x="312597" y="167788"/>
                  </a:lnTo>
                  <a:lnTo>
                    <a:pt x="317228" y="172303"/>
                  </a:lnTo>
                  <a:lnTo>
                    <a:pt x="322906" y="174450"/>
                  </a:lnTo>
                  <a:lnTo>
                    <a:pt x="329282" y="175017"/>
                  </a:lnTo>
                  <a:lnTo>
                    <a:pt x="343277" y="171041"/>
                  </a:lnTo>
                  <a:lnTo>
                    <a:pt x="363420" y="159090"/>
                  </a:lnTo>
                  <a:lnTo>
                    <a:pt x="422339" y="103582"/>
                  </a:lnTo>
                  <a:lnTo>
                    <a:pt x="443087" y="78259"/>
                  </a:lnTo>
                  <a:lnTo>
                    <a:pt x="459692" y="40500"/>
                  </a:lnTo>
                  <a:lnTo>
                    <a:pt x="458818" y="22580"/>
                  </a:lnTo>
                  <a:lnTo>
                    <a:pt x="456167" y="14173"/>
                  </a:lnTo>
                  <a:lnTo>
                    <a:pt x="450945" y="8569"/>
                  </a:lnTo>
                  <a:lnTo>
                    <a:pt x="435929" y="2342"/>
                  </a:lnTo>
                  <a:lnTo>
                    <a:pt x="408051" y="2963"/>
                  </a:lnTo>
                  <a:lnTo>
                    <a:pt x="377910" y="12744"/>
                  </a:lnTo>
                  <a:lnTo>
                    <a:pt x="364314" y="24064"/>
                  </a:lnTo>
                  <a:lnTo>
                    <a:pt x="359479" y="30710"/>
                  </a:lnTo>
                  <a:lnTo>
                    <a:pt x="357983" y="38595"/>
                  </a:lnTo>
                  <a:lnTo>
                    <a:pt x="360927" y="56570"/>
                  </a:lnTo>
                  <a:lnTo>
                    <a:pt x="374903" y="76075"/>
                  </a:lnTo>
                  <a:lnTo>
                    <a:pt x="424147" y="130194"/>
                  </a:lnTo>
                  <a:lnTo>
                    <a:pt x="436135" y="157161"/>
                  </a:lnTo>
                  <a:lnTo>
                    <a:pt x="437696" y="176924"/>
                  </a:lnTo>
                  <a:lnTo>
                    <a:pt x="434647" y="197224"/>
                  </a:lnTo>
                  <a:lnTo>
                    <a:pt x="422355" y="227213"/>
                  </a:lnTo>
                  <a:lnTo>
                    <a:pt x="402685" y="252030"/>
                  </a:lnTo>
                  <a:lnTo>
                    <a:pt x="387993" y="264866"/>
                  </a:lnTo>
                  <a:lnTo>
                    <a:pt x="380448" y="268116"/>
                  </a:lnTo>
                  <a:lnTo>
                    <a:pt x="365153" y="269424"/>
                  </a:lnTo>
                  <a:lnTo>
                    <a:pt x="360902" y="265109"/>
                  </a:lnTo>
                  <a:lnTo>
                    <a:pt x="358482" y="248798"/>
                  </a:lnTo>
                  <a:lnTo>
                    <a:pt x="366103" y="219461"/>
                  </a:lnTo>
                  <a:lnTo>
                    <a:pt x="376915" y="203750"/>
                  </a:lnTo>
                  <a:lnTo>
                    <a:pt x="421073" y="163446"/>
                  </a:lnTo>
                  <a:lnTo>
                    <a:pt x="477268" y="131164"/>
                  </a:lnTo>
                  <a:lnTo>
                    <a:pt x="540493" y="87802"/>
                  </a:lnTo>
                  <a:lnTo>
                    <a:pt x="570392" y="52750"/>
                  </a:lnTo>
                  <a:lnTo>
                    <a:pt x="575101" y="34358"/>
                  </a:lnTo>
                  <a:lnTo>
                    <a:pt x="573451" y="16395"/>
                  </a:lnTo>
                  <a:lnTo>
                    <a:pt x="566959" y="2653"/>
                  </a:lnTo>
                  <a:lnTo>
                    <a:pt x="562810" y="26"/>
                  </a:lnTo>
                  <a:lnTo>
                    <a:pt x="558317" y="0"/>
                  </a:lnTo>
                  <a:lnTo>
                    <a:pt x="553594" y="1711"/>
                  </a:lnTo>
                  <a:lnTo>
                    <a:pt x="546043" y="12826"/>
                  </a:lnTo>
                  <a:lnTo>
                    <a:pt x="542819" y="20627"/>
                  </a:lnTo>
                  <a:lnTo>
                    <a:pt x="543845" y="38507"/>
                  </a:lnTo>
                  <a:lnTo>
                    <a:pt x="558579" y="74011"/>
                  </a:lnTo>
                  <a:lnTo>
                    <a:pt x="572730" y="85554"/>
                  </a:lnTo>
                  <a:lnTo>
                    <a:pt x="590536" y="92700"/>
                  </a:lnTo>
                  <a:lnTo>
                    <a:pt x="609966" y="95876"/>
                  </a:lnTo>
                  <a:lnTo>
                    <a:pt x="617393" y="94995"/>
                  </a:lnTo>
                  <a:lnTo>
                    <a:pt x="623209" y="92680"/>
                  </a:lnTo>
                  <a:lnTo>
                    <a:pt x="637429" y="8286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7CBA630F-6703-4EAF-9C88-90D7DAB684E5}"/>
                </a:ext>
              </a:extLst>
            </p:cNvPr>
            <p:cNvSpPr/>
            <p:nvPr/>
          </p:nvSpPr>
          <p:spPr>
            <a:xfrm>
              <a:off x="6636461" y="5394647"/>
              <a:ext cx="158545" cy="421226"/>
            </a:xfrm>
            <a:custGeom>
              <a:avLst/>
              <a:gdLst/>
              <a:ahLst/>
              <a:cxnLst/>
              <a:rect l="0" t="0" r="0" b="0"/>
              <a:pathLst>
                <a:path w="158545" h="421226">
                  <a:moveTo>
                    <a:pt x="40999" y="170888"/>
                  </a:moveTo>
                  <a:lnTo>
                    <a:pt x="53379" y="162634"/>
                  </a:lnTo>
                  <a:lnTo>
                    <a:pt x="55299" y="163658"/>
                  </a:lnTo>
                  <a:lnTo>
                    <a:pt x="52824" y="174008"/>
                  </a:lnTo>
                  <a:lnTo>
                    <a:pt x="38889" y="198120"/>
                  </a:lnTo>
                  <a:lnTo>
                    <a:pt x="35743" y="215236"/>
                  </a:lnTo>
                  <a:lnTo>
                    <a:pt x="37495" y="220319"/>
                  </a:lnTo>
                  <a:lnTo>
                    <a:pt x="41254" y="222844"/>
                  </a:lnTo>
                  <a:lnTo>
                    <a:pt x="46350" y="223664"/>
                  </a:lnTo>
                  <a:lnTo>
                    <a:pt x="50613" y="221618"/>
                  </a:lnTo>
                  <a:lnTo>
                    <a:pt x="57652" y="212437"/>
                  </a:lnTo>
                  <a:lnTo>
                    <a:pt x="62344" y="188573"/>
                  </a:lnTo>
                  <a:lnTo>
                    <a:pt x="55604" y="135543"/>
                  </a:lnTo>
                  <a:lnTo>
                    <a:pt x="38124" y="81204"/>
                  </a:lnTo>
                  <a:lnTo>
                    <a:pt x="30454" y="45178"/>
                  </a:lnTo>
                  <a:lnTo>
                    <a:pt x="31418" y="26053"/>
                  </a:lnTo>
                  <a:lnTo>
                    <a:pt x="37029" y="11219"/>
                  </a:lnTo>
                  <a:lnTo>
                    <a:pt x="40943" y="4845"/>
                  </a:lnTo>
                  <a:lnTo>
                    <a:pt x="46145" y="1459"/>
                  </a:lnTo>
                  <a:lnTo>
                    <a:pt x="58833" y="0"/>
                  </a:lnTo>
                  <a:lnTo>
                    <a:pt x="73109" y="6838"/>
                  </a:lnTo>
                  <a:lnTo>
                    <a:pt x="80544" y="12289"/>
                  </a:lnTo>
                  <a:lnTo>
                    <a:pt x="99261" y="40594"/>
                  </a:lnTo>
                  <a:lnTo>
                    <a:pt x="103458" y="59428"/>
                  </a:lnTo>
                  <a:lnTo>
                    <a:pt x="101495" y="106786"/>
                  </a:lnTo>
                  <a:lnTo>
                    <a:pt x="81150" y="168356"/>
                  </a:lnTo>
                  <a:lnTo>
                    <a:pt x="52045" y="224255"/>
                  </a:lnTo>
                  <a:lnTo>
                    <a:pt x="20329" y="283070"/>
                  </a:lnTo>
                  <a:lnTo>
                    <a:pt x="2821" y="336535"/>
                  </a:lnTo>
                  <a:lnTo>
                    <a:pt x="0" y="348690"/>
                  </a:lnTo>
                  <a:lnTo>
                    <a:pt x="6079" y="373711"/>
                  </a:lnTo>
                  <a:lnTo>
                    <a:pt x="19432" y="395773"/>
                  </a:lnTo>
                  <a:lnTo>
                    <a:pt x="34005" y="408457"/>
                  </a:lnTo>
                  <a:lnTo>
                    <a:pt x="65031" y="420454"/>
                  </a:lnTo>
                  <a:lnTo>
                    <a:pt x="105702" y="421225"/>
                  </a:lnTo>
                  <a:lnTo>
                    <a:pt x="130793" y="411132"/>
                  </a:lnTo>
                  <a:lnTo>
                    <a:pt x="142320" y="403603"/>
                  </a:lnTo>
                  <a:lnTo>
                    <a:pt x="150005" y="394266"/>
                  </a:lnTo>
                  <a:lnTo>
                    <a:pt x="158544" y="372374"/>
                  </a:lnTo>
                  <a:lnTo>
                    <a:pt x="157733" y="350553"/>
                  </a:lnTo>
                  <a:lnTo>
                    <a:pt x="139762" y="296023"/>
                  </a:lnTo>
                  <a:lnTo>
                    <a:pt x="114629" y="235696"/>
                  </a:lnTo>
                  <a:lnTo>
                    <a:pt x="110960" y="2253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18D994A1-F52F-4FDD-BFD6-CFD72FDBD81D}"/>
                </a:ext>
              </a:extLst>
            </p:cNvPr>
            <p:cNvSpPr/>
            <p:nvPr/>
          </p:nvSpPr>
          <p:spPr>
            <a:xfrm>
              <a:off x="7019496" y="5403421"/>
              <a:ext cx="289667" cy="341660"/>
            </a:xfrm>
            <a:custGeom>
              <a:avLst/>
              <a:gdLst/>
              <a:ahLst/>
              <a:cxnLst/>
              <a:rect l="0" t="0" r="0" b="0"/>
              <a:pathLst>
                <a:path w="289667" h="341660">
                  <a:moveTo>
                    <a:pt x="0" y="92152"/>
                  </a:moveTo>
                  <a:lnTo>
                    <a:pt x="54747" y="86809"/>
                  </a:lnTo>
                  <a:lnTo>
                    <a:pt x="99904" y="80572"/>
                  </a:lnTo>
                  <a:lnTo>
                    <a:pt x="119908" y="69527"/>
                  </a:lnTo>
                  <a:lnTo>
                    <a:pt x="136775" y="55314"/>
                  </a:lnTo>
                  <a:lnTo>
                    <a:pt x="142842" y="40654"/>
                  </a:lnTo>
                  <a:lnTo>
                    <a:pt x="144460" y="31908"/>
                  </a:lnTo>
                  <a:lnTo>
                    <a:pt x="142084" y="23487"/>
                  </a:lnTo>
                  <a:lnTo>
                    <a:pt x="130230" y="7219"/>
                  </a:lnTo>
                  <a:lnTo>
                    <a:pt x="123097" y="2709"/>
                  </a:lnTo>
                  <a:lnTo>
                    <a:pt x="108260" y="0"/>
                  </a:lnTo>
                  <a:lnTo>
                    <a:pt x="95332" y="3978"/>
                  </a:lnTo>
                  <a:lnTo>
                    <a:pt x="89466" y="7458"/>
                  </a:lnTo>
                  <a:lnTo>
                    <a:pt x="72957" y="32988"/>
                  </a:lnTo>
                  <a:lnTo>
                    <a:pt x="58973" y="74099"/>
                  </a:lnTo>
                  <a:lnTo>
                    <a:pt x="54814" y="136209"/>
                  </a:lnTo>
                  <a:lnTo>
                    <a:pt x="58594" y="192153"/>
                  </a:lnTo>
                  <a:lnTo>
                    <a:pt x="64017" y="247142"/>
                  </a:lnTo>
                  <a:lnTo>
                    <a:pt x="69178" y="310067"/>
                  </a:lnTo>
                  <a:lnTo>
                    <a:pt x="69614" y="333533"/>
                  </a:lnTo>
                  <a:lnTo>
                    <a:pt x="68002" y="339446"/>
                  </a:lnTo>
                  <a:lnTo>
                    <a:pt x="65199" y="341659"/>
                  </a:lnTo>
                  <a:lnTo>
                    <a:pt x="61604" y="341408"/>
                  </a:lnTo>
                  <a:lnTo>
                    <a:pt x="60072" y="336921"/>
                  </a:lnTo>
                  <a:lnTo>
                    <a:pt x="60671" y="320420"/>
                  </a:lnTo>
                  <a:lnTo>
                    <a:pt x="74300" y="277230"/>
                  </a:lnTo>
                  <a:lnTo>
                    <a:pt x="102820" y="239483"/>
                  </a:lnTo>
                  <a:lnTo>
                    <a:pt x="164369" y="188151"/>
                  </a:lnTo>
                  <a:lnTo>
                    <a:pt x="222202" y="151756"/>
                  </a:lnTo>
                  <a:lnTo>
                    <a:pt x="235800" y="141387"/>
                  </a:lnTo>
                  <a:lnTo>
                    <a:pt x="237525" y="138795"/>
                  </a:lnTo>
                  <a:lnTo>
                    <a:pt x="236086" y="137931"/>
                  </a:lnTo>
                  <a:lnTo>
                    <a:pt x="232535" y="138218"/>
                  </a:lnTo>
                  <a:lnTo>
                    <a:pt x="223981" y="145447"/>
                  </a:lnTo>
                  <a:lnTo>
                    <a:pt x="211759" y="164085"/>
                  </a:lnTo>
                  <a:lnTo>
                    <a:pt x="208543" y="171202"/>
                  </a:lnTo>
                  <a:lnTo>
                    <a:pt x="207272" y="186018"/>
                  </a:lnTo>
                  <a:lnTo>
                    <a:pt x="208143" y="193597"/>
                  </a:lnTo>
                  <a:lnTo>
                    <a:pt x="216020" y="206625"/>
                  </a:lnTo>
                  <a:lnTo>
                    <a:pt x="221748" y="212517"/>
                  </a:lnTo>
                  <a:lnTo>
                    <a:pt x="239630" y="219064"/>
                  </a:lnTo>
                  <a:lnTo>
                    <a:pt x="259381" y="220246"/>
                  </a:lnTo>
                  <a:lnTo>
                    <a:pt x="273919" y="215014"/>
                  </a:lnTo>
                  <a:lnTo>
                    <a:pt x="283833" y="204627"/>
                  </a:lnTo>
                  <a:lnTo>
                    <a:pt x="287687" y="198229"/>
                  </a:lnTo>
                  <a:lnTo>
                    <a:pt x="289666" y="184211"/>
                  </a:lnTo>
                  <a:lnTo>
                    <a:pt x="286802" y="169343"/>
                  </a:lnTo>
                  <a:lnTo>
                    <a:pt x="279771" y="154099"/>
                  </a:lnTo>
                  <a:lnTo>
                    <a:pt x="240979" y="11547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B2A86489-EBFB-4778-8E74-E3E598EC534D}"/>
                </a:ext>
              </a:extLst>
            </p:cNvPr>
            <p:cNvSpPr/>
            <p:nvPr/>
          </p:nvSpPr>
          <p:spPr>
            <a:xfrm>
              <a:off x="7368239" y="5511120"/>
              <a:ext cx="48000" cy="77732"/>
            </a:xfrm>
            <a:custGeom>
              <a:avLst/>
              <a:gdLst/>
              <a:ahLst/>
              <a:cxnLst/>
              <a:rect l="0" t="0" r="0" b="0"/>
              <a:pathLst>
                <a:path w="48000" h="77732">
                  <a:moveTo>
                    <a:pt x="16612" y="23320"/>
                  </a:moveTo>
                  <a:lnTo>
                    <a:pt x="34526" y="18842"/>
                  </a:lnTo>
                  <a:lnTo>
                    <a:pt x="21728" y="23338"/>
                  </a:lnTo>
                  <a:lnTo>
                    <a:pt x="11400" y="30813"/>
                  </a:lnTo>
                  <a:lnTo>
                    <a:pt x="3355" y="44501"/>
                  </a:lnTo>
                  <a:lnTo>
                    <a:pt x="0" y="52988"/>
                  </a:lnTo>
                  <a:lnTo>
                    <a:pt x="355" y="60374"/>
                  </a:lnTo>
                  <a:lnTo>
                    <a:pt x="3184" y="67024"/>
                  </a:lnTo>
                  <a:lnTo>
                    <a:pt x="7660" y="73186"/>
                  </a:lnTo>
                  <a:lnTo>
                    <a:pt x="13234" y="76430"/>
                  </a:lnTo>
                  <a:lnTo>
                    <a:pt x="26340" y="77731"/>
                  </a:lnTo>
                  <a:lnTo>
                    <a:pt x="38499" y="73127"/>
                  </a:lnTo>
                  <a:lnTo>
                    <a:pt x="44159" y="69480"/>
                  </a:lnTo>
                  <a:lnTo>
                    <a:pt x="47069" y="62731"/>
                  </a:lnTo>
                  <a:lnTo>
                    <a:pt x="47999" y="43715"/>
                  </a:lnTo>
                  <a:lnTo>
                    <a:pt x="43230" y="27778"/>
                  </a:lnTo>
                  <a:lnTo>
                    <a:pt x="2438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96B7E86-5828-4EBA-ACBF-90444DAE2987}"/>
                </a:ext>
              </a:extLst>
            </p:cNvPr>
            <p:cNvSpPr/>
            <p:nvPr/>
          </p:nvSpPr>
          <p:spPr>
            <a:xfrm>
              <a:off x="7462328" y="5355660"/>
              <a:ext cx="70221" cy="257976"/>
            </a:xfrm>
            <a:custGeom>
              <a:avLst/>
              <a:gdLst/>
              <a:ahLst/>
              <a:cxnLst/>
              <a:rect l="0" t="0" r="0" b="0"/>
              <a:pathLst>
                <a:path w="70221" h="257976">
                  <a:moveTo>
                    <a:pt x="31353" y="194328"/>
                  </a:moveTo>
                  <a:lnTo>
                    <a:pt x="49268" y="194328"/>
                  </a:lnTo>
                  <a:lnTo>
                    <a:pt x="29005" y="196631"/>
                  </a:lnTo>
                  <a:lnTo>
                    <a:pt x="22014" y="198454"/>
                  </a:lnTo>
                  <a:lnTo>
                    <a:pt x="9639" y="207390"/>
                  </a:lnTo>
                  <a:lnTo>
                    <a:pt x="3921" y="213401"/>
                  </a:lnTo>
                  <a:lnTo>
                    <a:pt x="972" y="220862"/>
                  </a:lnTo>
                  <a:lnTo>
                    <a:pt x="0" y="238367"/>
                  </a:lnTo>
                  <a:lnTo>
                    <a:pt x="2677" y="245280"/>
                  </a:lnTo>
                  <a:lnTo>
                    <a:pt x="12561" y="255265"/>
                  </a:lnTo>
                  <a:lnTo>
                    <a:pt x="27895" y="257975"/>
                  </a:lnTo>
                  <a:lnTo>
                    <a:pt x="36820" y="257489"/>
                  </a:lnTo>
                  <a:lnTo>
                    <a:pt x="43636" y="253709"/>
                  </a:lnTo>
                  <a:lnTo>
                    <a:pt x="53510" y="240297"/>
                  </a:lnTo>
                  <a:lnTo>
                    <a:pt x="59799" y="209196"/>
                  </a:lnTo>
                  <a:lnTo>
                    <a:pt x="53642" y="148802"/>
                  </a:lnTo>
                  <a:lnTo>
                    <a:pt x="41581" y="87852"/>
                  </a:lnTo>
                  <a:lnTo>
                    <a:pt x="32871" y="32108"/>
                  </a:lnTo>
                  <a:lnTo>
                    <a:pt x="27174" y="0"/>
                  </a:lnTo>
                  <a:lnTo>
                    <a:pt x="42420" y="51817"/>
                  </a:lnTo>
                  <a:lnTo>
                    <a:pt x="54300" y="108915"/>
                  </a:lnTo>
                  <a:lnTo>
                    <a:pt x="70220" y="1632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BFDA031-885B-4BB7-A0EF-F086461B62CD}"/>
                </a:ext>
              </a:extLst>
            </p:cNvPr>
            <p:cNvSpPr/>
            <p:nvPr/>
          </p:nvSpPr>
          <p:spPr>
            <a:xfrm>
              <a:off x="7859036" y="5526667"/>
              <a:ext cx="54416" cy="77736"/>
            </a:xfrm>
            <a:custGeom>
              <a:avLst/>
              <a:gdLst/>
              <a:ahLst/>
              <a:cxnLst/>
              <a:rect l="0" t="0" r="0" b="0"/>
              <a:pathLst>
                <a:path w="54416" h="77736">
                  <a:moveTo>
                    <a:pt x="54415" y="0"/>
                  </a:moveTo>
                  <a:lnTo>
                    <a:pt x="31318" y="7070"/>
                  </a:lnTo>
                  <a:lnTo>
                    <a:pt x="19389" y="14946"/>
                  </a:lnTo>
                  <a:lnTo>
                    <a:pt x="10632" y="26509"/>
                  </a:lnTo>
                  <a:lnTo>
                    <a:pt x="4726" y="41148"/>
                  </a:lnTo>
                  <a:lnTo>
                    <a:pt x="0" y="7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E0EADB1-1A7F-4E2F-9BAB-E4FD14B278FF}"/>
                </a:ext>
              </a:extLst>
            </p:cNvPr>
            <p:cNvSpPr/>
            <p:nvPr/>
          </p:nvSpPr>
          <p:spPr>
            <a:xfrm>
              <a:off x="7827942" y="5425611"/>
              <a:ext cx="23322" cy="54416"/>
            </a:xfrm>
            <a:custGeom>
              <a:avLst/>
              <a:gdLst/>
              <a:ahLst/>
              <a:cxnLst/>
              <a:rect l="0" t="0" r="0" b="0"/>
              <a:pathLst>
                <a:path w="23322" h="54416">
                  <a:moveTo>
                    <a:pt x="23321" y="54415"/>
                  </a:moveTo>
                  <a:lnTo>
                    <a:pt x="19194" y="8570"/>
                  </a:lnTo>
                  <a:lnTo>
                    <a:pt x="16251" y="3985"/>
                  </a:lnTo>
                  <a:lnTo>
                    <a:pt x="12562" y="179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8A67699-DD13-48B7-BD5F-B3776A9A6A13}"/>
                </a:ext>
              </a:extLst>
            </p:cNvPr>
            <p:cNvSpPr/>
            <p:nvPr/>
          </p:nvSpPr>
          <p:spPr>
            <a:xfrm>
              <a:off x="7921224" y="5495573"/>
              <a:ext cx="147698" cy="114502"/>
            </a:xfrm>
            <a:custGeom>
              <a:avLst/>
              <a:gdLst/>
              <a:ahLst/>
              <a:cxnLst/>
              <a:rect l="0" t="0" r="0" b="0"/>
              <a:pathLst>
                <a:path w="147698" h="114502">
                  <a:moveTo>
                    <a:pt x="0" y="0"/>
                  </a:moveTo>
                  <a:lnTo>
                    <a:pt x="11548" y="13276"/>
                  </a:lnTo>
                  <a:lnTo>
                    <a:pt x="17512" y="25766"/>
                  </a:lnTo>
                  <a:lnTo>
                    <a:pt x="18436" y="39954"/>
                  </a:lnTo>
                  <a:lnTo>
                    <a:pt x="13497" y="100213"/>
                  </a:lnTo>
                  <a:lnTo>
                    <a:pt x="11182" y="114501"/>
                  </a:lnTo>
                  <a:lnTo>
                    <a:pt x="11773" y="113474"/>
                  </a:lnTo>
                  <a:lnTo>
                    <a:pt x="23055" y="87002"/>
                  </a:lnTo>
                  <a:lnTo>
                    <a:pt x="41092" y="58504"/>
                  </a:lnTo>
                  <a:lnTo>
                    <a:pt x="66973" y="36432"/>
                  </a:lnTo>
                  <a:lnTo>
                    <a:pt x="88788" y="31451"/>
                  </a:lnTo>
                  <a:lnTo>
                    <a:pt x="110287" y="32980"/>
                  </a:lnTo>
                  <a:lnTo>
                    <a:pt x="125600" y="39417"/>
                  </a:lnTo>
                  <a:lnTo>
                    <a:pt x="135860" y="50340"/>
                  </a:lnTo>
                  <a:lnTo>
                    <a:pt x="147697" y="699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7F0601A0-5FD9-4EA0-A7E3-5B83F1AD2C79}"/>
                </a:ext>
              </a:extLst>
            </p:cNvPr>
            <p:cNvSpPr/>
            <p:nvPr/>
          </p:nvSpPr>
          <p:spPr>
            <a:xfrm>
              <a:off x="8432919" y="5482187"/>
              <a:ext cx="226957" cy="118297"/>
            </a:xfrm>
            <a:custGeom>
              <a:avLst/>
              <a:gdLst/>
              <a:ahLst/>
              <a:cxnLst/>
              <a:rect l="0" t="0" r="0" b="0"/>
              <a:pathLst>
                <a:path w="226957" h="118297">
                  <a:moveTo>
                    <a:pt x="71320" y="13386"/>
                  </a:moveTo>
                  <a:lnTo>
                    <a:pt x="79573" y="5133"/>
                  </a:lnTo>
                  <a:lnTo>
                    <a:pt x="78549" y="2701"/>
                  </a:lnTo>
                  <a:lnTo>
                    <a:pt x="68199" y="0"/>
                  </a:lnTo>
                  <a:lnTo>
                    <a:pt x="61466" y="1871"/>
                  </a:lnTo>
                  <a:lnTo>
                    <a:pt x="38745" y="17747"/>
                  </a:lnTo>
                  <a:lnTo>
                    <a:pt x="13108" y="43949"/>
                  </a:lnTo>
                  <a:lnTo>
                    <a:pt x="2837" y="63534"/>
                  </a:lnTo>
                  <a:lnTo>
                    <a:pt x="0" y="81451"/>
                  </a:lnTo>
                  <a:lnTo>
                    <a:pt x="452" y="89857"/>
                  </a:lnTo>
                  <a:lnTo>
                    <a:pt x="4209" y="97188"/>
                  </a:lnTo>
                  <a:lnTo>
                    <a:pt x="17597" y="109940"/>
                  </a:lnTo>
                  <a:lnTo>
                    <a:pt x="39670" y="116760"/>
                  </a:lnTo>
                  <a:lnTo>
                    <a:pt x="74322" y="118296"/>
                  </a:lnTo>
                  <a:lnTo>
                    <a:pt x="93383" y="113564"/>
                  </a:lnTo>
                  <a:lnTo>
                    <a:pt x="123539" y="95468"/>
                  </a:lnTo>
                  <a:lnTo>
                    <a:pt x="144049" y="78082"/>
                  </a:lnTo>
                  <a:lnTo>
                    <a:pt x="151764" y="75519"/>
                  </a:lnTo>
                  <a:lnTo>
                    <a:pt x="157771" y="77264"/>
                  </a:lnTo>
                  <a:lnTo>
                    <a:pt x="181870" y="96637"/>
                  </a:lnTo>
                  <a:lnTo>
                    <a:pt x="203980" y="107823"/>
                  </a:lnTo>
                  <a:lnTo>
                    <a:pt x="210720" y="108302"/>
                  </a:lnTo>
                  <a:lnTo>
                    <a:pt x="222815" y="104227"/>
                  </a:lnTo>
                  <a:lnTo>
                    <a:pt x="225868" y="98132"/>
                  </a:lnTo>
                  <a:lnTo>
                    <a:pt x="226956" y="79842"/>
                  </a:lnTo>
                  <a:lnTo>
                    <a:pt x="219954" y="61923"/>
                  </a:lnTo>
                  <a:lnTo>
                    <a:pt x="180149" y="133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E7278B7F-74DA-4CA6-83E1-BCCC6DAADB10}"/>
                </a:ext>
              </a:extLst>
            </p:cNvPr>
            <p:cNvSpPr/>
            <p:nvPr/>
          </p:nvSpPr>
          <p:spPr>
            <a:xfrm>
              <a:off x="8707579" y="5352418"/>
              <a:ext cx="22093" cy="158703"/>
            </a:xfrm>
            <a:custGeom>
              <a:avLst/>
              <a:gdLst/>
              <a:ahLst/>
              <a:cxnLst/>
              <a:rect l="0" t="0" r="0" b="0"/>
              <a:pathLst>
                <a:path w="22093" h="158703">
                  <a:moveTo>
                    <a:pt x="6545" y="18778"/>
                  </a:moveTo>
                  <a:lnTo>
                    <a:pt x="10673" y="2271"/>
                  </a:lnTo>
                  <a:lnTo>
                    <a:pt x="10161" y="0"/>
                  </a:lnTo>
                  <a:lnTo>
                    <a:pt x="8091" y="1077"/>
                  </a:lnTo>
                  <a:lnTo>
                    <a:pt x="4985" y="4387"/>
                  </a:lnTo>
                  <a:lnTo>
                    <a:pt x="613" y="29678"/>
                  </a:lnTo>
                  <a:lnTo>
                    <a:pt x="0" y="82256"/>
                  </a:lnTo>
                  <a:lnTo>
                    <a:pt x="5949" y="120312"/>
                  </a:lnTo>
                  <a:lnTo>
                    <a:pt x="22092" y="1587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EBF52F7-8423-4CE6-9872-BD0D7BBA2BB6}"/>
                </a:ext>
              </a:extLst>
            </p:cNvPr>
            <p:cNvSpPr/>
            <p:nvPr/>
          </p:nvSpPr>
          <p:spPr>
            <a:xfrm>
              <a:off x="8807407" y="5433385"/>
              <a:ext cx="85714" cy="81335"/>
            </a:xfrm>
            <a:custGeom>
              <a:avLst/>
              <a:gdLst/>
              <a:ahLst/>
              <a:cxnLst/>
              <a:rect l="0" t="0" r="0" b="0"/>
              <a:pathLst>
                <a:path w="85714" h="81335">
                  <a:moveTo>
                    <a:pt x="0" y="31094"/>
                  </a:moveTo>
                  <a:lnTo>
                    <a:pt x="8253" y="22840"/>
                  </a:lnTo>
                  <a:lnTo>
                    <a:pt x="8956" y="23000"/>
                  </a:lnTo>
                  <a:lnTo>
                    <a:pt x="3421" y="36469"/>
                  </a:lnTo>
                  <a:lnTo>
                    <a:pt x="1520" y="52772"/>
                  </a:lnTo>
                  <a:lnTo>
                    <a:pt x="3605" y="60230"/>
                  </a:lnTo>
                  <a:lnTo>
                    <a:pt x="12831" y="73122"/>
                  </a:lnTo>
                  <a:lnTo>
                    <a:pt x="30174" y="80003"/>
                  </a:lnTo>
                  <a:lnTo>
                    <a:pt x="50551" y="81334"/>
                  </a:lnTo>
                  <a:lnTo>
                    <a:pt x="68244" y="76168"/>
                  </a:lnTo>
                  <a:lnTo>
                    <a:pt x="80138" y="65810"/>
                  </a:lnTo>
                  <a:lnTo>
                    <a:pt x="84519" y="59420"/>
                  </a:lnTo>
                  <a:lnTo>
                    <a:pt x="85713" y="52569"/>
                  </a:lnTo>
                  <a:lnTo>
                    <a:pt x="82431" y="38047"/>
                  </a:lnTo>
                  <a:lnTo>
                    <a:pt x="66747" y="15304"/>
                  </a:lnTo>
                  <a:lnTo>
                    <a:pt x="55288" y="6801"/>
                  </a:lnTo>
                  <a:lnTo>
                    <a:pt x="3886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4992CD69-4332-40EB-AEBE-9E5FCA2E91B3}"/>
                </a:ext>
              </a:extLst>
            </p:cNvPr>
            <p:cNvSpPr/>
            <p:nvPr/>
          </p:nvSpPr>
          <p:spPr>
            <a:xfrm>
              <a:off x="8931783" y="5433385"/>
              <a:ext cx="163245" cy="45471"/>
            </a:xfrm>
            <a:custGeom>
              <a:avLst/>
              <a:gdLst/>
              <a:ahLst/>
              <a:cxnLst/>
              <a:rect l="0" t="0" r="0" b="0"/>
              <a:pathLst>
                <a:path w="163245" h="45471">
                  <a:moveTo>
                    <a:pt x="0" y="7773"/>
                  </a:moveTo>
                  <a:lnTo>
                    <a:pt x="16506" y="3646"/>
                  </a:lnTo>
                  <a:lnTo>
                    <a:pt x="21368" y="5886"/>
                  </a:lnTo>
                  <a:lnTo>
                    <a:pt x="24610" y="10833"/>
                  </a:lnTo>
                  <a:lnTo>
                    <a:pt x="26772" y="17587"/>
                  </a:lnTo>
                  <a:lnTo>
                    <a:pt x="26870" y="32000"/>
                  </a:lnTo>
                  <a:lnTo>
                    <a:pt x="25687" y="39472"/>
                  </a:lnTo>
                  <a:lnTo>
                    <a:pt x="29217" y="43588"/>
                  </a:lnTo>
                  <a:lnTo>
                    <a:pt x="35889" y="45470"/>
                  </a:lnTo>
                  <a:lnTo>
                    <a:pt x="53954" y="44393"/>
                  </a:lnTo>
                  <a:lnTo>
                    <a:pt x="81822" y="34075"/>
                  </a:lnTo>
                  <a:lnTo>
                    <a:pt x="130191" y="6716"/>
                  </a:lnTo>
                  <a:lnTo>
                    <a:pt x="16324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0B51A1DB-0341-419B-878D-67A78193271B}"/>
                </a:ext>
              </a:extLst>
            </p:cNvPr>
            <p:cNvSpPr/>
            <p:nvPr/>
          </p:nvSpPr>
          <p:spPr>
            <a:xfrm>
              <a:off x="2972655" y="6015209"/>
              <a:ext cx="504715" cy="141115"/>
            </a:xfrm>
            <a:custGeom>
              <a:avLst/>
              <a:gdLst/>
              <a:ahLst/>
              <a:cxnLst/>
              <a:rect l="0" t="0" r="0" b="0"/>
              <a:pathLst>
                <a:path w="504715" h="141115">
                  <a:moveTo>
                    <a:pt x="12379" y="110019"/>
                  </a:moveTo>
                  <a:lnTo>
                    <a:pt x="0" y="105893"/>
                  </a:lnTo>
                  <a:lnTo>
                    <a:pt x="672" y="104677"/>
                  </a:lnTo>
                  <a:lnTo>
                    <a:pt x="52371" y="98440"/>
                  </a:lnTo>
                  <a:lnTo>
                    <a:pt x="114728" y="91521"/>
                  </a:lnTo>
                  <a:lnTo>
                    <a:pt x="171400" y="84000"/>
                  </a:lnTo>
                  <a:lnTo>
                    <a:pt x="218660" y="78878"/>
                  </a:lnTo>
                  <a:lnTo>
                    <a:pt x="269032" y="73722"/>
                  </a:lnTo>
                  <a:lnTo>
                    <a:pt x="326525" y="65963"/>
                  </a:lnTo>
                  <a:lnTo>
                    <a:pt x="375517" y="58194"/>
                  </a:lnTo>
                  <a:lnTo>
                    <a:pt x="436219" y="45240"/>
                  </a:lnTo>
                  <a:lnTo>
                    <a:pt x="478303" y="29981"/>
                  </a:lnTo>
                  <a:lnTo>
                    <a:pt x="486239" y="25566"/>
                  </a:lnTo>
                  <a:lnTo>
                    <a:pt x="489803" y="20895"/>
                  </a:lnTo>
                  <a:lnTo>
                    <a:pt x="490451" y="16055"/>
                  </a:lnTo>
                  <a:lnTo>
                    <a:pt x="489156" y="11100"/>
                  </a:lnTo>
                  <a:lnTo>
                    <a:pt x="485701" y="6933"/>
                  </a:lnTo>
                  <a:lnTo>
                    <a:pt x="474952" y="0"/>
                  </a:lnTo>
                  <a:lnTo>
                    <a:pt x="471913" y="1261"/>
                  </a:lnTo>
                  <a:lnTo>
                    <a:pt x="470751" y="5556"/>
                  </a:lnTo>
                  <a:lnTo>
                    <a:pt x="470840" y="11874"/>
                  </a:lnTo>
                  <a:lnTo>
                    <a:pt x="479218" y="33147"/>
                  </a:lnTo>
                  <a:lnTo>
                    <a:pt x="503432" y="79001"/>
                  </a:lnTo>
                  <a:lnTo>
                    <a:pt x="504714" y="94506"/>
                  </a:lnTo>
                  <a:lnTo>
                    <a:pt x="494338" y="14111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82EA44EA-5D3E-4BA9-B2BB-F8874AB5F83C}"/>
                </a:ext>
              </a:extLst>
            </p:cNvPr>
            <p:cNvSpPr/>
            <p:nvPr/>
          </p:nvSpPr>
          <p:spPr>
            <a:xfrm>
              <a:off x="3565938" y="6069882"/>
              <a:ext cx="256408" cy="154451"/>
            </a:xfrm>
            <a:custGeom>
              <a:avLst/>
              <a:gdLst/>
              <a:ahLst/>
              <a:cxnLst/>
              <a:rect l="0" t="0" r="0" b="0"/>
              <a:pathLst>
                <a:path w="256408" h="154451">
                  <a:moveTo>
                    <a:pt x="33205" y="70894"/>
                  </a:moveTo>
                  <a:lnTo>
                    <a:pt x="41458" y="79147"/>
                  </a:lnTo>
                  <a:lnTo>
                    <a:pt x="57027" y="80896"/>
                  </a:lnTo>
                  <a:lnTo>
                    <a:pt x="76614" y="77930"/>
                  </a:lnTo>
                  <a:lnTo>
                    <a:pt x="93957" y="70854"/>
                  </a:lnTo>
                  <a:lnTo>
                    <a:pt x="114162" y="53031"/>
                  </a:lnTo>
                  <a:lnTo>
                    <a:pt x="117407" y="44303"/>
                  </a:lnTo>
                  <a:lnTo>
                    <a:pt x="118709" y="23086"/>
                  </a:lnTo>
                  <a:lnTo>
                    <a:pt x="116119" y="14838"/>
                  </a:lnTo>
                  <a:lnTo>
                    <a:pt x="106332" y="3369"/>
                  </a:lnTo>
                  <a:lnTo>
                    <a:pt x="88739" y="0"/>
                  </a:lnTo>
                  <a:lnTo>
                    <a:pt x="69115" y="2245"/>
                  </a:lnTo>
                  <a:lnTo>
                    <a:pt x="48356" y="13222"/>
                  </a:lnTo>
                  <a:lnTo>
                    <a:pt x="20538" y="37461"/>
                  </a:lnTo>
                  <a:lnTo>
                    <a:pt x="8914" y="56957"/>
                  </a:lnTo>
                  <a:lnTo>
                    <a:pt x="0" y="87398"/>
                  </a:lnTo>
                  <a:lnTo>
                    <a:pt x="3764" y="109035"/>
                  </a:lnTo>
                  <a:lnTo>
                    <a:pt x="14074" y="127577"/>
                  </a:lnTo>
                  <a:lnTo>
                    <a:pt x="27294" y="138696"/>
                  </a:lnTo>
                  <a:lnTo>
                    <a:pt x="49304" y="149812"/>
                  </a:lnTo>
                  <a:lnTo>
                    <a:pt x="84617" y="154450"/>
                  </a:lnTo>
                  <a:lnTo>
                    <a:pt x="138994" y="147689"/>
                  </a:lnTo>
                  <a:lnTo>
                    <a:pt x="158822" y="140438"/>
                  </a:lnTo>
                  <a:lnTo>
                    <a:pt x="216351" y="102104"/>
                  </a:lnTo>
                  <a:lnTo>
                    <a:pt x="237951" y="82828"/>
                  </a:lnTo>
                  <a:lnTo>
                    <a:pt x="255291" y="49670"/>
                  </a:lnTo>
                  <a:lnTo>
                    <a:pt x="256407" y="42061"/>
                  </a:lnTo>
                  <a:lnTo>
                    <a:pt x="254559" y="37852"/>
                  </a:lnTo>
                  <a:lnTo>
                    <a:pt x="250736" y="35910"/>
                  </a:lnTo>
                  <a:lnTo>
                    <a:pt x="246460" y="38070"/>
                  </a:lnTo>
                  <a:lnTo>
                    <a:pt x="211890" y="82870"/>
                  </a:lnTo>
                  <a:lnTo>
                    <a:pt x="176112" y="142106"/>
                  </a:lnTo>
                  <a:lnTo>
                    <a:pt x="173129" y="1486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64C0C29A-B3E4-4F65-9F94-5154F6F28210}"/>
                </a:ext>
              </a:extLst>
            </p:cNvPr>
            <p:cNvSpPr/>
            <p:nvPr/>
          </p:nvSpPr>
          <p:spPr>
            <a:xfrm>
              <a:off x="3723519" y="6083524"/>
              <a:ext cx="108831" cy="80573"/>
            </a:xfrm>
            <a:custGeom>
              <a:avLst/>
              <a:gdLst/>
              <a:ahLst/>
              <a:cxnLst/>
              <a:rect l="0" t="0" r="0" b="0"/>
              <a:pathLst>
                <a:path w="108831" h="80573">
                  <a:moveTo>
                    <a:pt x="1" y="26157"/>
                  </a:moveTo>
                  <a:lnTo>
                    <a:pt x="0" y="5524"/>
                  </a:lnTo>
                  <a:lnTo>
                    <a:pt x="1728" y="1173"/>
                  </a:lnTo>
                  <a:lnTo>
                    <a:pt x="4607" y="0"/>
                  </a:lnTo>
                  <a:lnTo>
                    <a:pt x="8254" y="945"/>
                  </a:lnTo>
                  <a:lnTo>
                    <a:pt x="70319" y="59056"/>
                  </a:lnTo>
                  <a:lnTo>
                    <a:pt x="96520" y="75810"/>
                  </a:lnTo>
                  <a:lnTo>
                    <a:pt x="108830" y="8057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B569322-B07D-4E7D-9A73-83BA7CFC3C97}"/>
                </a:ext>
              </a:extLst>
            </p:cNvPr>
            <p:cNvSpPr/>
            <p:nvPr/>
          </p:nvSpPr>
          <p:spPr>
            <a:xfrm>
              <a:off x="3878990" y="5982937"/>
              <a:ext cx="155472" cy="159718"/>
            </a:xfrm>
            <a:custGeom>
              <a:avLst/>
              <a:gdLst/>
              <a:ahLst/>
              <a:cxnLst/>
              <a:rect l="0" t="0" r="0" b="0"/>
              <a:pathLst>
                <a:path w="155472" h="159718">
                  <a:moveTo>
                    <a:pt x="0" y="17915"/>
                  </a:moveTo>
                  <a:lnTo>
                    <a:pt x="0" y="0"/>
                  </a:lnTo>
                  <a:lnTo>
                    <a:pt x="8456" y="61147"/>
                  </a:lnTo>
                  <a:lnTo>
                    <a:pt x="18273" y="115706"/>
                  </a:lnTo>
                  <a:lnTo>
                    <a:pt x="25952" y="150922"/>
                  </a:lnTo>
                  <a:lnTo>
                    <a:pt x="27666" y="154091"/>
                  </a:lnTo>
                  <a:lnTo>
                    <a:pt x="28809" y="151885"/>
                  </a:lnTo>
                  <a:lnTo>
                    <a:pt x="32520" y="108366"/>
                  </a:lnTo>
                  <a:lnTo>
                    <a:pt x="39213" y="93816"/>
                  </a:lnTo>
                  <a:lnTo>
                    <a:pt x="43417" y="91836"/>
                  </a:lnTo>
                  <a:lnTo>
                    <a:pt x="47947" y="93108"/>
                  </a:lnTo>
                  <a:lnTo>
                    <a:pt x="52694" y="96547"/>
                  </a:lnTo>
                  <a:lnTo>
                    <a:pt x="60272" y="107277"/>
                  </a:lnTo>
                  <a:lnTo>
                    <a:pt x="80214" y="158064"/>
                  </a:lnTo>
                  <a:lnTo>
                    <a:pt x="83706" y="159717"/>
                  </a:lnTo>
                  <a:lnTo>
                    <a:pt x="87762" y="157363"/>
                  </a:lnTo>
                  <a:lnTo>
                    <a:pt x="96012" y="145535"/>
                  </a:lnTo>
                  <a:lnTo>
                    <a:pt x="120866" y="96049"/>
                  </a:lnTo>
                  <a:lnTo>
                    <a:pt x="155471" y="567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03C9BC91-5A43-4844-BAD6-4357BDF02119}"/>
                </a:ext>
              </a:extLst>
            </p:cNvPr>
            <p:cNvSpPr/>
            <p:nvPr/>
          </p:nvSpPr>
          <p:spPr>
            <a:xfrm>
              <a:off x="4096649" y="6024079"/>
              <a:ext cx="458639" cy="178239"/>
            </a:xfrm>
            <a:custGeom>
              <a:avLst/>
              <a:gdLst/>
              <a:ahLst/>
              <a:cxnLst/>
              <a:rect l="0" t="0" r="0" b="0"/>
              <a:pathLst>
                <a:path w="458639" h="178239">
                  <a:moveTo>
                    <a:pt x="0" y="62282"/>
                  </a:moveTo>
                  <a:lnTo>
                    <a:pt x="13275" y="50734"/>
                  </a:lnTo>
                  <a:lnTo>
                    <a:pt x="43239" y="32429"/>
                  </a:lnTo>
                  <a:lnTo>
                    <a:pt x="55231" y="13705"/>
                  </a:lnTo>
                  <a:lnTo>
                    <a:pt x="54958" y="8304"/>
                  </a:lnTo>
                  <a:lnTo>
                    <a:pt x="52186" y="3840"/>
                  </a:lnTo>
                  <a:lnTo>
                    <a:pt x="47746" y="0"/>
                  </a:lnTo>
                  <a:lnTo>
                    <a:pt x="42196" y="32"/>
                  </a:lnTo>
                  <a:lnTo>
                    <a:pt x="29118" y="6976"/>
                  </a:lnTo>
                  <a:lnTo>
                    <a:pt x="11315" y="29580"/>
                  </a:lnTo>
                  <a:lnTo>
                    <a:pt x="3352" y="66412"/>
                  </a:lnTo>
                  <a:lnTo>
                    <a:pt x="6096" y="88302"/>
                  </a:lnTo>
                  <a:lnTo>
                    <a:pt x="9247" y="97767"/>
                  </a:lnTo>
                  <a:lnTo>
                    <a:pt x="21960" y="112890"/>
                  </a:lnTo>
                  <a:lnTo>
                    <a:pt x="30187" y="119341"/>
                  </a:lnTo>
                  <a:lnTo>
                    <a:pt x="48541" y="124207"/>
                  </a:lnTo>
                  <a:lnTo>
                    <a:pt x="68215" y="122626"/>
                  </a:lnTo>
                  <a:lnTo>
                    <a:pt x="96987" y="112022"/>
                  </a:lnTo>
                  <a:lnTo>
                    <a:pt x="111052" y="102815"/>
                  </a:lnTo>
                  <a:lnTo>
                    <a:pt x="128681" y="79665"/>
                  </a:lnTo>
                  <a:lnTo>
                    <a:pt x="142181" y="41596"/>
                  </a:lnTo>
                  <a:lnTo>
                    <a:pt x="142293" y="40717"/>
                  </a:lnTo>
                  <a:lnTo>
                    <a:pt x="134893" y="65424"/>
                  </a:lnTo>
                  <a:lnTo>
                    <a:pt x="133826" y="92484"/>
                  </a:lnTo>
                  <a:lnTo>
                    <a:pt x="136638" y="112269"/>
                  </a:lnTo>
                  <a:lnTo>
                    <a:pt x="140324" y="117200"/>
                  </a:lnTo>
                  <a:lnTo>
                    <a:pt x="145373" y="118760"/>
                  </a:lnTo>
                  <a:lnTo>
                    <a:pt x="151330" y="118072"/>
                  </a:lnTo>
                  <a:lnTo>
                    <a:pt x="156165" y="115022"/>
                  </a:lnTo>
                  <a:lnTo>
                    <a:pt x="192027" y="66040"/>
                  </a:lnTo>
                  <a:lnTo>
                    <a:pt x="197116" y="63923"/>
                  </a:lnTo>
                  <a:lnTo>
                    <a:pt x="202236" y="64240"/>
                  </a:lnTo>
                  <a:lnTo>
                    <a:pt x="207377" y="66178"/>
                  </a:lnTo>
                  <a:lnTo>
                    <a:pt x="210804" y="70925"/>
                  </a:lnTo>
                  <a:lnTo>
                    <a:pt x="220882" y="108867"/>
                  </a:lnTo>
                  <a:lnTo>
                    <a:pt x="224990" y="113204"/>
                  </a:lnTo>
                  <a:lnTo>
                    <a:pt x="230320" y="115232"/>
                  </a:lnTo>
                  <a:lnTo>
                    <a:pt x="236464" y="115720"/>
                  </a:lnTo>
                  <a:lnTo>
                    <a:pt x="242288" y="113455"/>
                  </a:lnTo>
                  <a:lnTo>
                    <a:pt x="258737" y="97886"/>
                  </a:lnTo>
                  <a:lnTo>
                    <a:pt x="284979" y="61852"/>
                  </a:lnTo>
                  <a:lnTo>
                    <a:pt x="291042" y="59404"/>
                  </a:lnTo>
                  <a:lnTo>
                    <a:pt x="297675" y="60363"/>
                  </a:lnTo>
                  <a:lnTo>
                    <a:pt x="304688" y="63594"/>
                  </a:lnTo>
                  <a:lnTo>
                    <a:pt x="309364" y="69202"/>
                  </a:lnTo>
                  <a:lnTo>
                    <a:pt x="326624" y="126648"/>
                  </a:lnTo>
                  <a:lnTo>
                    <a:pt x="333458" y="145304"/>
                  </a:lnTo>
                  <a:lnTo>
                    <a:pt x="345133" y="162232"/>
                  </a:lnTo>
                  <a:lnTo>
                    <a:pt x="361263" y="173786"/>
                  </a:lnTo>
                  <a:lnTo>
                    <a:pt x="370400" y="178077"/>
                  </a:lnTo>
                  <a:lnTo>
                    <a:pt x="389767" y="178238"/>
                  </a:lnTo>
                  <a:lnTo>
                    <a:pt x="408163" y="172551"/>
                  </a:lnTo>
                  <a:lnTo>
                    <a:pt x="434048" y="154825"/>
                  </a:lnTo>
                  <a:lnTo>
                    <a:pt x="448185" y="139798"/>
                  </a:lnTo>
                  <a:lnTo>
                    <a:pt x="458638" y="1244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FCE6A1-6F1C-4839-959C-265BD632F10A}"/>
                </a:ext>
              </a:extLst>
            </p:cNvPr>
            <p:cNvSpPr/>
            <p:nvPr/>
          </p:nvSpPr>
          <p:spPr>
            <a:xfrm>
              <a:off x="4922240" y="5926757"/>
              <a:ext cx="633023" cy="281925"/>
            </a:xfrm>
            <a:custGeom>
              <a:avLst/>
              <a:gdLst/>
              <a:ahLst/>
              <a:cxnLst/>
              <a:rect l="0" t="0" r="0" b="0"/>
              <a:pathLst>
                <a:path w="633023" h="281925">
                  <a:moveTo>
                    <a:pt x="6176" y="43001"/>
                  </a:moveTo>
                  <a:lnTo>
                    <a:pt x="10303" y="30620"/>
                  </a:lnTo>
                  <a:lnTo>
                    <a:pt x="10655" y="30429"/>
                  </a:lnTo>
                  <a:lnTo>
                    <a:pt x="6683" y="84042"/>
                  </a:lnTo>
                  <a:lnTo>
                    <a:pt x="2116" y="138479"/>
                  </a:lnTo>
                  <a:lnTo>
                    <a:pt x="0" y="180254"/>
                  </a:lnTo>
                  <a:lnTo>
                    <a:pt x="9319" y="240400"/>
                  </a:lnTo>
                  <a:lnTo>
                    <a:pt x="16705" y="272508"/>
                  </a:lnTo>
                  <a:lnTo>
                    <a:pt x="21833" y="278059"/>
                  </a:lnTo>
                  <a:lnTo>
                    <a:pt x="28706" y="280897"/>
                  </a:lnTo>
                  <a:lnTo>
                    <a:pt x="36743" y="281924"/>
                  </a:lnTo>
                  <a:lnTo>
                    <a:pt x="50280" y="278460"/>
                  </a:lnTo>
                  <a:lnTo>
                    <a:pt x="62918" y="269435"/>
                  </a:lnTo>
                  <a:lnTo>
                    <a:pt x="112050" y="210461"/>
                  </a:lnTo>
                  <a:lnTo>
                    <a:pt x="147603" y="177885"/>
                  </a:lnTo>
                  <a:lnTo>
                    <a:pt x="155740" y="176110"/>
                  </a:lnTo>
                  <a:lnTo>
                    <a:pt x="173993" y="178744"/>
                  </a:lnTo>
                  <a:lnTo>
                    <a:pt x="199566" y="194066"/>
                  </a:lnTo>
                  <a:lnTo>
                    <a:pt x="240379" y="233508"/>
                  </a:lnTo>
                  <a:lnTo>
                    <a:pt x="257676" y="239956"/>
                  </a:lnTo>
                  <a:lnTo>
                    <a:pt x="267125" y="241675"/>
                  </a:lnTo>
                  <a:lnTo>
                    <a:pt x="274288" y="240229"/>
                  </a:lnTo>
                  <a:lnTo>
                    <a:pt x="279927" y="236675"/>
                  </a:lnTo>
                  <a:lnTo>
                    <a:pt x="284551" y="231714"/>
                  </a:lnTo>
                  <a:lnTo>
                    <a:pt x="289687" y="216989"/>
                  </a:lnTo>
                  <a:lnTo>
                    <a:pt x="291057" y="208225"/>
                  </a:lnTo>
                  <a:lnTo>
                    <a:pt x="287973" y="189275"/>
                  </a:lnTo>
                  <a:lnTo>
                    <a:pt x="279980" y="171064"/>
                  </a:lnTo>
                  <a:lnTo>
                    <a:pt x="267790" y="157211"/>
                  </a:lnTo>
                  <a:lnTo>
                    <a:pt x="260048" y="153690"/>
                  </a:lnTo>
                  <a:lnTo>
                    <a:pt x="242233" y="152081"/>
                  </a:lnTo>
                  <a:lnTo>
                    <a:pt x="227405" y="156548"/>
                  </a:lnTo>
                  <a:lnTo>
                    <a:pt x="221032" y="160158"/>
                  </a:lnTo>
                  <a:lnTo>
                    <a:pt x="203810" y="181745"/>
                  </a:lnTo>
                  <a:lnTo>
                    <a:pt x="199964" y="197947"/>
                  </a:lnTo>
                  <a:lnTo>
                    <a:pt x="200148" y="205896"/>
                  </a:lnTo>
                  <a:lnTo>
                    <a:pt x="202861" y="212923"/>
                  </a:lnTo>
                  <a:lnTo>
                    <a:pt x="212786" y="225336"/>
                  </a:lnTo>
                  <a:lnTo>
                    <a:pt x="219924" y="228473"/>
                  </a:lnTo>
                  <a:lnTo>
                    <a:pt x="237068" y="229656"/>
                  </a:lnTo>
                  <a:lnTo>
                    <a:pt x="251597" y="224999"/>
                  </a:lnTo>
                  <a:lnTo>
                    <a:pt x="257890" y="221339"/>
                  </a:lnTo>
                  <a:lnTo>
                    <a:pt x="267185" y="208058"/>
                  </a:lnTo>
                  <a:lnTo>
                    <a:pt x="273332" y="189776"/>
                  </a:lnTo>
                  <a:lnTo>
                    <a:pt x="277656" y="162977"/>
                  </a:lnTo>
                  <a:lnTo>
                    <a:pt x="279582" y="163580"/>
                  </a:lnTo>
                  <a:lnTo>
                    <a:pt x="323506" y="225947"/>
                  </a:lnTo>
                  <a:lnTo>
                    <a:pt x="329150" y="232336"/>
                  </a:lnTo>
                  <a:lnTo>
                    <a:pt x="335504" y="235731"/>
                  </a:lnTo>
                  <a:lnTo>
                    <a:pt x="349473" y="237200"/>
                  </a:lnTo>
                  <a:lnTo>
                    <a:pt x="354235" y="233792"/>
                  </a:lnTo>
                  <a:lnTo>
                    <a:pt x="359526" y="220791"/>
                  </a:lnTo>
                  <a:lnTo>
                    <a:pt x="362059" y="185158"/>
                  </a:lnTo>
                  <a:lnTo>
                    <a:pt x="359033" y="160266"/>
                  </a:lnTo>
                  <a:lnTo>
                    <a:pt x="361082" y="144351"/>
                  </a:lnTo>
                  <a:lnTo>
                    <a:pt x="367176" y="130944"/>
                  </a:lnTo>
                  <a:lnTo>
                    <a:pt x="371219" y="124950"/>
                  </a:lnTo>
                  <a:lnTo>
                    <a:pt x="378233" y="120954"/>
                  </a:lnTo>
                  <a:lnTo>
                    <a:pt x="397543" y="116514"/>
                  </a:lnTo>
                  <a:lnTo>
                    <a:pt x="424441" y="118141"/>
                  </a:lnTo>
                  <a:lnTo>
                    <a:pt x="438521" y="124190"/>
                  </a:lnTo>
                  <a:lnTo>
                    <a:pt x="444694" y="128221"/>
                  </a:lnTo>
                  <a:lnTo>
                    <a:pt x="453857" y="141913"/>
                  </a:lnTo>
                  <a:lnTo>
                    <a:pt x="459945" y="159515"/>
                  </a:lnTo>
                  <a:lnTo>
                    <a:pt x="468300" y="205039"/>
                  </a:lnTo>
                  <a:lnTo>
                    <a:pt x="477592" y="218953"/>
                  </a:lnTo>
                  <a:lnTo>
                    <a:pt x="483698" y="225082"/>
                  </a:lnTo>
                  <a:lnTo>
                    <a:pt x="499695" y="231892"/>
                  </a:lnTo>
                  <a:lnTo>
                    <a:pt x="542242" y="236263"/>
                  </a:lnTo>
                  <a:lnTo>
                    <a:pt x="569189" y="227648"/>
                  </a:lnTo>
                  <a:lnTo>
                    <a:pt x="604281" y="205677"/>
                  </a:lnTo>
                  <a:lnTo>
                    <a:pt x="612207" y="198093"/>
                  </a:lnTo>
                  <a:lnTo>
                    <a:pt x="614900" y="189582"/>
                  </a:lnTo>
                  <a:lnTo>
                    <a:pt x="614103" y="180453"/>
                  </a:lnTo>
                  <a:lnTo>
                    <a:pt x="610981" y="170912"/>
                  </a:lnTo>
                  <a:lnTo>
                    <a:pt x="604581" y="164551"/>
                  </a:lnTo>
                  <a:lnTo>
                    <a:pt x="585954" y="157484"/>
                  </a:lnTo>
                  <a:lnTo>
                    <a:pt x="551188" y="157632"/>
                  </a:lnTo>
                  <a:lnTo>
                    <a:pt x="530842" y="165637"/>
                  </a:lnTo>
                  <a:lnTo>
                    <a:pt x="521789" y="171399"/>
                  </a:lnTo>
                  <a:lnTo>
                    <a:pt x="516617" y="179560"/>
                  </a:lnTo>
                  <a:lnTo>
                    <a:pt x="513174" y="200143"/>
                  </a:lnTo>
                  <a:lnTo>
                    <a:pt x="515192" y="209087"/>
                  </a:lnTo>
                  <a:lnTo>
                    <a:pt x="524345" y="223632"/>
                  </a:lnTo>
                  <a:lnTo>
                    <a:pt x="541657" y="231247"/>
                  </a:lnTo>
                  <a:lnTo>
                    <a:pt x="562018" y="233768"/>
                  </a:lnTo>
                  <a:lnTo>
                    <a:pt x="588913" y="229468"/>
                  </a:lnTo>
                  <a:lnTo>
                    <a:pt x="608357" y="222036"/>
                  </a:lnTo>
                  <a:lnTo>
                    <a:pt x="615788" y="215045"/>
                  </a:lnTo>
                  <a:lnTo>
                    <a:pt x="626348" y="195760"/>
                  </a:lnTo>
                  <a:lnTo>
                    <a:pt x="633022" y="156497"/>
                  </a:lnTo>
                  <a:lnTo>
                    <a:pt x="624765" y="94381"/>
                  </a:lnTo>
                  <a:lnTo>
                    <a:pt x="607288" y="35505"/>
                  </a:lnTo>
                  <a:lnTo>
                    <a:pt x="598680" y="12853"/>
                  </a:lnTo>
                  <a:lnTo>
                    <a:pt x="590241" y="523"/>
                  </a:lnTo>
                  <a:lnTo>
                    <a:pt x="587300" y="0"/>
                  </a:lnTo>
                  <a:lnTo>
                    <a:pt x="585339" y="3105"/>
                  </a:lnTo>
                  <a:lnTo>
                    <a:pt x="584032" y="8630"/>
                  </a:lnTo>
                  <a:lnTo>
                    <a:pt x="592467" y="59423"/>
                  </a:lnTo>
                  <a:lnTo>
                    <a:pt x="610235" y="121331"/>
                  </a:lnTo>
                  <a:lnTo>
                    <a:pt x="612511" y="12851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CA74C688-FA46-4A3E-9A92-C6DFB85B3A33}"/>
                </a:ext>
              </a:extLst>
            </p:cNvPr>
            <p:cNvSpPr/>
            <p:nvPr/>
          </p:nvSpPr>
          <p:spPr>
            <a:xfrm>
              <a:off x="5629754" y="5965811"/>
              <a:ext cx="567066" cy="170536"/>
            </a:xfrm>
            <a:custGeom>
              <a:avLst/>
              <a:gdLst/>
              <a:ahLst/>
              <a:cxnLst/>
              <a:rect l="0" t="0" r="0" b="0"/>
              <a:pathLst>
                <a:path w="567066" h="170536">
                  <a:moveTo>
                    <a:pt x="21600" y="81682"/>
                  </a:moveTo>
                  <a:lnTo>
                    <a:pt x="13347" y="73429"/>
                  </a:lnTo>
                  <a:lnTo>
                    <a:pt x="10052" y="73588"/>
                  </a:lnTo>
                  <a:lnTo>
                    <a:pt x="6992" y="76286"/>
                  </a:lnTo>
                  <a:lnTo>
                    <a:pt x="4088" y="80676"/>
                  </a:lnTo>
                  <a:lnTo>
                    <a:pt x="0" y="107487"/>
                  </a:lnTo>
                  <a:lnTo>
                    <a:pt x="6962" y="157100"/>
                  </a:lnTo>
                  <a:lnTo>
                    <a:pt x="9250" y="165646"/>
                  </a:lnTo>
                  <a:lnTo>
                    <a:pt x="12503" y="169616"/>
                  </a:lnTo>
                  <a:lnTo>
                    <a:pt x="16399" y="170535"/>
                  </a:lnTo>
                  <a:lnTo>
                    <a:pt x="20724" y="169420"/>
                  </a:lnTo>
                  <a:lnTo>
                    <a:pt x="23607" y="165223"/>
                  </a:lnTo>
                  <a:lnTo>
                    <a:pt x="37492" y="104281"/>
                  </a:lnTo>
                  <a:lnTo>
                    <a:pt x="39969" y="94157"/>
                  </a:lnTo>
                  <a:lnTo>
                    <a:pt x="44211" y="88271"/>
                  </a:lnTo>
                  <a:lnTo>
                    <a:pt x="49629" y="85210"/>
                  </a:lnTo>
                  <a:lnTo>
                    <a:pt x="55833" y="84034"/>
                  </a:lnTo>
                  <a:lnTo>
                    <a:pt x="60833" y="85841"/>
                  </a:lnTo>
                  <a:lnTo>
                    <a:pt x="68692" y="94759"/>
                  </a:lnTo>
                  <a:lnTo>
                    <a:pt x="102968" y="137975"/>
                  </a:lnTo>
                  <a:lnTo>
                    <a:pt x="116497" y="148736"/>
                  </a:lnTo>
                  <a:lnTo>
                    <a:pt x="146935" y="160379"/>
                  </a:lnTo>
                  <a:lnTo>
                    <a:pt x="166269" y="159557"/>
                  </a:lnTo>
                  <a:lnTo>
                    <a:pt x="175052" y="156919"/>
                  </a:lnTo>
                  <a:lnTo>
                    <a:pt x="181770" y="152569"/>
                  </a:lnTo>
                  <a:lnTo>
                    <a:pt x="191540" y="140827"/>
                  </a:lnTo>
                  <a:lnTo>
                    <a:pt x="201895" y="111395"/>
                  </a:lnTo>
                  <a:lnTo>
                    <a:pt x="202181" y="79449"/>
                  </a:lnTo>
                  <a:lnTo>
                    <a:pt x="192668" y="52230"/>
                  </a:lnTo>
                  <a:lnTo>
                    <a:pt x="187469" y="48228"/>
                  </a:lnTo>
                  <a:lnTo>
                    <a:pt x="181412" y="47287"/>
                  </a:lnTo>
                  <a:lnTo>
                    <a:pt x="174783" y="48388"/>
                  </a:lnTo>
                  <a:lnTo>
                    <a:pt x="170363" y="52577"/>
                  </a:lnTo>
                  <a:lnTo>
                    <a:pt x="165452" y="66443"/>
                  </a:lnTo>
                  <a:lnTo>
                    <a:pt x="167876" y="84122"/>
                  </a:lnTo>
                  <a:lnTo>
                    <a:pt x="175575" y="102632"/>
                  </a:lnTo>
                  <a:lnTo>
                    <a:pt x="194478" y="126757"/>
                  </a:lnTo>
                  <a:lnTo>
                    <a:pt x="208992" y="139431"/>
                  </a:lnTo>
                  <a:lnTo>
                    <a:pt x="226383" y="146216"/>
                  </a:lnTo>
                  <a:lnTo>
                    <a:pt x="235857" y="148025"/>
                  </a:lnTo>
                  <a:lnTo>
                    <a:pt x="253294" y="145429"/>
                  </a:lnTo>
                  <a:lnTo>
                    <a:pt x="268818" y="137653"/>
                  </a:lnTo>
                  <a:lnTo>
                    <a:pt x="287269" y="117844"/>
                  </a:lnTo>
                  <a:lnTo>
                    <a:pt x="301949" y="90477"/>
                  </a:lnTo>
                  <a:lnTo>
                    <a:pt x="305988" y="70620"/>
                  </a:lnTo>
                  <a:lnTo>
                    <a:pt x="308793" y="65671"/>
                  </a:lnTo>
                  <a:lnTo>
                    <a:pt x="312391" y="64098"/>
                  </a:lnTo>
                  <a:lnTo>
                    <a:pt x="316517" y="64777"/>
                  </a:lnTo>
                  <a:lnTo>
                    <a:pt x="320131" y="67821"/>
                  </a:lnTo>
                  <a:lnTo>
                    <a:pt x="329344" y="84485"/>
                  </a:lnTo>
                  <a:lnTo>
                    <a:pt x="357350" y="143980"/>
                  </a:lnTo>
                  <a:lnTo>
                    <a:pt x="362037" y="148262"/>
                  </a:lnTo>
                  <a:lnTo>
                    <a:pt x="367751" y="150253"/>
                  </a:lnTo>
                  <a:lnTo>
                    <a:pt x="374153" y="150716"/>
                  </a:lnTo>
                  <a:lnTo>
                    <a:pt x="385873" y="146625"/>
                  </a:lnTo>
                  <a:lnTo>
                    <a:pt x="448156" y="97579"/>
                  </a:lnTo>
                  <a:lnTo>
                    <a:pt x="474926" y="69636"/>
                  </a:lnTo>
                  <a:lnTo>
                    <a:pt x="500951" y="27899"/>
                  </a:lnTo>
                  <a:lnTo>
                    <a:pt x="504415" y="12001"/>
                  </a:lnTo>
                  <a:lnTo>
                    <a:pt x="504130" y="4134"/>
                  </a:lnTo>
                  <a:lnTo>
                    <a:pt x="502212" y="617"/>
                  </a:lnTo>
                  <a:lnTo>
                    <a:pt x="499206" y="0"/>
                  </a:lnTo>
                  <a:lnTo>
                    <a:pt x="495475" y="1315"/>
                  </a:lnTo>
                  <a:lnTo>
                    <a:pt x="494714" y="4784"/>
                  </a:lnTo>
                  <a:lnTo>
                    <a:pt x="498477" y="15547"/>
                  </a:lnTo>
                  <a:lnTo>
                    <a:pt x="558859" y="76620"/>
                  </a:lnTo>
                  <a:lnTo>
                    <a:pt x="566429" y="90660"/>
                  </a:lnTo>
                  <a:lnTo>
                    <a:pt x="567065" y="96305"/>
                  </a:lnTo>
                  <a:lnTo>
                    <a:pt x="565762" y="100932"/>
                  </a:lnTo>
                  <a:lnTo>
                    <a:pt x="557974" y="1127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98D0F4C-4E70-4FC4-AE14-518574B6DE18}"/>
                </a:ext>
              </a:extLst>
            </p:cNvPr>
            <p:cNvSpPr/>
            <p:nvPr/>
          </p:nvSpPr>
          <p:spPr>
            <a:xfrm>
              <a:off x="6420934" y="6000852"/>
              <a:ext cx="62189" cy="155472"/>
            </a:xfrm>
            <a:custGeom>
              <a:avLst/>
              <a:gdLst/>
              <a:ahLst/>
              <a:cxnLst/>
              <a:rect l="0" t="0" r="0" b="0"/>
              <a:pathLst>
                <a:path w="62189" h="155472">
                  <a:moveTo>
                    <a:pt x="62188" y="0"/>
                  </a:moveTo>
                  <a:lnTo>
                    <a:pt x="43762" y="46065"/>
                  </a:lnTo>
                  <a:lnTo>
                    <a:pt x="19450" y="106846"/>
                  </a:lnTo>
                  <a:lnTo>
                    <a:pt x="0" y="1554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B6624F89-354F-4EA2-B02F-4627BE1B1A6C}"/>
                </a:ext>
              </a:extLst>
            </p:cNvPr>
            <p:cNvSpPr/>
            <p:nvPr/>
          </p:nvSpPr>
          <p:spPr>
            <a:xfrm>
              <a:off x="6394834" y="5811943"/>
              <a:ext cx="288332" cy="606527"/>
            </a:xfrm>
            <a:custGeom>
              <a:avLst/>
              <a:gdLst/>
              <a:ahLst/>
              <a:cxnLst/>
              <a:rect l="0" t="0" r="0" b="0"/>
              <a:pathLst>
                <a:path w="288332" h="606527">
                  <a:moveTo>
                    <a:pt x="80514" y="196682"/>
                  </a:moveTo>
                  <a:lnTo>
                    <a:pt x="25696" y="244048"/>
                  </a:lnTo>
                  <a:lnTo>
                    <a:pt x="10913" y="266858"/>
                  </a:lnTo>
                  <a:lnTo>
                    <a:pt x="1062" y="290028"/>
                  </a:lnTo>
                  <a:lnTo>
                    <a:pt x="0" y="305541"/>
                  </a:lnTo>
                  <a:lnTo>
                    <a:pt x="927" y="313304"/>
                  </a:lnTo>
                  <a:lnTo>
                    <a:pt x="4999" y="319344"/>
                  </a:lnTo>
                  <a:lnTo>
                    <a:pt x="18737" y="328358"/>
                  </a:lnTo>
                  <a:lnTo>
                    <a:pt x="38663" y="330637"/>
                  </a:lnTo>
                  <a:lnTo>
                    <a:pt x="61050" y="327043"/>
                  </a:lnTo>
                  <a:lnTo>
                    <a:pt x="82516" y="316809"/>
                  </a:lnTo>
                  <a:lnTo>
                    <a:pt x="109898" y="292353"/>
                  </a:lnTo>
                  <a:lnTo>
                    <a:pt x="119485" y="268569"/>
                  </a:lnTo>
                  <a:lnTo>
                    <a:pt x="122580" y="232954"/>
                  </a:lnTo>
                  <a:lnTo>
                    <a:pt x="108750" y="173666"/>
                  </a:lnTo>
                  <a:lnTo>
                    <a:pt x="90863" y="116374"/>
                  </a:lnTo>
                  <a:lnTo>
                    <a:pt x="84828" y="78742"/>
                  </a:lnTo>
                  <a:lnTo>
                    <a:pt x="86174" y="55876"/>
                  </a:lnTo>
                  <a:lnTo>
                    <a:pt x="94258" y="38805"/>
                  </a:lnTo>
                  <a:lnTo>
                    <a:pt x="107352" y="25459"/>
                  </a:lnTo>
                  <a:lnTo>
                    <a:pt x="149745" y="1603"/>
                  </a:lnTo>
                  <a:lnTo>
                    <a:pt x="165699" y="0"/>
                  </a:lnTo>
                  <a:lnTo>
                    <a:pt x="173581" y="782"/>
                  </a:lnTo>
                  <a:lnTo>
                    <a:pt x="179699" y="5621"/>
                  </a:lnTo>
                  <a:lnTo>
                    <a:pt x="188801" y="22515"/>
                  </a:lnTo>
                  <a:lnTo>
                    <a:pt x="194652" y="52179"/>
                  </a:lnTo>
                  <a:lnTo>
                    <a:pt x="188337" y="108086"/>
                  </a:lnTo>
                  <a:lnTo>
                    <a:pt x="174653" y="166514"/>
                  </a:lnTo>
                  <a:lnTo>
                    <a:pt x="149973" y="228823"/>
                  </a:lnTo>
                  <a:lnTo>
                    <a:pt x="132957" y="280678"/>
                  </a:lnTo>
                  <a:lnTo>
                    <a:pt x="116974" y="334335"/>
                  </a:lnTo>
                  <a:lnTo>
                    <a:pt x="102162" y="387660"/>
                  </a:lnTo>
                  <a:lnTo>
                    <a:pt x="91919" y="436666"/>
                  </a:lnTo>
                  <a:lnTo>
                    <a:pt x="85327" y="497351"/>
                  </a:lnTo>
                  <a:lnTo>
                    <a:pt x="91830" y="542926"/>
                  </a:lnTo>
                  <a:lnTo>
                    <a:pt x="103061" y="568755"/>
                  </a:lnTo>
                  <a:lnTo>
                    <a:pt x="121456" y="588693"/>
                  </a:lnTo>
                  <a:lnTo>
                    <a:pt x="143317" y="601414"/>
                  </a:lnTo>
                  <a:lnTo>
                    <a:pt x="170332" y="606526"/>
                  </a:lnTo>
                  <a:lnTo>
                    <a:pt x="200217" y="603914"/>
                  </a:lnTo>
                  <a:lnTo>
                    <a:pt x="239540" y="589088"/>
                  </a:lnTo>
                  <a:lnTo>
                    <a:pt x="253687" y="579530"/>
                  </a:lnTo>
                  <a:lnTo>
                    <a:pt x="271365" y="556185"/>
                  </a:lnTo>
                  <a:lnTo>
                    <a:pt x="283416" y="531513"/>
                  </a:lnTo>
                  <a:lnTo>
                    <a:pt x="288331" y="503666"/>
                  </a:lnTo>
                  <a:lnTo>
                    <a:pt x="285660" y="473533"/>
                  </a:lnTo>
                  <a:lnTo>
                    <a:pt x="261253" y="418407"/>
                  </a:lnTo>
                  <a:lnTo>
                    <a:pt x="234834" y="384914"/>
                  </a:lnTo>
                  <a:lnTo>
                    <a:pt x="197117" y="3443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34CC8D02-1F3B-4360-A972-9050AA597FB0}"/>
                </a:ext>
              </a:extLst>
            </p:cNvPr>
            <p:cNvSpPr/>
            <p:nvPr/>
          </p:nvSpPr>
          <p:spPr>
            <a:xfrm>
              <a:off x="6889349" y="5847264"/>
              <a:ext cx="479956" cy="463080"/>
            </a:xfrm>
            <a:custGeom>
              <a:avLst/>
              <a:gdLst/>
              <a:ahLst/>
              <a:cxnLst/>
              <a:rect l="0" t="0" r="0" b="0"/>
              <a:pathLst>
                <a:path w="479956" h="463080">
                  <a:moveTo>
                    <a:pt x="153467" y="75853"/>
                  </a:moveTo>
                  <a:lnTo>
                    <a:pt x="179122" y="48471"/>
                  </a:lnTo>
                  <a:lnTo>
                    <a:pt x="185887" y="35180"/>
                  </a:lnTo>
                  <a:lnTo>
                    <a:pt x="187166" y="18333"/>
                  </a:lnTo>
                  <a:lnTo>
                    <a:pt x="186297" y="9003"/>
                  </a:lnTo>
                  <a:lnTo>
                    <a:pt x="182264" y="3647"/>
                  </a:lnTo>
                  <a:lnTo>
                    <a:pt x="176120" y="941"/>
                  </a:lnTo>
                  <a:lnTo>
                    <a:pt x="168568" y="0"/>
                  </a:lnTo>
                  <a:lnTo>
                    <a:pt x="160943" y="2827"/>
                  </a:lnTo>
                  <a:lnTo>
                    <a:pt x="145562" y="15182"/>
                  </a:lnTo>
                  <a:lnTo>
                    <a:pt x="122334" y="58068"/>
                  </a:lnTo>
                  <a:lnTo>
                    <a:pt x="109025" y="116710"/>
                  </a:lnTo>
                  <a:lnTo>
                    <a:pt x="101279" y="177301"/>
                  </a:lnTo>
                  <a:lnTo>
                    <a:pt x="99712" y="235182"/>
                  </a:lnTo>
                  <a:lnTo>
                    <a:pt x="99345" y="281407"/>
                  </a:lnTo>
                  <a:lnTo>
                    <a:pt x="99139" y="334838"/>
                  </a:lnTo>
                  <a:lnTo>
                    <a:pt x="99063" y="395776"/>
                  </a:lnTo>
                  <a:lnTo>
                    <a:pt x="88234" y="455098"/>
                  </a:lnTo>
                  <a:lnTo>
                    <a:pt x="83202" y="459970"/>
                  </a:lnTo>
                  <a:lnTo>
                    <a:pt x="76393" y="462353"/>
                  </a:lnTo>
                  <a:lnTo>
                    <a:pt x="68399" y="463079"/>
                  </a:lnTo>
                  <a:lnTo>
                    <a:pt x="60480" y="460108"/>
                  </a:lnTo>
                  <a:lnTo>
                    <a:pt x="37815" y="440283"/>
                  </a:lnTo>
                  <a:lnTo>
                    <a:pt x="16546" y="409931"/>
                  </a:lnTo>
                  <a:lnTo>
                    <a:pt x="3771" y="374857"/>
                  </a:lnTo>
                  <a:lnTo>
                    <a:pt x="0" y="319496"/>
                  </a:lnTo>
                  <a:lnTo>
                    <a:pt x="5404" y="288831"/>
                  </a:lnTo>
                  <a:lnTo>
                    <a:pt x="27133" y="247277"/>
                  </a:lnTo>
                  <a:lnTo>
                    <a:pt x="50487" y="227797"/>
                  </a:lnTo>
                  <a:lnTo>
                    <a:pt x="109704" y="195192"/>
                  </a:lnTo>
                  <a:lnTo>
                    <a:pt x="157139" y="181415"/>
                  </a:lnTo>
                  <a:lnTo>
                    <a:pt x="208095" y="175496"/>
                  </a:lnTo>
                  <a:lnTo>
                    <a:pt x="259747" y="166265"/>
                  </a:lnTo>
                  <a:lnTo>
                    <a:pt x="315152" y="160603"/>
                  </a:lnTo>
                  <a:lnTo>
                    <a:pt x="335884" y="153539"/>
                  </a:lnTo>
                  <a:lnTo>
                    <a:pt x="340722" y="149237"/>
                  </a:lnTo>
                  <a:lnTo>
                    <a:pt x="342219" y="144641"/>
                  </a:lnTo>
                  <a:lnTo>
                    <a:pt x="341490" y="139850"/>
                  </a:lnTo>
                  <a:lnTo>
                    <a:pt x="336685" y="135792"/>
                  </a:lnTo>
                  <a:lnTo>
                    <a:pt x="319830" y="128980"/>
                  </a:lnTo>
                  <a:lnTo>
                    <a:pt x="269343" y="124639"/>
                  </a:lnTo>
                  <a:lnTo>
                    <a:pt x="217778" y="133483"/>
                  </a:lnTo>
                  <a:lnTo>
                    <a:pt x="188836" y="149070"/>
                  </a:lnTo>
                  <a:lnTo>
                    <a:pt x="175521" y="165112"/>
                  </a:lnTo>
                  <a:lnTo>
                    <a:pt x="170760" y="174226"/>
                  </a:lnTo>
                  <a:lnTo>
                    <a:pt x="170178" y="183758"/>
                  </a:lnTo>
                  <a:lnTo>
                    <a:pt x="176441" y="203561"/>
                  </a:lnTo>
                  <a:lnTo>
                    <a:pt x="190165" y="216969"/>
                  </a:lnTo>
                  <a:lnTo>
                    <a:pt x="208645" y="224944"/>
                  </a:lnTo>
                  <a:lnTo>
                    <a:pt x="241601" y="228569"/>
                  </a:lnTo>
                  <a:lnTo>
                    <a:pt x="260008" y="226356"/>
                  </a:lnTo>
                  <a:lnTo>
                    <a:pt x="274522" y="217887"/>
                  </a:lnTo>
                  <a:lnTo>
                    <a:pt x="297917" y="191337"/>
                  </a:lnTo>
                  <a:lnTo>
                    <a:pt x="301736" y="174108"/>
                  </a:lnTo>
                  <a:lnTo>
                    <a:pt x="302282" y="160981"/>
                  </a:lnTo>
                  <a:lnTo>
                    <a:pt x="303636" y="161109"/>
                  </a:lnTo>
                  <a:lnTo>
                    <a:pt x="316144" y="179930"/>
                  </a:lnTo>
                  <a:lnTo>
                    <a:pt x="342646" y="201124"/>
                  </a:lnTo>
                  <a:lnTo>
                    <a:pt x="377850" y="215562"/>
                  </a:lnTo>
                  <a:lnTo>
                    <a:pt x="411507" y="221183"/>
                  </a:lnTo>
                  <a:lnTo>
                    <a:pt x="443359" y="214595"/>
                  </a:lnTo>
                  <a:lnTo>
                    <a:pt x="451239" y="208943"/>
                  </a:lnTo>
                  <a:lnTo>
                    <a:pt x="462298" y="193449"/>
                  </a:lnTo>
                  <a:lnTo>
                    <a:pt x="465486" y="175047"/>
                  </a:lnTo>
                  <a:lnTo>
                    <a:pt x="465126" y="165303"/>
                  </a:lnTo>
                  <a:lnTo>
                    <a:pt x="462295" y="157079"/>
                  </a:lnTo>
                  <a:lnTo>
                    <a:pt x="452240" y="143335"/>
                  </a:lnTo>
                  <a:lnTo>
                    <a:pt x="432012" y="130013"/>
                  </a:lnTo>
                  <a:lnTo>
                    <a:pt x="425536" y="129234"/>
                  </a:lnTo>
                  <a:lnTo>
                    <a:pt x="413735" y="132975"/>
                  </a:lnTo>
                  <a:lnTo>
                    <a:pt x="405034" y="142699"/>
                  </a:lnTo>
                  <a:lnTo>
                    <a:pt x="401504" y="148920"/>
                  </a:lnTo>
                  <a:lnTo>
                    <a:pt x="399887" y="162742"/>
                  </a:lnTo>
                  <a:lnTo>
                    <a:pt x="402910" y="176658"/>
                  </a:lnTo>
                  <a:lnTo>
                    <a:pt x="418927" y="199668"/>
                  </a:lnTo>
                  <a:lnTo>
                    <a:pt x="442852" y="220847"/>
                  </a:lnTo>
                  <a:lnTo>
                    <a:pt x="479955" y="2390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A0814D94-FF4D-4134-91AE-755A11F4331A}"/>
                </a:ext>
              </a:extLst>
            </p:cNvPr>
            <p:cNvSpPr/>
            <p:nvPr/>
          </p:nvSpPr>
          <p:spPr>
            <a:xfrm>
              <a:off x="7417979" y="5854767"/>
              <a:ext cx="376632" cy="237285"/>
            </a:xfrm>
            <a:custGeom>
              <a:avLst/>
              <a:gdLst/>
              <a:ahLst/>
              <a:cxnLst/>
              <a:rect l="0" t="0" r="0" b="0"/>
              <a:pathLst>
                <a:path w="376632" h="237285">
                  <a:moveTo>
                    <a:pt x="52381" y="146085"/>
                  </a:moveTo>
                  <a:lnTo>
                    <a:pt x="48254" y="129578"/>
                  </a:lnTo>
                  <a:lnTo>
                    <a:pt x="44448" y="125580"/>
                  </a:lnTo>
                  <a:lnTo>
                    <a:pt x="39319" y="123777"/>
                  </a:lnTo>
                  <a:lnTo>
                    <a:pt x="33308" y="123440"/>
                  </a:lnTo>
                  <a:lnTo>
                    <a:pt x="27573" y="125806"/>
                  </a:lnTo>
                  <a:lnTo>
                    <a:pt x="16595" y="135345"/>
                  </a:lnTo>
                  <a:lnTo>
                    <a:pt x="4829" y="155283"/>
                  </a:lnTo>
                  <a:lnTo>
                    <a:pt x="0" y="181728"/>
                  </a:lnTo>
                  <a:lnTo>
                    <a:pt x="3476" y="199067"/>
                  </a:lnTo>
                  <a:lnTo>
                    <a:pt x="6822" y="207318"/>
                  </a:lnTo>
                  <a:lnTo>
                    <a:pt x="19753" y="221092"/>
                  </a:lnTo>
                  <a:lnTo>
                    <a:pt x="37016" y="231245"/>
                  </a:lnTo>
                  <a:lnTo>
                    <a:pt x="56205" y="235757"/>
                  </a:lnTo>
                  <a:lnTo>
                    <a:pt x="82304" y="234171"/>
                  </a:lnTo>
                  <a:lnTo>
                    <a:pt x="98502" y="225829"/>
                  </a:lnTo>
                  <a:lnTo>
                    <a:pt x="112610" y="213485"/>
                  </a:lnTo>
                  <a:lnTo>
                    <a:pt x="128705" y="184446"/>
                  </a:lnTo>
                  <a:lnTo>
                    <a:pt x="144328" y="153758"/>
                  </a:lnTo>
                  <a:lnTo>
                    <a:pt x="150819" y="148609"/>
                  </a:lnTo>
                  <a:lnTo>
                    <a:pt x="167245" y="142888"/>
                  </a:lnTo>
                  <a:lnTo>
                    <a:pt x="191790" y="143794"/>
                  </a:lnTo>
                  <a:lnTo>
                    <a:pt x="195416" y="146285"/>
                  </a:lnTo>
                  <a:lnTo>
                    <a:pt x="196107" y="149673"/>
                  </a:lnTo>
                  <a:lnTo>
                    <a:pt x="194839" y="153660"/>
                  </a:lnTo>
                  <a:lnTo>
                    <a:pt x="164195" y="182571"/>
                  </a:lnTo>
                  <a:lnTo>
                    <a:pt x="161472" y="188547"/>
                  </a:lnTo>
                  <a:lnTo>
                    <a:pt x="160751" y="202098"/>
                  </a:lnTo>
                  <a:lnTo>
                    <a:pt x="163495" y="208474"/>
                  </a:lnTo>
                  <a:lnTo>
                    <a:pt x="173455" y="220167"/>
                  </a:lnTo>
                  <a:lnTo>
                    <a:pt x="193628" y="232335"/>
                  </a:lnTo>
                  <a:lnTo>
                    <a:pt x="220144" y="237284"/>
                  </a:lnTo>
                  <a:lnTo>
                    <a:pt x="237499" y="233834"/>
                  </a:lnTo>
                  <a:lnTo>
                    <a:pt x="255577" y="228271"/>
                  </a:lnTo>
                  <a:lnTo>
                    <a:pt x="316048" y="217141"/>
                  </a:lnTo>
                  <a:lnTo>
                    <a:pt x="335689" y="209047"/>
                  </a:lnTo>
                  <a:lnTo>
                    <a:pt x="351329" y="195085"/>
                  </a:lnTo>
                  <a:lnTo>
                    <a:pt x="357918" y="186525"/>
                  </a:lnTo>
                  <a:lnTo>
                    <a:pt x="371318" y="141465"/>
                  </a:lnTo>
                  <a:lnTo>
                    <a:pt x="376631" y="88478"/>
                  </a:lnTo>
                  <a:lnTo>
                    <a:pt x="372221" y="25205"/>
                  </a:lnTo>
                  <a:lnTo>
                    <a:pt x="367852" y="3397"/>
                  </a:lnTo>
                  <a:lnTo>
                    <a:pt x="365478" y="0"/>
                  </a:lnTo>
                  <a:lnTo>
                    <a:pt x="363032" y="1190"/>
                  </a:lnTo>
                  <a:lnTo>
                    <a:pt x="360538" y="5439"/>
                  </a:lnTo>
                  <a:lnTo>
                    <a:pt x="361153" y="36178"/>
                  </a:lnTo>
                  <a:lnTo>
                    <a:pt x="371095" y="838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7EC0EEE-AE0B-4FFA-BF3D-73A9ED5A0E8F}"/>
                </a:ext>
              </a:extLst>
            </p:cNvPr>
            <p:cNvSpPr/>
            <p:nvPr/>
          </p:nvSpPr>
          <p:spPr>
            <a:xfrm>
              <a:off x="8045601" y="5866730"/>
              <a:ext cx="775651" cy="210509"/>
            </a:xfrm>
            <a:custGeom>
              <a:avLst/>
              <a:gdLst/>
              <a:ahLst/>
              <a:cxnLst/>
              <a:rect l="0" t="0" r="0" b="0"/>
              <a:pathLst>
                <a:path w="775651" h="210509">
                  <a:moveTo>
                    <a:pt x="0" y="110801"/>
                  </a:moveTo>
                  <a:lnTo>
                    <a:pt x="4126" y="154080"/>
                  </a:lnTo>
                  <a:lnTo>
                    <a:pt x="10820" y="179767"/>
                  </a:lnTo>
                  <a:lnTo>
                    <a:pt x="14123" y="183553"/>
                  </a:lnTo>
                  <a:lnTo>
                    <a:pt x="18053" y="184351"/>
                  </a:lnTo>
                  <a:lnTo>
                    <a:pt x="22400" y="183155"/>
                  </a:lnTo>
                  <a:lnTo>
                    <a:pt x="26161" y="178903"/>
                  </a:lnTo>
                  <a:lnTo>
                    <a:pt x="54960" y="120163"/>
                  </a:lnTo>
                  <a:lnTo>
                    <a:pt x="59961" y="111860"/>
                  </a:lnTo>
                  <a:lnTo>
                    <a:pt x="65022" y="108053"/>
                  </a:lnTo>
                  <a:lnTo>
                    <a:pt x="70124" y="107241"/>
                  </a:lnTo>
                  <a:lnTo>
                    <a:pt x="75251" y="108428"/>
                  </a:lnTo>
                  <a:lnTo>
                    <a:pt x="79535" y="112674"/>
                  </a:lnTo>
                  <a:lnTo>
                    <a:pt x="103515" y="173011"/>
                  </a:lnTo>
                  <a:lnTo>
                    <a:pt x="113377" y="183939"/>
                  </a:lnTo>
                  <a:lnTo>
                    <a:pt x="119635" y="188063"/>
                  </a:lnTo>
                  <a:lnTo>
                    <a:pt x="127261" y="189084"/>
                  </a:lnTo>
                  <a:lnTo>
                    <a:pt x="144948" y="185613"/>
                  </a:lnTo>
                  <a:lnTo>
                    <a:pt x="202485" y="151757"/>
                  </a:lnTo>
                  <a:lnTo>
                    <a:pt x="210134" y="148470"/>
                  </a:lnTo>
                  <a:lnTo>
                    <a:pt x="217825" y="148006"/>
                  </a:lnTo>
                  <a:lnTo>
                    <a:pt x="233280" y="152097"/>
                  </a:lnTo>
                  <a:lnTo>
                    <a:pt x="244178" y="161976"/>
                  </a:lnTo>
                  <a:lnTo>
                    <a:pt x="262342" y="185306"/>
                  </a:lnTo>
                  <a:lnTo>
                    <a:pt x="285697" y="197176"/>
                  </a:lnTo>
                  <a:lnTo>
                    <a:pt x="302313" y="198710"/>
                  </a:lnTo>
                  <a:lnTo>
                    <a:pt x="310370" y="197910"/>
                  </a:lnTo>
                  <a:lnTo>
                    <a:pt x="316606" y="194786"/>
                  </a:lnTo>
                  <a:lnTo>
                    <a:pt x="325838" y="184404"/>
                  </a:lnTo>
                  <a:lnTo>
                    <a:pt x="326919" y="178871"/>
                  </a:lnTo>
                  <a:lnTo>
                    <a:pt x="325911" y="173456"/>
                  </a:lnTo>
                  <a:lnTo>
                    <a:pt x="323512" y="168118"/>
                  </a:lnTo>
                  <a:lnTo>
                    <a:pt x="320185" y="166287"/>
                  </a:lnTo>
                  <a:lnTo>
                    <a:pt x="316241" y="166794"/>
                  </a:lnTo>
                  <a:lnTo>
                    <a:pt x="311883" y="168859"/>
                  </a:lnTo>
                  <a:lnTo>
                    <a:pt x="304738" y="178063"/>
                  </a:lnTo>
                  <a:lnTo>
                    <a:pt x="301623" y="184146"/>
                  </a:lnTo>
                  <a:lnTo>
                    <a:pt x="301274" y="189928"/>
                  </a:lnTo>
                  <a:lnTo>
                    <a:pt x="305493" y="200959"/>
                  </a:lnTo>
                  <a:lnTo>
                    <a:pt x="310764" y="204592"/>
                  </a:lnTo>
                  <a:lnTo>
                    <a:pt x="325834" y="208628"/>
                  </a:lnTo>
                  <a:lnTo>
                    <a:pt x="341744" y="205816"/>
                  </a:lnTo>
                  <a:lnTo>
                    <a:pt x="380000" y="185149"/>
                  </a:lnTo>
                  <a:lnTo>
                    <a:pt x="405837" y="167362"/>
                  </a:lnTo>
                  <a:lnTo>
                    <a:pt x="425718" y="155775"/>
                  </a:lnTo>
                  <a:lnTo>
                    <a:pt x="431509" y="151148"/>
                  </a:lnTo>
                  <a:lnTo>
                    <a:pt x="440247" y="136795"/>
                  </a:lnTo>
                  <a:lnTo>
                    <a:pt x="464541" y="79259"/>
                  </a:lnTo>
                  <a:lnTo>
                    <a:pt x="476406" y="42287"/>
                  </a:lnTo>
                  <a:lnTo>
                    <a:pt x="478257" y="40940"/>
                  </a:lnTo>
                  <a:lnTo>
                    <a:pt x="480313" y="50962"/>
                  </a:lnTo>
                  <a:lnTo>
                    <a:pt x="473946" y="113850"/>
                  </a:lnTo>
                  <a:lnTo>
                    <a:pt x="467575" y="160947"/>
                  </a:lnTo>
                  <a:lnTo>
                    <a:pt x="471535" y="178866"/>
                  </a:lnTo>
                  <a:lnTo>
                    <a:pt x="475009" y="187272"/>
                  </a:lnTo>
                  <a:lnTo>
                    <a:pt x="479054" y="189421"/>
                  </a:lnTo>
                  <a:lnTo>
                    <a:pt x="483476" y="187398"/>
                  </a:lnTo>
                  <a:lnTo>
                    <a:pt x="488153" y="182595"/>
                  </a:lnTo>
                  <a:lnTo>
                    <a:pt x="498861" y="159329"/>
                  </a:lnTo>
                  <a:lnTo>
                    <a:pt x="506737" y="103457"/>
                  </a:lnTo>
                  <a:lnTo>
                    <a:pt x="511805" y="40925"/>
                  </a:lnTo>
                  <a:lnTo>
                    <a:pt x="508557" y="6604"/>
                  </a:lnTo>
                  <a:lnTo>
                    <a:pt x="505737" y="1605"/>
                  </a:lnTo>
                  <a:lnTo>
                    <a:pt x="502129" y="0"/>
                  </a:lnTo>
                  <a:lnTo>
                    <a:pt x="497997" y="658"/>
                  </a:lnTo>
                  <a:lnTo>
                    <a:pt x="491102" y="15207"/>
                  </a:lnTo>
                  <a:lnTo>
                    <a:pt x="474305" y="73352"/>
                  </a:lnTo>
                  <a:lnTo>
                    <a:pt x="460951" y="128094"/>
                  </a:lnTo>
                  <a:lnTo>
                    <a:pt x="452688" y="182537"/>
                  </a:lnTo>
                  <a:lnTo>
                    <a:pt x="452081" y="192311"/>
                  </a:lnTo>
                  <a:lnTo>
                    <a:pt x="455131" y="198827"/>
                  </a:lnTo>
                  <a:lnTo>
                    <a:pt x="460618" y="203170"/>
                  </a:lnTo>
                  <a:lnTo>
                    <a:pt x="467731" y="206066"/>
                  </a:lnTo>
                  <a:lnTo>
                    <a:pt x="475928" y="205405"/>
                  </a:lnTo>
                  <a:lnTo>
                    <a:pt x="503972" y="192095"/>
                  </a:lnTo>
                  <a:lnTo>
                    <a:pt x="558807" y="156888"/>
                  </a:lnTo>
                  <a:lnTo>
                    <a:pt x="622222" y="116254"/>
                  </a:lnTo>
                  <a:lnTo>
                    <a:pt x="633837" y="105740"/>
                  </a:lnTo>
                  <a:lnTo>
                    <a:pt x="635035" y="103972"/>
                  </a:lnTo>
                  <a:lnTo>
                    <a:pt x="629456" y="106614"/>
                  </a:lnTo>
                  <a:lnTo>
                    <a:pt x="622944" y="115851"/>
                  </a:lnTo>
                  <a:lnTo>
                    <a:pt x="611727" y="147020"/>
                  </a:lnTo>
                  <a:lnTo>
                    <a:pt x="607933" y="176331"/>
                  </a:lnTo>
                  <a:lnTo>
                    <a:pt x="611653" y="194340"/>
                  </a:lnTo>
                  <a:lnTo>
                    <a:pt x="615062" y="202770"/>
                  </a:lnTo>
                  <a:lnTo>
                    <a:pt x="622518" y="207527"/>
                  </a:lnTo>
                  <a:lnTo>
                    <a:pt x="644621" y="210508"/>
                  </a:lnTo>
                  <a:lnTo>
                    <a:pt x="664810" y="204347"/>
                  </a:lnTo>
                  <a:lnTo>
                    <a:pt x="694757" y="183407"/>
                  </a:lnTo>
                  <a:lnTo>
                    <a:pt x="742867" y="126499"/>
                  </a:lnTo>
                  <a:lnTo>
                    <a:pt x="768575" y="105856"/>
                  </a:lnTo>
                  <a:lnTo>
                    <a:pt x="773228" y="106641"/>
                  </a:lnTo>
                  <a:lnTo>
                    <a:pt x="775467" y="111482"/>
                  </a:lnTo>
                  <a:lnTo>
                    <a:pt x="775650" y="125787"/>
                  </a:lnTo>
                  <a:lnTo>
                    <a:pt x="769579" y="14966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7057DB5-A5B0-44D8-BAAD-47E0BBCE69F1}"/>
                </a:ext>
              </a:extLst>
            </p:cNvPr>
            <p:cNvSpPr/>
            <p:nvPr/>
          </p:nvSpPr>
          <p:spPr>
            <a:xfrm>
              <a:off x="2836858" y="6397839"/>
              <a:ext cx="547415" cy="217123"/>
            </a:xfrm>
            <a:custGeom>
              <a:avLst/>
              <a:gdLst/>
              <a:ahLst/>
              <a:cxnLst/>
              <a:rect l="0" t="0" r="0" b="0"/>
              <a:pathLst>
                <a:path w="547415" h="217123">
                  <a:moveTo>
                    <a:pt x="8253" y="61651"/>
                  </a:moveTo>
                  <a:lnTo>
                    <a:pt x="0" y="74031"/>
                  </a:lnTo>
                  <a:lnTo>
                    <a:pt x="160" y="78541"/>
                  </a:lnTo>
                  <a:lnTo>
                    <a:pt x="2857" y="82412"/>
                  </a:lnTo>
                  <a:lnTo>
                    <a:pt x="7247" y="85857"/>
                  </a:lnTo>
                  <a:lnTo>
                    <a:pt x="60485" y="96727"/>
                  </a:lnTo>
                  <a:lnTo>
                    <a:pt x="112461" y="99770"/>
                  </a:lnTo>
                  <a:lnTo>
                    <a:pt x="167993" y="100371"/>
                  </a:lnTo>
                  <a:lnTo>
                    <a:pt x="210535" y="100454"/>
                  </a:lnTo>
                  <a:lnTo>
                    <a:pt x="258809" y="100490"/>
                  </a:lnTo>
                  <a:lnTo>
                    <a:pt x="319440" y="98783"/>
                  </a:lnTo>
                  <a:lnTo>
                    <a:pt x="369112" y="92262"/>
                  </a:lnTo>
                  <a:lnTo>
                    <a:pt x="421604" y="83005"/>
                  </a:lnTo>
                  <a:lnTo>
                    <a:pt x="478949" y="63353"/>
                  </a:lnTo>
                  <a:lnTo>
                    <a:pt x="487885" y="60195"/>
                  </a:lnTo>
                  <a:lnTo>
                    <a:pt x="502422" y="47472"/>
                  </a:lnTo>
                  <a:lnTo>
                    <a:pt x="508716" y="39243"/>
                  </a:lnTo>
                  <a:lnTo>
                    <a:pt x="510322" y="31165"/>
                  </a:lnTo>
                  <a:lnTo>
                    <a:pt x="508801" y="23188"/>
                  </a:lnTo>
                  <a:lnTo>
                    <a:pt x="505196" y="15280"/>
                  </a:lnTo>
                  <a:lnTo>
                    <a:pt x="491977" y="4190"/>
                  </a:lnTo>
                  <a:lnTo>
                    <a:pt x="483615" y="23"/>
                  </a:lnTo>
                  <a:lnTo>
                    <a:pt x="465111" y="0"/>
                  </a:lnTo>
                  <a:lnTo>
                    <a:pt x="455339" y="2412"/>
                  </a:lnTo>
                  <a:lnTo>
                    <a:pt x="450553" y="5748"/>
                  </a:lnTo>
                  <a:lnTo>
                    <a:pt x="449089" y="9699"/>
                  </a:lnTo>
                  <a:lnTo>
                    <a:pt x="449841" y="14061"/>
                  </a:lnTo>
                  <a:lnTo>
                    <a:pt x="467405" y="36705"/>
                  </a:lnTo>
                  <a:lnTo>
                    <a:pt x="526662" y="87308"/>
                  </a:lnTo>
                  <a:lnTo>
                    <a:pt x="539783" y="109847"/>
                  </a:lnTo>
                  <a:lnTo>
                    <a:pt x="547414" y="137161"/>
                  </a:lnTo>
                  <a:lnTo>
                    <a:pt x="546441" y="153944"/>
                  </a:lnTo>
                  <a:lnTo>
                    <a:pt x="497985" y="21712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55C0F73E-5237-487A-9712-E60A39793B8E}"/>
                </a:ext>
              </a:extLst>
            </p:cNvPr>
            <p:cNvSpPr/>
            <p:nvPr/>
          </p:nvSpPr>
          <p:spPr>
            <a:xfrm>
              <a:off x="3539502" y="6360993"/>
              <a:ext cx="277301" cy="245401"/>
            </a:xfrm>
            <a:custGeom>
              <a:avLst/>
              <a:gdLst/>
              <a:ahLst/>
              <a:cxnLst/>
              <a:rect l="0" t="0" r="0" b="0"/>
              <a:pathLst>
                <a:path w="277301" h="245401">
                  <a:moveTo>
                    <a:pt x="152923" y="121818"/>
                  </a:moveTo>
                  <a:lnTo>
                    <a:pt x="139648" y="110269"/>
                  </a:lnTo>
                  <a:lnTo>
                    <a:pt x="127158" y="104305"/>
                  </a:lnTo>
                  <a:lnTo>
                    <a:pt x="101431" y="100218"/>
                  </a:lnTo>
                  <a:lnTo>
                    <a:pt x="76054" y="103133"/>
                  </a:lnTo>
                  <a:lnTo>
                    <a:pt x="47997" y="117721"/>
                  </a:lnTo>
                  <a:lnTo>
                    <a:pt x="21930" y="142581"/>
                  </a:lnTo>
                  <a:lnTo>
                    <a:pt x="6049" y="167702"/>
                  </a:lnTo>
                  <a:lnTo>
                    <a:pt x="0" y="199808"/>
                  </a:lnTo>
                  <a:lnTo>
                    <a:pt x="3192" y="219532"/>
                  </a:lnTo>
                  <a:lnTo>
                    <a:pt x="6461" y="228419"/>
                  </a:lnTo>
                  <a:lnTo>
                    <a:pt x="12096" y="235208"/>
                  </a:lnTo>
                  <a:lnTo>
                    <a:pt x="27569" y="245054"/>
                  </a:lnTo>
                  <a:lnTo>
                    <a:pt x="48266" y="245400"/>
                  </a:lnTo>
                  <a:lnTo>
                    <a:pt x="69269" y="239795"/>
                  </a:lnTo>
                  <a:lnTo>
                    <a:pt x="84362" y="231546"/>
                  </a:lnTo>
                  <a:lnTo>
                    <a:pt x="108126" y="205968"/>
                  </a:lnTo>
                  <a:lnTo>
                    <a:pt x="124199" y="180149"/>
                  </a:lnTo>
                  <a:lnTo>
                    <a:pt x="140499" y="125918"/>
                  </a:lnTo>
                  <a:lnTo>
                    <a:pt x="144231" y="68789"/>
                  </a:lnTo>
                  <a:lnTo>
                    <a:pt x="136573" y="12915"/>
                  </a:lnTo>
                  <a:lnTo>
                    <a:pt x="133564" y="0"/>
                  </a:lnTo>
                  <a:lnTo>
                    <a:pt x="148476" y="58358"/>
                  </a:lnTo>
                  <a:lnTo>
                    <a:pt x="165716" y="118592"/>
                  </a:lnTo>
                  <a:lnTo>
                    <a:pt x="182941" y="160260"/>
                  </a:lnTo>
                  <a:lnTo>
                    <a:pt x="201549" y="183880"/>
                  </a:lnTo>
                  <a:lnTo>
                    <a:pt x="209525" y="188241"/>
                  </a:lnTo>
                  <a:lnTo>
                    <a:pt x="227600" y="190782"/>
                  </a:lnTo>
                  <a:lnTo>
                    <a:pt x="235529" y="188524"/>
                  </a:lnTo>
                  <a:lnTo>
                    <a:pt x="248946" y="179104"/>
                  </a:lnTo>
                  <a:lnTo>
                    <a:pt x="266211" y="159233"/>
                  </a:lnTo>
                  <a:lnTo>
                    <a:pt x="272372" y="142191"/>
                  </a:lnTo>
                  <a:lnTo>
                    <a:pt x="274246" y="130008"/>
                  </a:lnTo>
                  <a:lnTo>
                    <a:pt x="272200" y="136111"/>
                  </a:lnTo>
                  <a:lnTo>
                    <a:pt x="277300" y="1840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49BD5392-0283-4B24-A8E1-DB392AB28EA4}"/>
                </a:ext>
              </a:extLst>
            </p:cNvPr>
            <p:cNvSpPr/>
            <p:nvPr/>
          </p:nvSpPr>
          <p:spPr>
            <a:xfrm>
              <a:off x="3816802" y="6397302"/>
              <a:ext cx="15548" cy="62189"/>
            </a:xfrm>
            <a:custGeom>
              <a:avLst/>
              <a:gdLst/>
              <a:ahLst/>
              <a:cxnLst/>
              <a:rect l="0" t="0" r="0" b="0"/>
              <a:pathLst>
                <a:path w="15548" h="62189">
                  <a:moveTo>
                    <a:pt x="15547" y="62188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90A05F1-2C8D-4C88-B2BD-AF88E41FB37E}"/>
                </a:ext>
              </a:extLst>
            </p:cNvPr>
            <p:cNvSpPr/>
            <p:nvPr/>
          </p:nvSpPr>
          <p:spPr>
            <a:xfrm>
              <a:off x="3910084" y="6345719"/>
              <a:ext cx="78470" cy="308110"/>
            </a:xfrm>
            <a:custGeom>
              <a:avLst/>
              <a:gdLst/>
              <a:ahLst/>
              <a:cxnLst/>
              <a:rect l="0" t="0" r="0" b="0"/>
              <a:pathLst>
                <a:path w="78470" h="308110">
                  <a:moveTo>
                    <a:pt x="46642" y="20489"/>
                  </a:moveTo>
                  <a:lnTo>
                    <a:pt x="63148" y="16362"/>
                  </a:lnTo>
                  <a:lnTo>
                    <a:pt x="68875" y="12555"/>
                  </a:lnTo>
                  <a:lnTo>
                    <a:pt x="78469" y="0"/>
                  </a:lnTo>
                  <a:lnTo>
                    <a:pt x="52882" y="44527"/>
                  </a:lnTo>
                  <a:lnTo>
                    <a:pt x="36326" y="107963"/>
                  </a:lnTo>
                  <a:lnTo>
                    <a:pt x="23842" y="160545"/>
                  </a:lnTo>
                  <a:lnTo>
                    <a:pt x="11297" y="219004"/>
                  </a:lnTo>
                  <a:lnTo>
                    <a:pt x="2741" y="280382"/>
                  </a:lnTo>
                  <a:lnTo>
                    <a:pt x="0" y="3081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6298D4BF-B01B-4FAA-A5A1-DA6226A26321}"/>
                </a:ext>
              </a:extLst>
            </p:cNvPr>
            <p:cNvSpPr/>
            <p:nvPr/>
          </p:nvSpPr>
          <p:spPr>
            <a:xfrm>
              <a:off x="3925631" y="6436170"/>
              <a:ext cx="101057" cy="155471"/>
            </a:xfrm>
            <a:custGeom>
              <a:avLst/>
              <a:gdLst/>
              <a:ahLst/>
              <a:cxnLst/>
              <a:rect l="0" t="0" r="0" b="0"/>
              <a:pathLst>
                <a:path w="101057" h="155471">
                  <a:moveTo>
                    <a:pt x="0" y="155470"/>
                  </a:moveTo>
                  <a:lnTo>
                    <a:pt x="6206" y="96244"/>
                  </a:lnTo>
                  <a:lnTo>
                    <a:pt x="10820" y="79052"/>
                  </a:lnTo>
                  <a:lnTo>
                    <a:pt x="20356" y="65077"/>
                  </a:lnTo>
                  <a:lnTo>
                    <a:pt x="81063" y="15260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F49106A-53A3-4C81-9828-50172ABE29C2}"/>
                </a:ext>
              </a:extLst>
            </p:cNvPr>
            <p:cNvSpPr/>
            <p:nvPr/>
          </p:nvSpPr>
          <p:spPr>
            <a:xfrm>
              <a:off x="4050008" y="6339656"/>
              <a:ext cx="62189" cy="399682"/>
            </a:xfrm>
            <a:custGeom>
              <a:avLst/>
              <a:gdLst/>
              <a:ahLst/>
              <a:cxnLst/>
              <a:rect l="0" t="0" r="0" b="0"/>
              <a:pathLst>
                <a:path w="62189" h="399682">
                  <a:moveTo>
                    <a:pt x="62188" y="18778"/>
                  </a:moveTo>
                  <a:lnTo>
                    <a:pt x="62188" y="2272"/>
                  </a:lnTo>
                  <a:lnTo>
                    <a:pt x="60460" y="0"/>
                  </a:lnTo>
                  <a:lnTo>
                    <a:pt x="57582" y="1078"/>
                  </a:lnTo>
                  <a:lnTo>
                    <a:pt x="53935" y="4386"/>
                  </a:lnTo>
                  <a:lnTo>
                    <a:pt x="49883" y="21883"/>
                  </a:lnTo>
                  <a:lnTo>
                    <a:pt x="47068" y="77760"/>
                  </a:lnTo>
                  <a:lnTo>
                    <a:pt x="50824" y="134245"/>
                  </a:lnTo>
                  <a:lnTo>
                    <a:pt x="53941" y="195458"/>
                  </a:lnTo>
                  <a:lnTo>
                    <a:pt x="54352" y="249115"/>
                  </a:lnTo>
                  <a:lnTo>
                    <a:pt x="48203" y="309669"/>
                  </a:lnTo>
                  <a:lnTo>
                    <a:pt x="39426" y="355256"/>
                  </a:lnTo>
                  <a:lnTo>
                    <a:pt x="27888" y="374467"/>
                  </a:lnTo>
                  <a:lnTo>
                    <a:pt x="0" y="3996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9472ECD-9108-4FE3-9E06-8F71B225E25F}"/>
                </a:ext>
              </a:extLst>
            </p:cNvPr>
            <p:cNvSpPr/>
            <p:nvPr/>
          </p:nvSpPr>
          <p:spPr>
            <a:xfrm>
              <a:off x="4011140" y="6512661"/>
              <a:ext cx="248754" cy="195583"/>
            </a:xfrm>
            <a:custGeom>
              <a:avLst/>
              <a:gdLst/>
              <a:ahLst/>
              <a:cxnLst/>
              <a:rect l="0" t="0" r="0" b="0"/>
              <a:pathLst>
                <a:path w="248754" h="195583">
                  <a:moveTo>
                    <a:pt x="0" y="195582"/>
                  </a:moveTo>
                  <a:lnTo>
                    <a:pt x="0" y="179076"/>
                  </a:lnTo>
                  <a:lnTo>
                    <a:pt x="20634" y="135797"/>
                  </a:lnTo>
                  <a:lnTo>
                    <a:pt x="70605" y="87465"/>
                  </a:lnTo>
                  <a:lnTo>
                    <a:pt x="122488" y="48665"/>
                  </a:lnTo>
                  <a:lnTo>
                    <a:pt x="177650" y="19248"/>
                  </a:lnTo>
                  <a:lnTo>
                    <a:pt x="222136" y="674"/>
                  </a:lnTo>
                  <a:lnTo>
                    <a:pt x="230145" y="0"/>
                  </a:lnTo>
                  <a:lnTo>
                    <a:pt x="243650" y="3858"/>
                  </a:lnTo>
                  <a:lnTo>
                    <a:pt x="247078" y="8169"/>
                  </a:lnTo>
                  <a:lnTo>
                    <a:pt x="248500" y="13634"/>
                  </a:lnTo>
                  <a:lnTo>
                    <a:pt x="248731" y="67612"/>
                  </a:lnTo>
                  <a:lnTo>
                    <a:pt x="248753" y="789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EF50DC3B-F219-4476-A03E-32550FD4A3D4}"/>
                </a:ext>
              </a:extLst>
            </p:cNvPr>
            <p:cNvSpPr/>
            <p:nvPr/>
          </p:nvSpPr>
          <p:spPr>
            <a:xfrm>
              <a:off x="4252120" y="6420622"/>
              <a:ext cx="7774" cy="38869"/>
            </a:xfrm>
            <a:custGeom>
              <a:avLst/>
              <a:gdLst/>
              <a:ahLst/>
              <a:cxnLst/>
              <a:rect l="0" t="0" r="0" b="0"/>
              <a:pathLst>
                <a:path w="7774" h="38869">
                  <a:moveTo>
                    <a:pt x="7773" y="38868"/>
                  </a:moveTo>
                  <a:lnTo>
                    <a:pt x="1620" y="405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449D209-1380-4D09-AA5C-E8EF99160E6E}"/>
                </a:ext>
              </a:extLst>
            </p:cNvPr>
            <p:cNvSpPr/>
            <p:nvPr/>
          </p:nvSpPr>
          <p:spPr>
            <a:xfrm>
              <a:off x="4320344" y="6451717"/>
              <a:ext cx="63927" cy="109402"/>
            </a:xfrm>
            <a:custGeom>
              <a:avLst/>
              <a:gdLst/>
              <a:ahLst/>
              <a:cxnLst/>
              <a:rect l="0" t="0" r="0" b="0"/>
              <a:pathLst>
                <a:path w="63927" h="109402">
                  <a:moveTo>
                    <a:pt x="32831" y="0"/>
                  </a:moveTo>
                  <a:lnTo>
                    <a:pt x="412" y="54819"/>
                  </a:lnTo>
                  <a:lnTo>
                    <a:pt x="0" y="86108"/>
                  </a:lnTo>
                  <a:lnTo>
                    <a:pt x="3171" y="94545"/>
                  </a:lnTo>
                  <a:lnTo>
                    <a:pt x="13603" y="106224"/>
                  </a:lnTo>
                  <a:lnTo>
                    <a:pt x="20012" y="108820"/>
                  </a:lnTo>
                  <a:lnTo>
                    <a:pt x="34044" y="109401"/>
                  </a:lnTo>
                  <a:lnTo>
                    <a:pt x="63926" y="1010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ABF8E579-2502-4666-95C4-8588394B1CBA}"/>
                </a:ext>
              </a:extLst>
            </p:cNvPr>
            <p:cNvSpPr/>
            <p:nvPr/>
          </p:nvSpPr>
          <p:spPr>
            <a:xfrm>
              <a:off x="4434557" y="6423709"/>
              <a:ext cx="237334" cy="175706"/>
            </a:xfrm>
            <a:custGeom>
              <a:avLst/>
              <a:gdLst/>
              <a:ahLst/>
              <a:cxnLst/>
              <a:rect l="0" t="0" r="0" b="0"/>
              <a:pathLst>
                <a:path w="237334" h="175706">
                  <a:moveTo>
                    <a:pt x="4127" y="66875"/>
                  </a:moveTo>
                  <a:lnTo>
                    <a:pt x="0" y="79255"/>
                  </a:lnTo>
                  <a:lnTo>
                    <a:pt x="512" y="84629"/>
                  </a:lnTo>
                  <a:lnTo>
                    <a:pt x="5687" y="95207"/>
                  </a:lnTo>
                  <a:lnTo>
                    <a:pt x="11213" y="98719"/>
                  </a:lnTo>
                  <a:lnTo>
                    <a:pt x="26566" y="102621"/>
                  </a:lnTo>
                  <a:lnTo>
                    <a:pt x="50507" y="100691"/>
                  </a:lnTo>
                  <a:lnTo>
                    <a:pt x="63896" y="94572"/>
                  </a:lnTo>
                  <a:lnTo>
                    <a:pt x="69885" y="90522"/>
                  </a:lnTo>
                  <a:lnTo>
                    <a:pt x="85752" y="88325"/>
                  </a:lnTo>
                  <a:lnTo>
                    <a:pt x="102593" y="91092"/>
                  </a:lnTo>
                  <a:lnTo>
                    <a:pt x="123514" y="99770"/>
                  </a:lnTo>
                  <a:lnTo>
                    <a:pt x="141257" y="99345"/>
                  </a:lnTo>
                  <a:lnTo>
                    <a:pt x="156053" y="93975"/>
                  </a:lnTo>
                  <a:lnTo>
                    <a:pt x="162417" y="90124"/>
                  </a:lnTo>
                  <a:lnTo>
                    <a:pt x="179626" y="68198"/>
                  </a:lnTo>
                  <a:lnTo>
                    <a:pt x="197691" y="13573"/>
                  </a:lnTo>
                  <a:lnTo>
                    <a:pt x="201576" y="0"/>
                  </a:lnTo>
                  <a:lnTo>
                    <a:pt x="199716" y="61331"/>
                  </a:lnTo>
                  <a:lnTo>
                    <a:pt x="206998" y="123105"/>
                  </a:lnTo>
                  <a:lnTo>
                    <a:pt x="213486" y="145417"/>
                  </a:lnTo>
                  <a:lnTo>
                    <a:pt x="237333" y="17570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81A05278-F021-4C6B-831B-DE3349B6F094}"/>
                </a:ext>
              </a:extLst>
            </p:cNvPr>
            <p:cNvSpPr/>
            <p:nvPr/>
          </p:nvSpPr>
          <p:spPr>
            <a:xfrm>
              <a:off x="4734078" y="6376093"/>
              <a:ext cx="31095" cy="168907"/>
            </a:xfrm>
            <a:custGeom>
              <a:avLst/>
              <a:gdLst/>
              <a:ahLst/>
              <a:cxnLst/>
              <a:rect l="0" t="0" r="0" b="0"/>
              <a:pathLst>
                <a:path w="31095" h="168907">
                  <a:moveTo>
                    <a:pt x="0" y="13436"/>
                  </a:moveTo>
                  <a:lnTo>
                    <a:pt x="4127" y="1055"/>
                  </a:lnTo>
                  <a:lnTo>
                    <a:pt x="6206" y="0"/>
                  </a:lnTo>
                  <a:lnTo>
                    <a:pt x="8456" y="1887"/>
                  </a:lnTo>
                  <a:lnTo>
                    <a:pt x="13260" y="12621"/>
                  </a:lnTo>
                  <a:lnTo>
                    <a:pt x="21826" y="70985"/>
                  </a:lnTo>
                  <a:lnTo>
                    <a:pt x="23889" y="128066"/>
                  </a:lnTo>
                  <a:lnTo>
                    <a:pt x="31094" y="1689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3BB6E1A-1A7B-412E-B564-D4DD10806B7F}"/>
                </a:ext>
              </a:extLst>
            </p:cNvPr>
            <p:cNvSpPr/>
            <p:nvPr/>
          </p:nvSpPr>
          <p:spPr>
            <a:xfrm>
              <a:off x="4716483" y="6451717"/>
              <a:ext cx="103105" cy="54416"/>
            </a:xfrm>
            <a:custGeom>
              <a:avLst/>
              <a:gdLst/>
              <a:ahLst/>
              <a:cxnLst/>
              <a:rect l="0" t="0" r="0" b="0"/>
              <a:pathLst>
                <a:path w="103105" h="54416">
                  <a:moveTo>
                    <a:pt x="9822" y="54415"/>
                  </a:moveTo>
                  <a:lnTo>
                    <a:pt x="1568" y="46162"/>
                  </a:lnTo>
                  <a:lnTo>
                    <a:pt x="0" y="41140"/>
                  </a:lnTo>
                  <a:lnTo>
                    <a:pt x="562" y="28648"/>
                  </a:lnTo>
                  <a:lnTo>
                    <a:pt x="5376" y="23417"/>
                  </a:lnTo>
                  <a:lnTo>
                    <a:pt x="47763" y="5878"/>
                  </a:lnTo>
                  <a:lnTo>
                    <a:pt x="10310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642BEB7-1C91-4331-AFAB-4FEEA8CB1DEA}"/>
                </a:ext>
              </a:extLst>
            </p:cNvPr>
            <p:cNvSpPr/>
            <p:nvPr/>
          </p:nvSpPr>
          <p:spPr>
            <a:xfrm>
              <a:off x="5293772" y="6335114"/>
              <a:ext cx="23322" cy="171019"/>
            </a:xfrm>
            <a:custGeom>
              <a:avLst/>
              <a:gdLst/>
              <a:ahLst/>
              <a:cxnLst/>
              <a:rect l="0" t="0" r="0" b="0"/>
              <a:pathLst>
                <a:path w="23322" h="171019">
                  <a:moveTo>
                    <a:pt x="0" y="0"/>
                  </a:moveTo>
                  <a:lnTo>
                    <a:pt x="8254" y="12380"/>
                  </a:lnTo>
                  <a:lnTo>
                    <a:pt x="20463" y="72101"/>
                  </a:lnTo>
                  <a:lnTo>
                    <a:pt x="22945" y="132976"/>
                  </a:lnTo>
                  <a:lnTo>
                    <a:pt x="23321" y="1710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393A8F05-5367-442B-957D-D16F05D20ADD}"/>
                </a:ext>
              </a:extLst>
            </p:cNvPr>
            <p:cNvSpPr/>
            <p:nvPr/>
          </p:nvSpPr>
          <p:spPr>
            <a:xfrm>
              <a:off x="5317093" y="6395653"/>
              <a:ext cx="217973" cy="130071"/>
            </a:xfrm>
            <a:custGeom>
              <a:avLst/>
              <a:gdLst/>
              <a:ahLst/>
              <a:cxnLst/>
              <a:rect l="0" t="0" r="0" b="0"/>
              <a:pathLst>
                <a:path w="217973" h="130071">
                  <a:moveTo>
                    <a:pt x="0" y="71611"/>
                  </a:moveTo>
                  <a:lnTo>
                    <a:pt x="39152" y="47405"/>
                  </a:lnTo>
                  <a:lnTo>
                    <a:pt x="96353" y="26175"/>
                  </a:lnTo>
                  <a:lnTo>
                    <a:pt x="153977" y="472"/>
                  </a:lnTo>
                  <a:lnTo>
                    <a:pt x="157066" y="0"/>
                  </a:lnTo>
                  <a:lnTo>
                    <a:pt x="156534" y="1414"/>
                  </a:lnTo>
                  <a:lnTo>
                    <a:pt x="136449" y="22507"/>
                  </a:lnTo>
                  <a:lnTo>
                    <a:pt x="126574" y="38846"/>
                  </a:lnTo>
                  <a:lnTo>
                    <a:pt x="119557" y="71596"/>
                  </a:lnTo>
                  <a:lnTo>
                    <a:pt x="122522" y="91470"/>
                  </a:lnTo>
                  <a:lnTo>
                    <a:pt x="125732" y="100397"/>
                  </a:lnTo>
                  <a:lnTo>
                    <a:pt x="138510" y="114922"/>
                  </a:lnTo>
                  <a:lnTo>
                    <a:pt x="155706" y="125409"/>
                  </a:lnTo>
                  <a:lnTo>
                    <a:pt x="174865" y="130070"/>
                  </a:lnTo>
                  <a:lnTo>
                    <a:pt x="192593" y="127535"/>
                  </a:lnTo>
                  <a:lnTo>
                    <a:pt x="200948" y="124440"/>
                  </a:lnTo>
                  <a:lnTo>
                    <a:pt x="212535" y="114092"/>
                  </a:lnTo>
                  <a:lnTo>
                    <a:pt x="216834" y="107706"/>
                  </a:lnTo>
                  <a:lnTo>
                    <a:pt x="217972" y="99128"/>
                  </a:lnTo>
                  <a:lnTo>
                    <a:pt x="209691" y="61244"/>
                  </a:lnTo>
                  <a:lnTo>
                    <a:pt x="202112" y="405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9C6A90F-1B0F-4857-B68B-CBBA1C989649}"/>
                </a:ext>
              </a:extLst>
            </p:cNvPr>
            <p:cNvSpPr/>
            <p:nvPr/>
          </p:nvSpPr>
          <p:spPr>
            <a:xfrm>
              <a:off x="5740510" y="6422982"/>
              <a:ext cx="144051" cy="132983"/>
            </a:xfrm>
            <a:custGeom>
              <a:avLst/>
              <a:gdLst/>
              <a:ahLst/>
              <a:cxnLst/>
              <a:rect l="0" t="0" r="0" b="0"/>
              <a:pathLst>
                <a:path w="144051" h="132983">
                  <a:moveTo>
                    <a:pt x="4127" y="28735"/>
                  </a:moveTo>
                  <a:lnTo>
                    <a:pt x="0" y="41115"/>
                  </a:lnTo>
                  <a:lnTo>
                    <a:pt x="1375" y="45625"/>
                  </a:lnTo>
                  <a:lnTo>
                    <a:pt x="4883" y="49497"/>
                  </a:lnTo>
                  <a:lnTo>
                    <a:pt x="9814" y="52941"/>
                  </a:lnTo>
                  <a:lnTo>
                    <a:pt x="16555" y="53510"/>
                  </a:lnTo>
                  <a:lnTo>
                    <a:pt x="41686" y="46056"/>
                  </a:lnTo>
                  <a:lnTo>
                    <a:pt x="65064" y="32043"/>
                  </a:lnTo>
                  <a:lnTo>
                    <a:pt x="77564" y="18976"/>
                  </a:lnTo>
                  <a:lnTo>
                    <a:pt x="79860" y="12728"/>
                  </a:lnTo>
                  <a:lnTo>
                    <a:pt x="79663" y="6835"/>
                  </a:lnTo>
                  <a:lnTo>
                    <a:pt x="77805" y="1179"/>
                  </a:lnTo>
                  <a:lnTo>
                    <a:pt x="73975" y="0"/>
                  </a:lnTo>
                  <a:lnTo>
                    <a:pt x="68830" y="1804"/>
                  </a:lnTo>
                  <a:lnTo>
                    <a:pt x="56204" y="11583"/>
                  </a:lnTo>
                  <a:lnTo>
                    <a:pt x="41956" y="27446"/>
                  </a:lnTo>
                  <a:lnTo>
                    <a:pt x="27619" y="59927"/>
                  </a:lnTo>
                  <a:lnTo>
                    <a:pt x="26155" y="92776"/>
                  </a:lnTo>
                  <a:lnTo>
                    <a:pt x="36085" y="111612"/>
                  </a:lnTo>
                  <a:lnTo>
                    <a:pt x="43571" y="120263"/>
                  </a:lnTo>
                  <a:lnTo>
                    <a:pt x="68011" y="129875"/>
                  </a:lnTo>
                  <a:lnTo>
                    <a:pt x="108852" y="132982"/>
                  </a:lnTo>
                  <a:lnTo>
                    <a:pt x="144050" y="1297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632F2AD0-7CB8-43DD-AF48-9C73AA9B4BA1}"/>
                </a:ext>
              </a:extLst>
            </p:cNvPr>
            <p:cNvSpPr/>
            <p:nvPr/>
          </p:nvSpPr>
          <p:spPr>
            <a:xfrm>
              <a:off x="5892334" y="6397977"/>
              <a:ext cx="182919" cy="170344"/>
            </a:xfrm>
            <a:custGeom>
              <a:avLst/>
              <a:gdLst/>
              <a:ahLst/>
              <a:cxnLst/>
              <a:rect l="0" t="0" r="0" b="0"/>
              <a:pathLst>
                <a:path w="182919" h="170344">
                  <a:moveTo>
                    <a:pt x="178791" y="22645"/>
                  </a:moveTo>
                  <a:lnTo>
                    <a:pt x="182918" y="6139"/>
                  </a:lnTo>
                  <a:lnTo>
                    <a:pt x="181542" y="2140"/>
                  </a:lnTo>
                  <a:lnTo>
                    <a:pt x="178034" y="338"/>
                  </a:lnTo>
                  <a:lnTo>
                    <a:pt x="173104" y="0"/>
                  </a:lnTo>
                  <a:lnTo>
                    <a:pt x="163019" y="4231"/>
                  </a:lnTo>
                  <a:lnTo>
                    <a:pt x="100030" y="61729"/>
                  </a:lnTo>
                  <a:lnTo>
                    <a:pt x="38121" y="124806"/>
                  </a:lnTo>
                  <a:lnTo>
                    <a:pt x="0" y="17034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F3E1A93-851D-472D-A0A6-FCA508EEA9E0}"/>
                </a:ext>
              </a:extLst>
            </p:cNvPr>
            <p:cNvSpPr/>
            <p:nvPr/>
          </p:nvSpPr>
          <p:spPr>
            <a:xfrm>
              <a:off x="5869013" y="6443593"/>
              <a:ext cx="139925" cy="70313"/>
            </a:xfrm>
            <a:custGeom>
              <a:avLst/>
              <a:gdLst/>
              <a:ahLst/>
              <a:cxnLst/>
              <a:rect l="0" t="0" r="0" b="0"/>
              <a:pathLst>
                <a:path w="139925" h="70313">
                  <a:moveTo>
                    <a:pt x="0" y="46991"/>
                  </a:moveTo>
                  <a:lnTo>
                    <a:pt x="6693" y="3712"/>
                  </a:lnTo>
                  <a:lnTo>
                    <a:pt x="12236" y="0"/>
                  </a:lnTo>
                  <a:lnTo>
                    <a:pt x="32214" y="2786"/>
                  </a:lnTo>
                  <a:lnTo>
                    <a:pt x="86402" y="36372"/>
                  </a:lnTo>
                  <a:lnTo>
                    <a:pt x="139924" y="703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7EF8C77-029F-4AAD-87A3-F0B89DE8D315}"/>
                </a:ext>
              </a:extLst>
            </p:cNvPr>
            <p:cNvSpPr/>
            <p:nvPr/>
          </p:nvSpPr>
          <p:spPr>
            <a:xfrm>
              <a:off x="6099756" y="6417906"/>
              <a:ext cx="375593" cy="158188"/>
            </a:xfrm>
            <a:custGeom>
              <a:avLst/>
              <a:gdLst/>
              <a:ahLst/>
              <a:cxnLst/>
              <a:rect l="0" t="0" r="0" b="0"/>
              <a:pathLst>
                <a:path w="375593" h="158188">
                  <a:moveTo>
                    <a:pt x="41331" y="33811"/>
                  </a:moveTo>
                  <a:lnTo>
                    <a:pt x="28951" y="25557"/>
                  </a:lnTo>
                  <a:lnTo>
                    <a:pt x="23576" y="25717"/>
                  </a:lnTo>
                  <a:lnTo>
                    <a:pt x="18266" y="28415"/>
                  </a:lnTo>
                  <a:lnTo>
                    <a:pt x="12998" y="32805"/>
                  </a:lnTo>
                  <a:lnTo>
                    <a:pt x="4842" y="46896"/>
                  </a:lnTo>
                  <a:lnTo>
                    <a:pt x="1458" y="55490"/>
                  </a:lnTo>
                  <a:lnTo>
                    <a:pt x="0" y="74252"/>
                  </a:lnTo>
                  <a:lnTo>
                    <a:pt x="3960" y="94107"/>
                  </a:lnTo>
                  <a:lnTo>
                    <a:pt x="14357" y="114448"/>
                  </a:lnTo>
                  <a:lnTo>
                    <a:pt x="29918" y="128095"/>
                  </a:lnTo>
                  <a:lnTo>
                    <a:pt x="49214" y="136176"/>
                  </a:lnTo>
                  <a:lnTo>
                    <a:pt x="82631" y="139860"/>
                  </a:lnTo>
                  <a:lnTo>
                    <a:pt x="101145" y="137661"/>
                  </a:lnTo>
                  <a:lnTo>
                    <a:pt x="130262" y="119187"/>
                  </a:lnTo>
                  <a:lnTo>
                    <a:pt x="141316" y="96805"/>
                  </a:lnTo>
                  <a:lnTo>
                    <a:pt x="148995" y="37532"/>
                  </a:lnTo>
                  <a:lnTo>
                    <a:pt x="149642" y="16175"/>
                  </a:lnTo>
                  <a:lnTo>
                    <a:pt x="154133" y="9097"/>
                  </a:lnTo>
                  <a:lnTo>
                    <a:pt x="161446" y="4379"/>
                  </a:lnTo>
                  <a:lnTo>
                    <a:pt x="181088" y="0"/>
                  </a:lnTo>
                  <a:lnTo>
                    <a:pt x="204213" y="934"/>
                  </a:lnTo>
                  <a:lnTo>
                    <a:pt x="221976" y="6530"/>
                  </a:lnTo>
                  <a:lnTo>
                    <a:pt x="229132" y="10441"/>
                  </a:lnTo>
                  <a:lnTo>
                    <a:pt x="239386" y="21697"/>
                  </a:lnTo>
                  <a:lnTo>
                    <a:pt x="243329" y="28326"/>
                  </a:lnTo>
                  <a:lnTo>
                    <a:pt x="244231" y="36200"/>
                  </a:lnTo>
                  <a:lnTo>
                    <a:pt x="237246" y="63789"/>
                  </a:lnTo>
                  <a:lnTo>
                    <a:pt x="218591" y="110205"/>
                  </a:lnTo>
                  <a:lnTo>
                    <a:pt x="217426" y="128800"/>
                  </a:lnTo>
                  <a:lnTo>
                    <a:pt x="218325" y="138596"/>
                  </a:lnTo>
                  <a:lnTo>
                    <a:pt x="224970" y="145989"/>
                  </a:lnTo>
                  <a:lnTo>
                    <a:pt x="248476" y="156508"/>
                  </a:lnTo>
                  <a:lnTo>
                    <a:pt x="276773" y="154849"/>
                  </a:lnTo>
                  <a:lnTo>
                    <a:pt x="304033" y="145476"/>
                  </a:lnTo>
                  <a:lnTo>
                    <a:pt x="324787" y="132672"/>
                  </a:lnTo>
                  <a:lnTo>
                    <a:pt x="338041" y="118344"/>
                  </a:lnTo>
                  <a:lnTo>
                    <a:pt x="344220" y="107657"/>
                  </a:lnTo>
                  <a:lnTo>
                    <a:pt x="343449" y="107225"/>
                  </a:lnTo>
                  <a:lnTo>
                    <a:pt x="341207" y="108665"/>
                  </a:lnTo>
                  <a:lnTo>
                    <a:pt x="340576" y="112216"/>
                  </a:lnTo>
                  <a:lnTo>
                    <a:pt x="342180" y="123072"/>
                  </a:lnTo>
                  <a:lnTo>
                    <a:pt x="352065" y="143752"/>
                  </a:lnTo>
                  <a:lnTo>
                    <a:pt x="356452" y="148564"/>
                  </a:lnTo>
                  <a:lnTo>
                    <a:pt x="375592" y="15818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4113DB4-2F18-45A7-A00D-C526A0D5AB7E}"/>
                </a:ext>
              </a:extLst>
            </p:cNvPr>
            <p:cNvSpPr/>
            <p:nvPr/>
          </p:nvSpPr>
          <p:spPr>
            <a:xfrm>
              <a:off x="6571925" y="6370612"/>
              <a:ext cx="236664" cy="205482"/>
            </a:xfrm>
            <a:custGeom>
              <a:avLst/>
              <a:gdLst/>
              <a:ahLst/>
              <a:cxnLst/>
              <a:rect l="0" t="0" r="0" b="0"/>
              <a:pathLst>
                <a:path w="236664" h="205482">
                  <a:moveTo>
                    <a:pt x="4479" y="50010"/>
                  </a:moveTo>
                  <a:lnTo>
                    <a:pt x="0" y="906"/>
                  </a:lnTo>
                  <a:lnTo>
                    <a:pt x="630" y="0"/>
                  </a:lnTo>
                  <a:lnTo>
                    <a:pt x="1913" y="3714"/>
                  </a:lnTo>
                  <a:lnTo>
                    <a:pt x="4142" y="62446"/>
                  </a:lnTo>
                  <a:lnTo>
                    <a:pt x="8539" y="122909"/>
                  </a:lnTo>
                  <a:lnTo>
                    <a:pt x="14111" y="180182"/>
                  </a:lnTo>
                  <a:lnTo>
                    <a:pt x="24307" y="197403"/>
                  </a:lnTo>
                  <a:lnTo>
                    <a:pt x="31518" y="200960"/>
                  </a:lnTo>
                  <a:lnTo>
                    <a:pt x="48742" y="200305"/>
                  </a:lnTo>
                  <a:lnTo>
                    <a:pt x="73736" y="190223"/>
                  </a:lnTo>
                  <a:lnTo>
                    <a:pt x="128830" y="155251"/>
                  </a:lnTo>
                  <a:lnTo>
                    <a:pt x="189449" y="118090"/>
                  </a:lnTo>
                  <a:lnTo>
                    <a:pt x="229701" y="87435"/>
                  </a:lnTo>
                  <a:lnTo>
                    <a:pt x="234090" y="80143"/>
                  </a:lnTo>
                  <a:lnTo>
                    <a:pt x="236663" y="65130"/>
                  </a:lnTo>
                  <a:lnTo>
                    <a:pt x="234413" y="60954"/>
                  </a:lnTo>
                  <a:lnTo>
                    <a:pt x="230321" y="59033"/>
                  </a:lnTo>
                  <a:lnTo>
                    <a:pt x="225002" y="58617"/>
                  </a:lnTo>
                  <a:lnTo>
                    <a:pt x="201010" y="70410"/>
                  </a:lnTo>
                  <a:lnTo>
                    <a:pt x="147185" y="117373"/>
                  </a:lnTo>
                  <a:lnTo>
                    <a:pt x="117258" y="164053"/>
                  </a:lnTo>
                  <a:lnTo>
                    <a:pt x="97762" y="2054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D7519B16-7EAE-4B17-92F6-21F047188209}"/>
              </a:ext>
            </a:extLst>
          </p:cNvPr>
          <p:cNvGrpSpPr/>
          <p:nvPr/>
        </p:nvGrpSpPr>
        <p:grpSpPr>
          <a:xfrm>
            <a:off x="77496" y="6948924"/>
            <a:ext cx="421554" cy="396793"/>
            <a:chOff x="77496" y="6948924"/>
            <a:chExt cx="421554" cy="396793"/>
          </a:xfrm>
        </p:grpSpPr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3FF21A42-38DE-457D-B162-E9192CAF9A97}"/>
                </a:ext>
              </a:extLst>
            </p:cNvPr>
            <p:cNvSpPr/>
            <p:nvPr/>
          </p:nvSpPr>
          <p:spPr>
            <a:xfrm>
              <a:off x="256526" y="7010715"/>
              <a:ext cx="107872" cy="194962"/>
            </a:xfrm>
            <a:custGeom>
              <a:avLst/>
              <a:gdLst/>
              <a:ahLst/>
              <a:cxnLst/>
              <a:rect l="0" t="0" r="0" b="0"/>
              <a:pathLst>
                <a:path w="107872" h="194962">
                  <a:moveTo>
                    <a:pt x="77736" y="14300"/>
                  </a:moveTo>
                  <a:lnTo>
                    <a:pt x="81862" y="1919"/>
                  </a:lnTo>
                  <a:lnTo>
                    <a:pt x="80487" y="0"/>
                  </a:lnTo>
                  <a:lnTo>
                    <a:pt x="76979" y="448"/>
                  </a:lnTo>
                  <a:lnTo>
                    <a:pt x="72049" y="2474"/>
                  </a:lnTo>
                  <a:lnTo>
                    <a:pt x="61964" y="16241"/>
                  </a:lnTo>
                  <a:lnTo>
                    <a:pt x="36719" y="76146"/>
                  </a:lnTo>
                  <a:lnTo>
                    <a:pt x="33069" y="125269"/>
                  </a:lnTo>
                  <a:lnTo>
                    <a:pt x="35715" y="151431"/>
                  </a:lnTo>
                  <a:lnTo>
                    <a:pt x="40221" y="161863"/>
                  </a:lnTo>
                  <a:lnTo>
                    <a:pt x="54441" y="178059"/>
                  </a:lnTo>
                  <a:lnTo>
                    <a:pt x="77743" y="192763"/>
                  </a:lnTo>
                  <a:lnTo>
                    <a:pt x="93286" y="194961"/>
                  </a:lnTo>
                  <a:lnTo>
                    <a:pt x="101058" y="194337"/>
                  </a:lnTo>
                  <a:lnTo>
                    <a:pt x="105376" y="190466"/>
                  </a:lnTo>
                  <a:lnTo>
                    <a:pt x="107391" y="184431"/>
                  </a:lnTo>
                  <a:lnTo>
                    <a:pt x="107871" y="176952"/>
                  </a:lnTo>
                  <a:lnTo>
                    <a:pt x="104736" y="169375"/>
                  </a:lnTo>
                  <a:lnTo>
                    <a:pt x="92039" y="154048"/>
                  </a:lnTo>
                  <a:lnTo>
                    <a:pt x="69594" y="139104"/>
                  </a:lnTo>
                  <a:lnTo>
                    <a:pt x="33453" y="127180"/>
                  </a:lnTo>
                  <a:lnTo>
                    <a:pt x="0" y="12312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F0DD8B1C-ACE5-40CC-A89B-D1BD12CCFDB4}"/>
                </a:ext>
              </a:extLst>
            </p:cNvPr>
            <p:cNvSpPr/>
            <p:nvPr/>
          </p:nvSpPr>
          <p:spPr>
            <a:xfrm>
              <a:off x="77496" y="6948924"/>
              <a:ext cx="421554" cy="396793"/>
            </a:xfrm>
            <a:custGeom>
              <a:avLst/>
              <a:gdLst/>
              <a:ahLst/>
              <a:cxnLst/>
              <a:rect l="0" t="0" r="0" b="0"/>
              <a:pathLst>
                <a:path w="421554" h="396793">
                  <a:moveTo>
                    <a:pt x="85748" y="130505"/>
                  </a:moveTo>
                  <a:lnTo>
                    <a:pt x="79595" y="193502"/>
                  </a:lnTo>
                  <a:lnTo>
                    <a:pt x="78188" y="245486"/>
                  </a:lnTo>
                  <a:lnTo>
                    <a:pt x="78003" y="303047"/>
                  </a:lnTo>
                  <a:lnTo>
                    <a:pt x="86236" y="330765"/>
                  </a:lnTo>
                  <a:lnTo>
                    <a:pt x="109474" y="368936"/>
                  </a:lnTo>
                  <a:lnTo>
                    <a:pt x="120477" y="379853"/>
                  </a:lnTo>
                  <a:lnTo>
                    <a:pt x="142104" y="390854"/>
                  </a:lnTo>
                  <a:lnTo>
                    <a:pt x="160315" y="396792"/>
                  </a:lnTo>
                  <a:lnTo>
                    <a:pt x="206364" y="395229"/>
                  </a:lnTo>
                  <a:lnTo>
                    <a:pt x="257046" y="384300"/>
                  </a:lnTo>
                  <a:lnTo>
                    <a:pt x="293413" y="368371"/>
                  </a:lnTo>
                  <a:lnTo>
                    <a:pt x="347164" y="331342"/>
                  </a:lnTo>
                  <a:lnTo>
                    <a:pt x="386555" y="290681"/>
                  </a:lnTo>
                  <a:lnTo>
                    <a:pt x="406930" y="256276"/>
                  </a:lnTo>
                  <a:lnTo>
                    <a:pt x="421553" y="209571"/>
                  </a:lnTo>
                  <a:lnTo>
                    <a:pt x="420408" y="184359"/>
                  </a:lnTo>
                  <a:lnTo>
                    <a:pt x="405597" y="132986"/>
                  </a:lnTo>
                  <a:lnTo>
                    <a:pt x="386948" y="94196"/>
                  </a:lnTo>
                  <a:lnTo>
                    <a:pt x="356759" y="59478"/>
                  </a:lnTo>
                  <a:lnTo>
                    <a:pt x="306140" y="23864"/>
                  </a:lnTo>
                  <a:lnTo>
                    <a:pt x="257959" y="6681"/>
                  </a:lnTo>
                  <a:lnTo>
                    <a:pt x="194813" y="0"/>
                  </a:lnTo>
                  <a:lnTo>
                    <a:pt x="148006" y="3449"/>
                  </a:lnTo>
                  <a:lnTo>
                    <a:pt x="89889" y="24218"/>
                  </a:lnTo>
                  <a:lnTo>
                    <a:pt x="49931" y="54004"/>
                  </a:lnTo>
                  <a:lnTo>
                    <a:pt x="23120" y="90180"/>
                  </a:lnTo>
                  <a:lnTo>
                    <a:pt x="4236" y="128249"/>
                  </a:lnTo>
                  <a:lnTo>
                    <a:pt x="0" y="153975"/>
                  </a:lnTo>
                  <a:lnTo>
                    <a:pt x="239" y="19269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E6D9BBCA-3CCD-43E7-8C2C-3ECE8CB517EB}"/>
              </a:ext>
            </a:extLst>
          </p:cNvPr>
          <p:cNvGrpSpPr/>
          <p:nvPr/>
        </p:nvGrpSpPr>
        <p:grpSpPr>
          <a:xfrm>
            <a:off x="628202" y="6891361"/>
            <a:ext cx="1843781" cy="375235"/>
            <a:chOff x="628202" y="6891361"/>
            <a:chExt cx="1843781" cy="375235"/>
          </a:xfrm>
        </p:grpSpPr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DDCDFBE6-6C48-4AA6-BCFE-144BE2E2EF1D}"/>
                </a:ext>
              </a:extLst>
            </p:cNvPr>
            <p:cNvSpPr/>
            <p:nvPr/>
          </p:nvSpPr>
          <p:spPr>
            <a:xfrm>
              <a:off x="660750" y="7024534"/>
              <a:ext cx="54416" cy="218140"/>
            </a:xfrm>
            <a:custGeom>
              <a:avLst/>
              <a:gdLst/>
              <a:ahLst/>
              <a:cxnLst/>
              <a:rect l="0" t="0" r="0" b="0"/>
              <a:pathLst>
                <a:path w="54416" h="218140">
                  <a:moveTo>
                    <a:pt x="0" y="8254"/>
                  </a:moveTo>
                  <a:lnTo>
                    <a:pt x="12380" y="0"/>
                  </a:lnTo>
                  <a:lnTo>
                    <a:pt x="16890" y="1024"/>
                  </a:lnTo>
                  <a:lnTo>
                    <a:pt x="20761" y="5161"/>
                  </a:lnTo>
                  <a:lnTo>
                    <a:pt x="24205" y="11375"/>
                  </a:lnTo>
                  <a:lnTo>
                    <a:pt x="34616" y="68556"/>
                  </a:lnTo>
                  <a:lnTo>
                    <a:pt x="38891" y="122533"/>
                  </a:lnTo>
                  <a:lnTo>
                    <a:pt x="49577" y="178422"/>
                  </a:lnTo>
                  <a:lnTo>
                    <a:pt x="54415" y="21813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BB7516F-CCB9-43BE-A93C-7E187C32FD06}"/>
                </a:ext>
              </a:extLst>
            </p:cNvPr>
            <p:cNvSpPr/>
            <p:nvPr/>
          </p:nvSpPr>
          <p:spPr>
            <a:xfrm>
              <a:off x="628202" y="6976779"/>
              <a:ext cx="278573" cy="289817"/>
            </a:xfrm>
            <a:custGeom>
              <a:avLst/>
              <a:gdLst/>
              <a:ahLst/>
              <a:cxnLst/>
              <a:rect l="0" t="0" r="0" b="0"/>
              <a:pathLst>
                <a:path w="278573" h="289817">
                  <a:moveTo>
                    <a:pt x="24774" y="157065"/>
                  </a:moveTo>
                  <a:lnTo>
                    <a:pt x="4013" y="96326"/>
                  </a:lnTo>
                  <a:lnTo>
                    <a:pt x="0" y="71337"/>
                  </a:lnTo>
                  <a:lnTo>
                    <a:pt x="3975" y="51593"/>
                  </a:lnTo>
                  <a:lnTo>
                    <a:pt x="20051" y="25910"/>
                  </a:lnTo>
                  <a:lnTo>
                    <a:pt x="33904" y="14416"/>
                  </a:lnTo>
                  <a:lnTo>
                    <a:pt x="68036" y="0"/>
                  </a:lnTo>
                  <a:lnTo>
                    <a:pt x="128580" y="1056"/>
                  </a:lnTo>
                  <a:lnTo>
                    <a:pt x="186418" y="18435"/>
                  </a:lnTo>
                  <a:lnTo>
                    <a:pt x="216335" y="35375"/>
                  </a:lnTo>
                  <a:lnTo>
                    <a:pt x="249658" y="68440"/>
                  </a:lnTo>
                  <a:lnTo>
                    <a:pt x="265111" y="98080"/>
                  </a:lnTo>
                  <a:lnTo>
                    <a:pt x="278572" y="149372"/>
                  </a:lnTo>
                  <a:lnTo>
                    <a:pt x="278189" y="180409"/>
                  </a:lnTo>
                  <a:lnTo>
                    <a:pt x="270302" y="211486"/>
                  </a:lnTo>
                  <a:lnTo>
                    <a:pt x="247191" y="256235"/>
                  </a:lnTo>
                  <a:lnTo>
                    <a:pt x="237062" y="269086"/>
                  </a:lnTo>
                  <a:lnTo>
                    <a:pt x="209268" y="286034"/>
                  </a:lnTo>
                  <a:lnTo>
                    <a:pt x="185946" y="289816"/>
                  </a:lnTo>
                  <a:lnTo>
                    <a:pt x="164640" y="287755"/>
                  </a:lnTo>
                  <a:lnTo>
                    <a:pt x="141377" y="27366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57CF4C80-0608-4F58-A205-4FBB5946FFEC}"/>
                </a:ext>
              </a:extLst>
            </p:cNvPr>
            <p:cNvSpPr/>
            <p:nvPr/>
          </p:nvSpPr>
          <p:spPr>
            <a:xfrm>
              <a:off x="1010879" y="7094976"/>
              <a:ext cx="15228" cy="147698"/>
            </a:xfrm>
            <a:custGeom>
              <a:avLst/>
              <a:gdLst/>
              <a:ahLst/>
              <a:cxnLst/>
              <a:rect l="0" t="0" r="0" b="0"/>
              <a:pathLst>
                <a:path w="15228" h="147698">
                  <a:moveTo>
                    <a:pt x="7453" y="0"/>
                  </a:moveTo>
                  <a:lnTo>
                    <a:pt x="2111" y="21210"/>
                  </a:lnTo>
                  <a:lnTo>
                    <a:pt x="0" y="79025"/>
                  </a:lnTo>
                  <a:lnTo>
                    <a:pt x="8178" y="127372"/>
                  </a:lnTo>
                  <a:lnTo>
                    <a:pt x="15227" y="14769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08BBA5CB-15BA-4C78-8134-C9EE21AB2821}"/>
                </a:ext>
              </a:extLst>
            </p:cNvPr>
            <p:cNvSpPr/>
            <p:nvPr/>
          </p:nvSpPr>
          <p:spPr>
            <a:xfrm>
              <a:off x="987238" y="6947279"/>
              <a:ext cx="7774" cy="7774"/>
            </a:xfrm>
            <a:custGeom>
              <a:avLst/>
              <a:gdLst/>
              <a:ahLst/>
              <a:cxnLst/>
              <a:rect l="0" t="0" r="0" b="0"/>
              <a:pathLst>
                <a:path w="7774" h="7774">
                  <a:moveTo>
                    <a:pt x="7773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AE2140B-49C5-4DFF-A60C-F2CC04B6BBAB}"/>
                </a:ext>
              </a:extLst>
            </p:cNvPr>
            <p:cNvSpPr/>
            <p:nvPr/>
          </p:nvSpPr>
          <p:spPr>
            <a:xfrm>
              <a:off x="1106223" y="7079412"/>
              <a:ext cx="153089" cy="160161"/>
            </a:xfrm>
            <a:custGeom>
              <a:avLst/>
              <a:gdLst/>
              <a:ahLst/>
              <a:cxnLst/>
              <a:rect l="0" t="0" r="0" b="0"/>
              <a:pathLst>
                <a:path w="153089" h="160161">
                  <a:moveTo>
                    <a:pt x="90900" y="108846"/>
                  </a:moveTo>
                  <a:lnTo>
                    <a:pt x="103280" y="112974"/>
                  </a:lnTo>
                  <a:lnTo>
                    <a:pt x="108655" y="111598"/>
                  </a:lnTo>
                  <a:lnTo>
                    <a:pt x="119233" y="103159"/>
                  </a:lnTo>
                  <a:lnTo>
                    <a:pt x="125086" y="88468"/>
                  </a:lnTo>
                  <a:lnTo>
                    <a:pt x="126823" y="70422"/>
                  </a:lnTo>
                  <a:lnTo>
                    <a:pt x="122081" y="41703"/>
                  </a:lnTo>
                  <a:lnTo>
                    <a:pt x="114548" y="24590"/>
                  </a:lnTo>
                  <a:lnTo>
                    <a:pt x="100834" y="10651"/>
                  </a:lnTo>
                  <a:lnTo>
                    <a:pt x="92341" y="4515"/>
                  </a:lnTo>
                  <a:lnTo>
                    <a:pt x="73690" y="0"/>
                  </a:lnTo>
                  <a:lnTo>
                    <a:pt x="55612" y="1737"/>
                  </a:lnTo>
                  <a:lnTo>
                    <a:pt x="41819" y="8268"/>
                  </a:lnTo>
                  <a:lnTo>
                    <a:pt x="20216" y="25782"/>
                  </a:lnTo>
                  <a:lnTo>
                    <a:pt x="5657" y="47382"/>
                  </a:lnTo>
                  <a:lnTo>
                    <a:pt x="0" y="78446"/>
                  </a:lnTo>
                  <a:lnTo>
                    <a:pt x="2450" y="110875"/>
                  </a:lnTo>
                  <a:lnTo>
                    <a:pt x="8691" y="127310"/>
                  </a:lnTo>
                  <a:lnTo>
                    <a:pt x="18086" y="140373"/>
                  </a:lnTo>
                  <a:lnTo>
                    <a:pt x="30899" y="151937"/>
                  </a:lnTo>
                  <a:lnTo>
                    <a:pt x="47534" y="158227"/>
                  </a:lnTo>
                  <a:lnTo>
                    <a:pt x="65580" y="160160"/>
                  </a:lnTo>
                  <a:lnTo>
                    <a:pt x="82238" y="158140"/>
                  </a:lnTo>
                  <a:lnTo>
                    <a:pt x="95976" y="152060"/>
                  </a:lnTo>
                  <a:lnTo>
                    <a:pt x="102057" y="148020"/>
                  </a:lnTo>
                  <a:lnTo>
                    <a:pt x="111118" y="134319"/>
                  </a:lnTo>
                  <a:lnTo>
                    <a:pt x="117160" y="115849"/>
                  </a:lnTo>
                  <a:lnTo>
                    <a:pt x="118736" y="68802"/>
                  </a:lnTo>
                  <a:lnTo>
                    <a:pt x="110986" y="26176"/>
                  </a:lnTo>
                  <a:lnTo>
                    <a:pt x="109473" y="23503"/>
                  </a:lnTo>
                  <a:lnTo>
                    <a:pt x="108464" y="25174"/>
                  </a:lnTo>
                  <a:lnTo>
                    <a:pt x="108208" y="35382"/>
                  </a:lnTo>
                  <a:lnTo>
                    <a:pt x="122249" y="98081"/>
                  </a:lnTo>
                  <a:lnTo>
                    <a:pt x="136536" y="131577"/>
                  </a:lnTo>
                  <a:lnTo>
                    <a:pt x="153088" y="15548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92C35F8-50A3-47F3-A91B-0928F0A6A558}"/>
                </a:ext>
              </a:extLst>
            </p:cNvPr>
            <p:cNvSpPr/>
            <p:nvPr/>
          </p:nvSpPr>
          <p:spPr>
            <a:xfrm>
              <a:off x="1337047" y="7056109"/>
              <a:ext cx="69962" cy="163036"/>
            </a:xfrm>
            <a:custGeom>
              <a:avLst/>
              <a:gdLst/>
              <a:ahLst/>
              <a:cxnLst/>
              <a:rect l="0" t="0" r="0" b="0"/>
              <a:pathLst>
                <a:path w="69962" h="163036">
                  <a:moveTo>
                    <a:pt x="0" y="23320"/>
                  </a:moveTo>
                  <a:lnTo>
                    <a:pt x="4126" y="6813"/>
                  </a:lnTo>
                  <a:lnTo>
                    <a:pt x="6206" y="4541"/>
                  </a:lnTo>
                  <a:lnTo>
                    <a:pt x="8456" y="5619"/>
                  </a:lnTo>
                  <a:lnTo>
                    <a:pt x="13259" y="14589"/>
                  </a:lnTo>
                  <a:lnTo>
                    <a:pt x="33872" y="69059"/>
                  </a:lnTo>
                  <a:lnTo>
                    <a:pt x="48915" y="130121"/>
                  </a:lnTo>
                  <a:lnTo>
                    <a:pt x="48658" y="160340"/>
                  </a:lnTo>
                  <a:lnTo>
                    <a:pt x="47122" y="163035"/>
                  </a:lnTo>
                  <a:lnTo>
                    <a:pt x="45234" y="161376"/>
                  </a:lnTo>
                  <a:lnTo>
                    <a:pt x="35998" y="129765"/>
                  </a:lnTo>
                  <a:lnTo>
                    <a:pt x="32926" y="81934"/>
                  </a:lnTo>
                  <a:lnTo>
                    <a:pt x="42041" y="26261"/>
                  </a:lnTo>
                  <a:lnTo>
                    <a:pt x="46165" y="19234"/>
                  </a:lnTo>
                  <a:lnTo>
                    <a:pt x="69961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87F369B9-8241-4891-9BAD-69A619DE6D09}"/>
                </a:ext>
              </a:extLst>
            </p:cNvPr>
            <p:cNvSpPr/>
            <p:nvPr/>
          </p:nvSpPr>
          <p:spPr>
            <a:xfrm>
              <a:off x="1501909" y="7032788"/>
              <a:ext cx="91665" cy="155066"/>
            </a:xfrm>
            <a:custGeom>
              <a:avLst/>
              <a:gdLst/>
              <a:ahLst/>
              <a:cxnLst/>
              <a:rect l="0" t="0" r="0" b="0"/>
              <a:pathLst>
                <a:path w="91665" h="155066">
                  <a:moveTo>
                    <a:pt x="21702" y="38867"/>
                  </a:moveTo>
                  <a:lnTo>
                    <a:pt x="13449" y="30614"/>
                  </a:lnTo>
                  <a:lnTo>
                    <a:pt x="11018" y="31638"/>
                  </a:lnTo>
                  <a:lnTo>
                    <a:pt x="8316" y="41988"/>
                  </a:lnTo>
                  <a:lnTo>
                    <a:pt x="7446" y="75920"/>
                  </a:lnTo>
                  <a:lnTo>
                    <a:pt x="14110" y="130422"/>
                  </a:lnTo>
                  <a:lnTo>
                    <a:pt x="17752" y="150671"/>
                  </a:lnTo>
                  <a:lnTo>
                    <a:pt x="17341" y="154862"/>
                  </a:lnTo>
                  <a:lnTo>
                    <a:pt x="15340" y="155065"/>
                  </a:lnTo>
                  <a:lnTo>
                    <a:pt x="12279" y="152609"/>
                  </a:lnTo>
                  <a:lnTo>
                    <a:pt x="3843" y="136773"/>
                  </a:lnTo>
                  <a:lnTo>
                    <a:pt x="0" y="107416"/>
                  </a:lnTo>
                  <a:lnTo>
                    <a:pt x="7051" y="63025"/>
                  </a:lnTo>
                  <a:lnTo>
                    <a:pt x="20824" y="27132"/>
                  </a:lnTo>
                  <a:lnTo>
                    <a:pt x="34844" y="11771"/>
                  </a:lnTo>
                  <a:lnTo>
                    <a:pt x="43419" y="5256"/>
                  </a:lnTo>
                  <a:lnTo>
                    <a:pt x="59857" y="321"/>
                  </a:lnTo>
                  <a:lnTo>
                    <a:pt x="91664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EEAF14B-CDD2-4DB1-A380-F4A77DCE2AEC}"/>
                </a:ext>
              </a:extLst>
            </p:cNvPr>
            <p:cNvSpPr/>
            <p:nvPr/>
          </p:nvSpPr>
          <p:spPr>
            <a:xfrm>
              <a:off x="1635735" y="6891361"/>
              <a:ext cx="237686" cy="304672"/>
            </a:xfrm>
            <a:custGeom>
              <a:avLst/>
              <a:gdLst/>
              <a:ahLst/>
              <a:cxnLst/>
              <a:rect l="0" t="0" r="0" b="0"/>
              <a:pathLst>
                <a:path w="237686" h="304672">
                  <a:moveTo>
                    <a:pt x="4479" y="17051"/>
                  </a:moveTo>
                  <a:lnTo>
                    <a:pt x="353" y="544"/>
                  </a:lnTo>
                  <a:lnTo>
                    <a:pt x="0" y="0"/>
                  </a:lnTo>
                  <a:lnTo>
                    <a:pt x="18750" y="62969"/>
                  </a:lnTo>
                  <a:lnTo>
                    <a:pt x="41614" y="119664"/>
                  </a:lnTo>
                  <a:lnTo>
                    <a:pt x="58742" y="180431"/>
                  </a:lnTo>
                  <a:lnTo>
                    <a:pt x="72124" y="238645"/>
                  </a:lnTo>
                  <a:lnTo>
                    <a:pt x="78614" y="286892"/>
                  </a:lnTo>
                  <a:lnTo>
                    <a:pt x="76872" y="281797"/>
                  </a:lnTo>
                  <a:lnTo>
                    <a:pt x="77064" y="226226"/>
                  </a:lnTo>
                  <a:lnTo>
                    <a:pt x="85295" y="190162"/>
                  </a:lnTo>
                  <a:lnTo>
                    <a:pt x="103553" y="151150"/>
                  </a:lnTo>
                  <a:lnTo>
                    <a:pt x="118186" y="139126"/>
                  </a:lnTo>
                  <a:lnTo>
                    <a:pt x="126925" y="134710"/>
                  </a:lnTo>
                  <a:lnTo>
                    <a:pt x="136206" y="133494"/>
                  </a:lnTo>
                  <a:lnTo>
                    <a:pt x="155731" y="136750"/>
                  </a:lnTo>
                  <a:lnTo>
                    <a:pt x="177894" y="148294"/>
                  </a:lnTo>
                  <a:lnTo>
                    <a:pt x="187503" y="160026"/>
                  </a:lnTo>
                  <a:lnTo>
                    <a:pt x="218688" y="213955"/>
                  </a:lnTo>
                  <a:lnTo>
                    <a:pt x="234155" y="276688"/>
                  </a:lnTo>
                  <a:lnTo>
                    <a:pt x="237685" y="30467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01ED320-8F3E-4628-87EA-8982D51FDF15}"/>
                </a:ext>
              </a:extLst>
            </p:cNvPr>
            <p:cNvSpPr/>
            <p:nvPr/>
          </p:nvSpPr>
          <p:spPr>
            <a:xfrm>
              <a:off x="1907561" y="7023830"/>
              <a:ext cx="155359" cy="169046"/>
            </a:xfrm>
            <a:custGeom>
              <a:avLst/>
              <a:gdLst/>
              <a:ahLst/>
              <a:cxnLst/>
              <a:rect l="0" t="0" r="0" b="0"/>
              <a:pathLst>
                <a:path w="155359" h="169046">
                  <a:moveTo>
                    <a:pt x="59141" y="8958"/>
                  </a:moveTo>
                  <a:lnTo>
                    <a:pt x="50888" y="704"/>
                  </a:lnTo>
                  <a:lnTo>
                    <a:pt x="46729" y="0"/>
                  </a:lnTo>
                  <a:lnTo>
                    <a:pt x="42229" y="1258"/>
                  </a:lnTo>
                  <a:lnTo>
                    <a:pt x="22596" y="15690"/>
                  </a:lnTo>
                  <a:lnTo>
                    <a:pt x="7238" y="38400"/>
                  </a:lnTo>
                  <a:lnTo>
                    <a:pt x="0" y="71136"/>
                  </a:lnTo>
                  <a:lnTo>
                    <a:pt x="1983" y="104061"/>
                  </a:lnTo>
                  <a:lnTo>
                    <a:pt x="8114" y="120611"/>
                  </a:lnTo>
                  <a:lnTo>
                    <a:pt x="26125" y="145313"/>
                  </a:lnTo>
                  <a:lnTo>
                    <a:pt x="53582" y="161548"/>
                  </a:lnTo>
                  <a:lnTo>
                    <a:pt x="89068" y="169045"/>
                  </a:lnTo>
                  <a:lnTo>
                    <a:pt x="118680" y="167140"/>
                  </a:lnTo>
                  <a:lnTo>
                    <a:pt x="135699" y="158724"/>
                  </a:lnTo>
                  <a:lnTo>
                    <a:pt x="143865" y="152852"/>
                  </a:lnTo>
                  <a:lnTo>
                    <a:pt x="149309" y="144618"/>
                  </a:lnTo>
                  <a:lnTo>
                    <a:pt x="155358" y="123955"/>
                  </a:lnTo>
                  <a:lnTo>
                    <a:pt x="150510" y="83914"/>
                  </a:lnTo>
                  <a:lnTo>
                    <a:pt x="138133" y="55735"/>
                  </a:lnTo>
                  <a:lnTo>
                    <a:pt x="117611" y="30739"/>
                  </a:lnTo>
                  <a:lnTo>
                    <a:pt x="104130" y="19790"/>
                  </a:lnTo>
                  <a:lnTo>
                    <a:pt x="84895" y="13771"/>
                  </a:lnTo>
                  <a:lnTo>
                    <a:pt x="35821" y="895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504C2E94-E6D0-4E01-AB64-BA2EED6C6CEA}"/>
                </a:ext>
              </a:extLst>
            </p:cNvPr>
            <p:cNvSpPr/>
            <p:nvPr/>
          </p:nvSpPr>
          <p:spPr>
            <a:xfrm>
              <a:off x="2100839" y="7002239"/>
              <a:ext cx="137938" cy="217114"/>
            </a:xfrm>
            <a:custGeom>
              <a:avLst/>
              <a:gdLst/>
              <a:ahLst/>
              <a:cxnLst/>
              <a:rect l="0" t="0" r="0" b="0"/>
              <a:pathLst>
                <a:path w="137938" h="217114">
                  <a:moveTo>
                    <a:pt x="67975" y="53870"/>
                  </a:moveTo>
                  <a:lnTo>
                    <a:pt x="55595" y="49743"/>
                  </a:lnTo>
                  <a:lnTo>
                    <a:pt x="50221" y="50255"/>
                  </a:lnTo>
                  <a:lnTo>
                    <a:pt x="39643" y="55430"/>
                  </a:lnTo>
                  <a:lnTo>
                    <a:pt x="38722" y="59228"/>
                  </a:lnTo>
                  <a:lnTo>
                    <a:pt x="40700" y="63489"/>
                  </a:lnTo>
                  <a:lnTo>
                    <a:pt x="44609" y="68056"/>
                  </a:lnTo>
                  <a:lnTo>
                    <a:pt x="51534" y="70237"/>
                  </a:lnTo>
                  <a:lnTo>
                    <a:pt x="70745" y="70356"/>
                  </a:lnTo>
                  <a:lnTo>
                    <a:pt x="97587" y="61441"/>
                  </a:lnTo>
                  <a:lnTo>
                    <a:pt x="117824" y="47859"/>
                  </a:lnTo>
                  <a:lnTo>
                    <a:pt x="124679" y="31044"/>
                  </a:lnTo>
                  <a:lnTo>
                    <a:pt x="126507" y="20515"/>
                  </a:lnTo>
                  <a:lnTo>
                    <a:pt x="124271" y="12630"/>
                  </a:lnTo>
                  <a:lnTo>
                    <a:pt x="119325" y="6511"/>
                  </a:lnTo>
                  <a:lnTo>
                    <a:pt x="112573" y="1568"/>
                  </a:lnTo>
                  <a:lnTo>
                    <a:pt x="104617" y="0"/>
                  </a:lnTo>
                  <a:lnTo>
                    <a:pt x="86564" y="2864"/>
                  </a:lnTo>
                  <a:lnTo>
                    <a:pt x="61103" y="14189"/>
                  </a:lnTo>
                  <a:lnTo>
                    <a:pt x="41275" y="32611"/>
                  </a:lnTo>
                  <a:lnTo>
                    <a:pt x="16101" y="69688"/>
                  </a:lnTo>
                  <a:lnTo>
                    <a:pt x="1803" y="109184"/>
                  </a:lnTo>
                  <a:lnTo>
                    <a:pt x="0" y="136958"/>
                  </a:lnTo>
                  <a:lnTo>
                    <a:pt x="2639" y="153849"/>
                  </a:lnTo>
                  <a:lnTo>
                    <a:pt x="8994" y="167690"/>
                  </a:lnTo>
                  <a:lnTo>
                    <a:pt x="18441" y="179601"/>
                  </a:lnTo>
                  <a:lnTo>
                    <a:pt x="38327" y="195153"/>
                  </a:lnTo>
                  <a:lnTo>
                    <a:pt x="75939" y="211428"/>
                  </a:lnTo>
                  <a:lnTo>
                    <a:pt x="137937" y="21711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0531A5F-0537-4007-A370-C033D8D9DC8D}"/>
                </a:ext>
              </a:extLst>
            </p:cNvPr>
            <p:cNvSpPr/>
            <p:nvPr/>
          </p:nvSpPr>
          <p:spPr>
            <a:xfrm>
              <a:off x="2304272" y="7042818"/>
              <a:ext cx="167711" cy="184309"/>
            </a:xfrm>
            <a:custGeom>
              <a:avLst/>
              <a:gdLst/>
              <a:ahLst/>
              <a:cxnLst/>
              <a:rect l="0" t="0" r="0" b="0"/>
              <a:pathLst>
                <a:path w="167711" h="184309">
                  <a:moveTo>
                    <a:pt x="167710" y="67705"/>
                  </a:moveTo>
                  <a:lnTo>
                    <a:pt x="153587" y="28791"/>
                  </a:lnTo>
                  <a:lnTo>
                    <a:pt x="145310" y="17012"/>
                  </a:lnTo>
                  <a:lnTo>
                    <a:pt x="133570" y="8323"/>
                  </a:lnTo>
                  <a:lnTo>
                    <a:pt x="118851" y="2446"/>
                  </a:lnTo>
                  <a:lnTo>
                    <a:pt x="92005" y="0"/>
                  </a:lnTo>
                  <a:lnTo>
                    <a:pt x="75330" y="2489"/>
                  </a:lnTo>
                  <a:lnTo>
                    <a:pt x="39033" y="22673"/>
                  </a:lnTo>
                  <a:lnTo>
                    <a:pt x="25299" y="33583"/>
                  </a:lnTo>
                  <a:lnTo>
                    <a:pt x="7855" y="61818"/>
                  </a:lnTo>
                  <a:lnTo>
                    <a:pt x="0" y="93409"/>
                  </a:lnTo>
                  <a:lnTo>
                    <a:pt x="2769" y="114254"/>
                  </a:lnTo>
                  <a:lnTo>
                    <a:pt x="14040" y="140806"/>
                  </a:lnTo>
                  <a:lnTo>
                    <a:pt x="24268" y="152882"/>
                  </a:lnTo>
                  <a:lnTo>
                    <a:pt x="45458" y="164536"/>
                  </a:lnTo>
                  <a:lnTo>
                    <a:pt x="63567" y="170626"/>
                  </a:lnTo>
                  <a:lnTo>
                    <a:pt x="93187" y="170657"/>
                  </a:lnTo>
                  <a:lnTo>
                    <a:pt x="111268" y="162694"/>
                  </a:lnTo>
                  <a:lnTo>
                    <a:pt x="119717" y="156943"/>
                  </a:lnTo>
                  <a:lnTo>
                    <a:pt x="131409" y="139036"/>
                  </a:lnTo>
                  <a:lnTo>
                    <a:pt x="140543" y="104675"/>
                  </a:lnTo>
                  <a:lnTo>
                    <a:pt x="140946" y="71749"/>
                  </a:lnTo>
                  <a:lnTo>
                    <a:pt x="133344" y="37410"/>
                  </a:lnTo>
                  <a:lnTo>
                    <a:pt x="130980" y="34552"/>
                  </a:lnTo>
                  <a:lnTo>
                    <a:pt x="128540" y="35239"/>
                  </a:lnTo>
                  <a:lnTo>
                    <a:pt x="126049" y="38287"/>
                  </a:lnTo>
                  <a:lnTo>
                    <a:pt x="126671" y="67338"/>
                  </a:lnTo>
                  <a:lnTo>
                    <a:pt x="135483" y="120992"/>
                  </a:lnTo>
                  <a:lnTo>
                    <a:pt x="159936" y="18430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10E4FE67-6EB2-4B0E-ACE5-52573E8710A6}"/>
              </a:ext>
            </a:extLst>
          </p:cNvPr>
          <p:cNvGrpSpPr/>
          <p:nvPr/>
        </p:nvGrpSpPr>
        <p:grpSpPr>
          <a:xfrm>
            <a:off x="2713836" y="6808798"/>
            <a:ext cx="7142997" cy="1149041"/>
            <a:chOff x="2713836" y="6808798"/>
            <a:chExt cx="7142997" cy="1149041"/>
          </a:xfrm>
        </p:grpSpPr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C40BBB-636A-4CA7-BDA9-EAB86631D8D4}"/>
                </a:ext>
              </a:extLst>
            </p:cNvPr>
            <p:cNvSpPr/>
            <p:nvPr/>
          </p:nvSpPr>
          <p:spPr>
            <a:xfrm>
              <a:off x="2713836" y="7126070"/>
              <a:ext cx="605461" cy="85510"/>
            </a:xfrm>
            <a:custGeom>
              <a:avLst/>
              <a:gdLst/>
              <a:ahLst/>
              <a:cxnLst/>
              <a:rect l="0" t="0" r="0" b="0"/>
              <a:pathLst>
                <a:path w="605461" h="85510">
                  <a:moveTo>
                    <a:pt x="45766" y="0"/>
                  </a:moveTo>
                  <a:lnTo>
                    <a:pt x="6614" y="10819"/>
                  </a:lnTo>
                  <a:lnTo>
                    <a:pt x="2390" y="14986"/>
                  </a:lnTo>
                  <a:lnTo>
                    <a:pt x="438" y="20356"/>
                  </a:lnTo>
                  <a:lnTo>
                    <a:pt x="0" y="26527"/>
                  </a:lnTo>
                  <a:lnTo>
                    <a:pt x="4027" y="31505"/>
                  </a:lnTo>
                  <a:lnTo>
                    <a:pt x="20018" y="39338"/>
                  </a:lnTo>
                  <a:lnTo>
                    <a:pt x="79693" y="50128"/>
                  </a:lnTo>
                  <a:lnTo>
                    <a:pt x="133370" y="53568"/>
                  </a:lnTo>
                  <a:lnTo>
                    <a:pt x="193877" y="54248"/>
                  </a:lnTo>
                  <a:lnTo>
                    <a:pt x="242530" y="54365"/>
                  </a:lnTo>
                  <a:lnTo>
                    <a:pt x="295238" y="52097"/>
                  </a:lnTo>
                  <a:lnTo>
                    <a:pt x="349147" y="48257"/>
                  </a:lnTo>
                  <a:lnTo>
                    <a:pt x="401108" y="47120"/>
                  </a:lnTo>
                  <a:lnTo>
                    <a:pt x="449326" y="44479"/>
                  </a:lnTo>
                  <a:lnTo>
                    <a:pt x="507920" y="39976"/>
                  </a:lnTo>
                  <a:lnTo>
                    <a:pt x="565560" y="33745"/>
                  </a:lnTo>
                  <a:lnTo>
                    <a:pt x="594982" y="31016"/>
                  </a:lnTo>
                  <a:lnTo>
                    <a:pt x="595883" y="29316"/>
                  </a:lnTo>
                  <a:lnTo>
                    <a:pt x="593893" y="27317"/>
                  </a:lnTo>
                  <a:lnTo>
                    <a:pt x="578713" y="20378"/>
                  </a:lnTo>
                  <a:lnTo>
                    <a:pt x="578127" y="19631"/>
                  </a:lnTo>
                  <a:lnTo>
                    <a:pt x="586690" y="21106"/>
                  </a:lnTo>
                  <a:lnTo>
                    <a:pt x="602682" y="30919"/>
                  </a:lnTo>
                  <a:lnTo>
                    <a:pt x="605335" y="37023"/>
                  </a:lnTo>
                  <a:lnTo>
                    <a:pt x="605460" y="855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E56C89F3-4119-4853-923D-00AF9A644C29}"/>
                </a:ext>
              </a:extLst>
            </p:cNvPr>
            <p:cNvSpPr/>
            <p:nvPr/>
          </p:nvSpPr>
          <p:spPr>
            <a:xfrm>
              <a:off x="3625697" y="7046651"/>
              <a:ext cx="305670" cy="168448"/>
            </a:xfrm>
            <a:custGeom>
              <a:avLst/>
              <a:gdLst/>
              <a:ahLst/>
              <a:cxnLst/>
              <a:rect l="0" t="0" r="0" b="0"/>
              <a:pathLst>
                <a:path w="305670" h="168448">
                  <a:moveTo>
                    <a:pt x="20087" y="71646"/>
                  </a:moveTo>
                  <a:lnTo>
                    <a:pt x="8539" y="84921"/>
                  </a:lnTo>
                  <a:lnTo>
                    <a:pt x="2575" y="97411"/>
                  </a:lnTo>
                  <a:lnTo>
                    <a:pt x="4094" y="101779"/>
                  </a:lnTo>
                  <a:lnTo>
                    <a:pt x="8561" y="104690"/>
                  </a:lnTo>
                  <a:lnTo>
                    <a:pt x="14994" y="106631"/>
                  </a:lnTo>
                  <a:lnTo>
                    <a:pt x="40555" y="105236"/>
                  </a:lnTo>
                  <a:lnTo>
                    <a:pt x="65883" y="99353"/>
                  </a:lnTo>
                  <a:lnTo>
                    <a:pt x="85672" y="88014"/>
                  </a:lnTo>
                  <a:lnTo>
                    <a:pt x="102476" y="69585"/>
                  </a:lnTo>
                  <a:lnTo>
                    <a:pt x="114269" y="43588"/>
                  </a:lnTo>
                  <a:lnTo>
                    <a:pt x="115785" y="26354"/>
                  </a:lnTo>
                  <a:lnTo>
                    <a:pt x="114980" y="18130"/>
                  </a:lnTo>
                  <a:lnTo>
                    <a:pt x="110988" y="11784"/>
                  </a:lnTo>
                  <a:lnTo>
                    <a:pt x="97340" y="2430"/>
                  </a:lnTo>
                  <a:lnTo>
                    <a:pt x="79757" y="0"/>
                  </a:lnTo>
                  <a:lnTo>
                    <a:pt x="44446" y="5479"/>
                  </a:lnTo>
                  <a:lnTo>
                    <a:pt x="24522" y="16532"/>
                  </a:lnTo>
                  <a:lnTo>
                    <a:pt x="7678" y="43128"/>
                  </a:lnTo>
                  <a:lnTo>
                    <a:pt x="0" y="78360"/>
                  </a:lnTo>
                  <a:lnTo>
                    <a:pt x="1852" y="107896"/>
                  </a:lnTo>
                  <a:lnTo>
                    <a:pt x="7952" y="122594"/>
                  </a:lnTo>
                  <a:lnTo>
                    <a:pt x="25944" y="146105"/>
                  </a:lnTo>
                  <a:lnTo>
                    <a:pt x="45143" y="158006"/>
                  </a:lnTo>
                  <a:lnTo>
                    <a:pt x="101021" y="168447"/>
                  </a:lnTo>
                  <a:lnTo>
                    <a:pt x="141992" y="165655"/>
                  </a:lnTo>
                  <a:lnTo>
                    <a:pt x="193712" y="150190"/>
                  </a:lnTo>
                  <a:lnTo>
                    <a:pt x="228952" y="130026"/>
                  </a:lnTo>
                  <a:lnTo>
                    <a:pt x="287994" y="78191"/>
                  </a:lnTo>
                  <a:lnTo>
                    <a:pt x="304650" y="47481"/>
                  </a:lnTo>
                  <a:lnTo>
                    <a:pt x="305669" y="39124"/>
                  </a:lnTo>
                  <a:lnTo>
                    <a:pt x="303758" y="32691"/>
                  </a:lnTo>
                  <a:lnTo>
                    <a:pt x="299892" y="27537"/>
                  </a:lnTo>
                  <a:lnTo>
                    <a:pt x="294724" y="26693"/>
                  </a:lnTo>
                  <a:lnTo>
                    <a:pt x="282071" y="32665"/>
                  </a:lnTo>
                  <a:lnTo>
                    <a:pt x="264507" y="46467"/>
                  </a:lnTo>
                  <a:lnTo>
                    <a:pt x="224492" y="103975"/>
                  </a:lnTo>
                  <a:lnTo>
                    <a:pt x="192686" y="149469"/>
                  </a:lnTo>
                  <a:lnTo>
                    <a:pt x="175558" y="16492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BCCFD2BA-0A2F-4E43-AACD-521DA7EB6B2D}"/>
                </a:ext>
              </a:extLst>
            </p:cNvPr>
            <p:cNvSpPr/>
            <p:nvPr/>
          </p:nvSpPr>
          <p:spPr>
            <a:xfrm>
              <a:off x="3801255" y="7072903"/>
              <a:ext cx="155472" cy="107583"/>
            </a:xfrm>
            <a:custGeom>
              <a:avLst/>
              <a:gdLst/>
              <a:ahLst/>
              <a:cxnLst/>
              <a:rect l="0" t="0" r="0" b="0"/>
              <a:pathLst>
                <a:path w="155472" h="107583">
                  <a:moveTo>
                    <a:pt x="0" y="14299"/>
                  </a:moveTo>
                  <a:lnTo>
                    <a:pt x="4127" y="1919"/>
                  </a:lnTo>
                  <a:lnTo>
                    <a:pt x="9660" y="0"/>
                  </a:lnTo>
                  <a:lnTo>
                    <a:pt x="27326" y="2474"/>
                  </a:lnTo>
                  <a:lnTo>
                    <a:pt x="53298" y="17705"/>
                  </a:lnTo>
                  <a:lnTo>
                    <a:pt x="112175" y="72138"/>
                  </a:lnTo>
                  <a:lnTo>
                    <a:pt x="155471" y="1075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EAA9005-5E65-4729-9048-4EC57C8837DB}"/>
                </a:ext>
              </a:extLst>
            </p:cNvPr>
            <p:cNvSpPr/>
            <p:nvPr/>
          </p:nvSpPr>
          <p:spPr>
            <a:xfrm>
              <a:off x="3995593" y="6999326"/>
              <a:ext cx="256528" cy="171743"/>
            </a:xfrm>
            <a:custGeom>
              <a:avLst/>
              <a:gdLst/>
              <a:ahLst/>
              <a:cxnLst/>
              <a:rect l="0" t="0" r="0" b="0"/>
              <a:pathLst>
                <a:path w="256528" h="171743">
                  <a:moveTo>
                    <a:pt x="0" y="17915"/>
                  </a:moveTo>
                  <a:lnTo>
                    <a:pt x="4126" y="1408"/>
                  </a:lnTo>
                  <a:lnTo>
                    <a:pt x="7069" y="0"/>
                  </a:lnTo>
                  <a:lnTo>
                    <a:pt x="10759" y="2516"/>
                  </a:lnTo>
                  <a:lnTo>
                    <a:pt x="14946" y="7649"/>
                  </a:lnTo>
                  <a:lnTo>
                    <a:pt x="33405" y="66985"/>
                  </a:lnTo>
                  <a:lnTo>
                    <a:pt x="46604" y="117402"/>
                  </a:lnTo>
                  <a:lnTo>
                    <a:pt x="57865" y="170428"/>
                  </a:lnTo>
                  <a:lnTo>
                    <a:pt x="56524" y="165737"/>
                  </a:lnTo>
                  <a:lnTo>
                    <a:pt x="65420" y="108560"/>
                  </a:lnTo>
                  <a:lnTo>
                    <a:pt x="80996" y="77498"/>
                  </a:lnTo>
                  <a:lnTo>
                    <a:pt x="94731" y="63686"/>
                  </a:lnTo>
                  <a:lnTo>
                    <a:pt x="102022" y="58794"/>
                  </a:lnTo>
                  <a:lnTo>
                    <a:pt x="110337" y="57260"/>
                  </a:lnTo>
                  <a:lnTo>
                    <a:pt x="128789" y="60161"/>
                  </a:lnTo>
                  <a:lnTo>
                    <a:pt x="146203" y="71815"/>
                  </a:lnTo>
                  <a:lnTo>
                    <a:pt x="168272" y="97800"/>
                  </a:lnTo>
                  <a:lnTo>
                    <a:pt x="194840" y="147757"/>
                  </a:lnTo>
                  <a:lnTo>
                    <a:pt x="199094" y="171742"/>
                  </a:lnTo>
                  <a:lnTo>
                    <a:pt x="198372" y="170562"/>
                  </a:lnTo>
                  <a:lnTo>
                    <a:pt x="196131" y="159174"/>
                  </a:lnTo>
                  <a:lnTo>
                    <a:pt x="196995" y="118978"/>
                  </a:lnTo>
                  <a:lnTo>
                    <a:pt x="205203" y="90182"/>
                  </a:lnTo>
                  <a:lnTo>
                    <a:pt x="209355" y="81639"/>
                  </a:lnTo>
                  <a:lnTo>
                    <a:pt x="220878" y="69846"/>
                  </a:lnTo>
                  <a:lnTo>
                    <a:pt x="233773" y="62588"/>
                  </a:lnTo>
                  <a:lnTo>
                    <a:pt x="256527" y="567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1A8F75B4-DAF6-440A-86B8-3E9F5BE673C7}"/>
                </a:ext>
              </a:extLst>
            </p:cNvPr>
            <p:cNvSpPr/>
            <p:nvPr/>
          </p:nvSpPr>
          <p:spPr>
            <a:xfrm>
              <a:off x="4273831" y="7058119"/>
              <a:ext cx="530210" cy="162496"/>
            </a:xfrm>
            <a:custGeom>
              <a:avLst/>
              <a:gdLst/>
              <a:ahLst/>
              <a:cxnLst/>
              <a:rect l="0" t="0" r="0" b="0"/>
              <a:pathLst>
                <a:path w="530210" h="162496">
                  <a:moveTo>
                    <a:pt x="56024" y="36857"/>
                  </a:moveTo>
                  <a:lnTo>
                    <a:pt x="43643" y="32730"/>
                  </a:lnTo>
                  <a:lnTo>
                    <a:pt x="30655" y="33009"/>
                  </a:lnTo>
                  <a:lnTo>
                    <a:pt x="22292" y="34283"/>
                  </a:lnTo>
                  <a:lnTo>
                    <a:pt x="30091" y="31970"/>
                  </a:lnTo>
                  <a:lnTo>
                    <a:pt x="40467" y="23457"/>
                  </a:lnTo>
                  <a:lnTo>
                    <a:pt x="45653" y="17559"/>
                  </a:lnTo>
                  <a:lnTo>
                    <a:pt x="47382" y="11899"/>
                  </a:lnTo>
                  <a:lnTo>
                    <a:pt x="46808" y="6399"/>
                  </a:lnTo>
                  <a:lnTo>
                    <a:pt x="44697" y="1004"/>
                  </a:lnTo>
                  <a:lnTo>
                    <a:pt x="40699" y="0"/>
                  </a:lnTo>
                  <a:lnTo>
                    <a:pt x="29347" y="5792"/>
                  </a:lnTo>
                  <a:lnTo>
                    <a:pt x="12515" y="27748"/>
                  </a:lnTo>
                  <a:lnTo>
                    <a:pt x="714" y="56135"/>
                  </a:lnTo>
                  <a:lnTo>
                    <a:pt x="0" y="90554"/>
                  </a:lnTo>
                  <a:lnTo>
                    <a:pt x="10107" y="110819"/>
                  </a:lnTo>
                  <a:lnTo>
                    <a:pt x="26115" y="126735"/>
                  </a:lnTo>
                  <a:lnTo>
                    <a:pt x="44747" y="136688"/>
                  </a:lnTo>
                  <a:lnTo>
                    <a:pt x="66847" y="139383"/>
                  </a:lnTo>
                  <a:lnTo>
                    <a:pt x="88473" y="136839"/>
                  </a:lnTo>
                  <a:lnTo>
                    <a:pt x="103842" y="129951"/>
                  </a:lnTo>
                  <a:lnTo>
                    <a:pt x="126335" y="108107"/>
                  </a:lnTo>
                  <a:lnTo>
                    <a:pt x="147987" y="61968"/>
                  </a:lnTo>
                  <a:lnTo>
                    <a:pt x="152174" y="44563"/>
                  </a:lnTo>
                  <a:lnTo>
                    <a:pt x="151157" y="25310"/>
                  </a:lnTo>
                  <a:lnTo>
                    <a:pt x="149676" y="21385"/>
                  </a:lnTo>
                  <a:lnTo>
                    <a:pt x="147825" y="21360"/>
                  </a:lnTo>
                  <a:lnTo>
                    <a:pt x="145728" y="23935"/>
                  </a:lnTo>
                  <a:lnTo>
                    <a:pt x="138649" y="44065"/>
                  </a:lnTo>
                  <a:lnTo>
                    <a:pt x="134188" y="102042"/>
                  </a:lnTo>
                  <a:lnTo>
                    <a:pt x="135772" y="106226"/>
                  </a:lnTo>
                  <a:lnTo>
                    <a:pt x="138556" y="106424"/>
                  </a:lnTo>
                  <a:lnTo>
                    <a:pt x="142139" y="103965"/>
                  </a:lnTo>
                  <a:lnTo>
                    <a:pt x="185666" y="41027"/>
                  </a:lnTo>
                  <a:lnTo>
                    <a:pt x="191684" y="38773"/>
                  </a:lnTo>
                  <a:lnTo>
                    <a:pt x="198287" y="38998"/>
                  </a:lnTo>
                  <a:lnTo>
                    <a:pt x="205281" y="40876"/>
                  </a:lnTo>
                  <a:lnTo>
                    <a:pt x="210807" y="44719"/>
                  </a:lnTo>
                  <a:lnTo>
                    <a:pt x="219250" y="55899"/>
                  </a:lnTo>
                  <a:lnTo>
                    <a:pt x="239844" y="114237"/>
                  </a:lnTo>
                  <a:lnTo>
                    <a:pt x="242487" y="114355"/>
                  </a:lnTo>
                  <a:lnTo>
                    <a:pt x="248589" y="106713"/>
                  </a:lnTo>
                  <a:lnTo>
                    <a:pt x="275503" y="48624"/>
                  </a:lnTo>
                  <a:lnTo>
                    <a:pt x="280079" y="42110"/>
                  </a:lnTo>
                  <a:lnTo>
                    <a:pt x="284857" y="39496"/>
                  </a:lnTo>
                  <a:lnTo>
                    <a:pt x="289769" y="39479"/>
                  </a:lnTo>
                  <a:lnTo>
                    <a:pt x="294772" y="41197"/>
                  </a:lnTo>
                  <a:lnTo>
                    <a:pt x="298971" y="45796"/>
                  </a:lnTo>
                  <a:lnTo>
                    <a:pt x="328591" y="105191"/>
                  </a:lnTo>
                  <a:lnTo>
                    <a:pt x="348924" y="133464"/>
                  </a:lnTo>
                  <a:lnTo>
                    <a:pt x="363841" y="142557"/>
                  </a:lnTo>
                  <a:lnTo>
                    <a:pt x="372656" y="146191"/>
                  </a:lnTo>
                  <a:lnTo>
                    <a:pt x="381124" y="146887"/>
                  </a:lnTo>
                  <a:lnTo>
                    <a:pt x="397442" y="143053"/>
                  </a:lnTo>
                  <a:lnTo>
                    <a:pt x="421197" y="127056"/>
                  </a:lnTo>
                  <a:lnTo>
                    <a:pt x="444646" y="97652"/>
                  </a:lnTo>
                  <a:lnTo>
                    <a:pt x="451010" y="76256"/>
                  </a:lnTo>
                  <a:lnTo>
                    <a:pt x="451498" y="65714"/>
                  </a:lnTo>
                  <a:lnTo>
                    <a:pt x="448368" y="58686"/>
                  </a:lnTo>
                  <a:lnTo>
                    <a:pt x="442827" y="54001"/>
                  </a:lnTo>
                  <a:lnTo>
                    <a:pt x="435678" y="50877"/>
                  </a:lnTo>
                  <a:lnTo>
                    <a:pt x="418521" y="52013"/>
                  </a:lnTo>
                  <a:lnTo>
                    <a:pt x="409110" y="54734"/>
                  </a:lnTo>
                  <a:lnTo>
                    <a:pt x="394045" y="66972"/>
                  </a:lnTo>
                  <a:lnTo>
                    <a:pt x="387609" y="75071"/>
                  </a:lnTo>
                  <a:lnTo>
                    <a:pt x="382762" y="93286"/>
                  </a:lnTo>
                  <a:lnTo>
                    <a:pt x="382679" y="102979"/>
                  </a:lnTo>
                  <a:lnTo>
                    <a:pt x="391799" y="122963"/>
                  </a:lnTo>
                  <a:lnTo>
                    <a:pt x="406505" y="140769"/>
                  </a:lnTo>
                  <a:lnTo>
                    <a:pt x="421679" y="151563"/>
                  </a:lnTo>
                  <a:lnTo>
                    <a:pt x="457169" y="162495"/>
                  </a:lnTo>
                  <a:lnTo>
                    <a:pt x="517007" y="161997"/>
                  </a:lnTo>
                  <a:lnTo>
                    <a:pt x="530209" y="1612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4772E44-2AD4-463F-B018-6EFFE8C54949}"/>
                </a:ext>
              </a:extLst>
            </p:cNvPr>
            <p:cNvSpPr/>
            <p:nvPr/>
          </p:nvSpPr>
          <p:spPr>
            <a:xfrm>
              <a:off x="5302986" y="6962826"/>
              <a:ext cx="21881" cy="209886"/>
            </a:xfrm>
            <a:custGeom>
              <a:avLst/>
              <a:gdLst/>
              <a:ahLst/>
              <a:cxnLst/>
              <a:rect l="0" t="0" r="0" b="0"/>
              <a:pathLst>
                <a:path w="21881" h="209886">
                  <a:moveTo>
                    <a:pt x="14107" y="0"/>
                  </a:moveTo>
                  <a:lnTo>
                    <a:pt x="5854" y="12380"/>
                  </a:lnTo>
                  <a:lnTo>
                    <a:pt x="0" y="58396"/>
                  </a:lnTo>
                  <a:lnTo>
                    <a:pt x="2876" y="120294"/>
                  </a:lnTo>
                  <a:lnTo>
                    <a:pt x="14334" y="181165"/>
                  </a:lnTo>
                  <a:lnTo>
                    <a:pt x="21880" y="2098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AA56B5B6-4C95-436B-BAE5-F65ABEF1BD49}"/>
                </a:ext>
              </a:extLst>
            </p:cNvPr>
            <p:cNvSpPr/>
            <p:nvPr/>
          </p:nvSpPr>
          <p:spPr>
            <a:xfrm>
              <a:off x="5379281" y="7065994"/>
              <a:ext cx="69963" cy="91172"/>
            </a:xfrm>
            <a:custGeom>
              <a:avLst/>
              <a:gdLst/>
              <a:ahLst/>
              <a:cxnLst/>
              <a:rect l="0" t="0" r="0" b="0"/>
              <a:pathLst>
                <a:path w="69963" h="91172">
                  <a:moveTo>
                    <a:pt x="0" y="13435"/>
                  </a:moveTo>
                  <a:lnTo>
                    <a:pt x="12380" y="1055"/>
                  </a:lnTo>
                  <a:lnTo>
                    <a:pt x="18618" y="0"/>
                  </a:lnTo>
                  <a:lnTo>
                    <a:pt x="25367" y="1888"/>
                  </a:lnTo>
                  <a:lnTo>
                    <a:pt x="38913" y="10894"/>
                  </a:lnTo>
                  <a:lnTo>
                    <a:pt x="55388" y="30533"/>
                  </a:lnTo>
                  <a:lnTo>
                    <a:pt x="62909" y="45218"/>
                  </a:lnTo>
                  <a:lnTo>
                    <a:pt x="69962" y="911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F72B7A3B-147D-455A-B2E6-564AA3994D37}"/>
                </a:ext>
              </a:extLst>
            </p:cNvPr>
            <p:cNvSpPr/>
            <p:nvPr/>
          </p:nvSpPr>
          <p:spPr>
            <a:xfrm>
              <a:off x="5429846" y="6970599"/>
              <a:ext cx="3850" cy="69963"/>
            </a:xfrm>
            <a:custGeom>
              <a:avLst/>
              <a:gdLst/>
              <a:ahLst/>
              <a:cxnLst/>
              <a:rect l="0" t="0" r="0" b="0"/>
              <a:pathLst>
                <a:path w="3850" h="69963">
                  <a:moveTo>
                    <a:pt x="3849" y="69962"/>
                  </a:moveTo>
                  <a:lnTo>
                    <a:pt x="0" y="8885"/>
                  </a:lnTo>
                  <a:lnTo>
                    <a:pt x="384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6EAF6C9E-CC80-4D05-AA5F-CB9450EDE673}"/>
                </a:ext>
              </a:extLst>
            </p:cNvPr>
            <p:cNvSpPr/>
            <p:nvPr/>
          </p:nvSpPr>
          <p:spPr>
            <a:xfrm>
              <a:off x="5524099" y="7040695"/>
              <a:ext cx="243859" cy="348587"/>
            </a:xfrm>
            <a:custGeom>
              <a:avLst/>
              <a:gdLst/>
              <a:ahLst/>
              <a:cxnLst/>
              <a:rect l="0" t="0" r="0" b="0"/>
              <a:pathLst>
                <a:path w="243859" h="348587">
                  <a:moveTo>
                    <a:pt x="49520" y="38734"/>
                  </a:moveTo>
                  <a:lnTo>
                    <a:pt x="53647" y="51114"/>
                  </a:lnTo>
                  <a:lnTo>
                    <a:pt x="53370" y="64102"/>
                  </a:lnTo>
                  <a:lnTo>
                    <a:pt x="52087" y="71193"/>
                  </a:lnTo>
                  <a:lnTo>
                    <a:pt x="54686" y="75057"/>
                  </a:lnTo>
                  <a:lnTo>
                    <a:pt x="59874" y="76769"/>
                  </a:lnTo>
                  <a:lnTo>
                    <a:pt x="66788" y="77047"/>
                  </a:lnTo>
                  <a:lnTo>
                    <a:pt x="79075" y="72748"/>
                  </a:lnTo>
                  <a:lnTo>
                    <a:pt x="84771" y="69183"/>
                  </a:lnTo>
                  <a:lnTo>
                    <a:pt x="93402" y="58314"/>
                  </a:lnTo>
                  <a:lnTo>
                    <a:pt x="96913" y="51788"/>
                  </a:lnTo>
                  <a:lnTo>
                    <a:pt x="98511" y="35322"/>
                  </a:lnTo>
                  <a:lnTo>
                    <a:pt x="97728" y="26095"/>
                  </a:lnTo>
                  <a:lnTo>
                    <a:pt x="89947" y="11235"/>
                  </a:lnTo>
                  <a:lnTo>
                    <a:pt x="84245" y="4854"/>
                  </a:lnTo>
                  <a:lnTo>
                    <a:pt x="77853" y="1464"/>
                  </a:lnTo>
                  <a:lnTo>
                    <a:pt x="63840" y="0"/>
                  </a:lnTo>
                  <a:lnTo>
                    <a:pt x="37256" y="8159"/>
                  </a:lnTo>
                  <a:lnTo>
                    <a:pt x="19885" y="23706"/>
                  </a:lnTo>
                  <a:lnTo>
                    <a:pt x="6118" y="44148"/>
                  </a:lnTo>
                  <a:lnTo>
                    <a:pt x="0" y="64748"/>
                  </a:lnTo>
                  <a:lnTo>
                    <a:pt x="1887" y="87725"/>
                  </a:lnTo>
                  <a:lnTo>
                    <a:pt x="4809" y="99898"/>
                  </a:lnTo>
                  <a:lnTo>
                    <a:pt x="17268" y="120333"/>
                  </a:lnTo>
                  <a:lnTo>
                    <a:pt x="33459" y="136324"/>
                  </a:lnTo>
                  <a:lnTo>
                    <a:pt x="96004" y="175985"/>
                  </a:lnTo>
                  <a:lnTo>
                    <a:pt x="128429" y="203844"/>
                  </a:lnTo>
                  <a:lnTo>
                    <a:pt x="142671" y="229979"/>
                  </a:lnTo>
                  <a:lnTo>
                    <a:pt x="142456" y="249548"/>
                  </a:lnTo>
                  <a:lnTo>
                    <a:pt x="123595" y="299701"/>
                  </a:lnTo>
                  <a:lnTo>
                    <a:pt x="111391" y="325368"/>
                  </a:lnTo>
                  <a:lnTo>
                    <a:pt x="110992" y="341464"/>
                  </a:lnTo>
                  <a:lnTo>
                    <a:pt x="114685" y="345929"/>
                  </a:lnTo>
                  <a:lnTo>
                    <a:pt x="120603" y="348042"/>
                  </a:lnTo>
                  <a:lnTo>
                    <a:pt x="128003" y="348586"/>
                  </a:lnTo>
                  <a:lnTo>
                    <a:pt x="159051" y="336973"/>
                  </a:lnTo>
                  <a:lnTo>
                    <a:pt x="183222" y="321246"/>
                  </a:lnTo>
                  <a:lnTo>
                    <a:pt x="217628" y="279264"/>
                  </a:lnTo>
                  <a:lnTo>
                    <a:pt x="235360" y="238484"/>
                  </a:lnTo>
                  <a:lnTo>
                    <a:pt x="243858" y="20975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DEE32BE-888E-411D-9C67-9D0344B113D9}"/>
                </a:ext>
              </a:extLst>
            </p:cNvPr>
            <p:cNvSpPr/>
            <p:nvPr/>
          </p:nvSpPr>
          <p:spPr>
            <a:xfrm>
              <a:off x="5753811" y="7028181"/>
              <a:ext cx="270674" cy="129058"/>
            </a:xfrm>
            <a:custGeom>
              <a:avLst/>
              <a:gdLst/>
              <a:ahLst/>
              <a:cxnLst/>
              <a:rect l="0" t="0" r="0" b="0"/>
              <a:pathLst>
                <a:path w="270674" h="129058">
                  <a:moveTo>
                    <a:pt x="14146" y="113436"/>
                  </a:moveTo>
                  <a:lnTo>
                    <a:pt x="3327" y="52645"/>
                  </a:lnTo>
                  <a:lnTo>
                    <a:pt x="0" y="18745"/>
                  </a:lnTo>
                  <a:lnTo>
                    <a:pt x="397" y="15760"/>
                  </a:lnTo>
                  <a:lnTo>
                    <a:pt x="16707" y="70282"/>
                  </a:lnTo>
                  <a:lnTo>
                    <a:pt x="35382" y="111054"/>
                  </a:lnTo>
                  <a:lnTo>
                    <a:pt x="47768" y="123318"/>
                  </a:lnTo>
                  <a:lnTo>
                    <a:pt x="54699" y="127798"/>
                  </a:lnTo>
                  <a:lnTo>
                    <a:pt x="61911" y="129057"/>
                  </a:lnTo>
                  <a:lnTo>
                    <a:pt x="76834" y="125849"/>
                  </a:lnTo>
                  <a:lnTo>
                    <a:pt x="99803" y="110205"/>
                  </a:lnTo>
                  <a:lnTo>
                    <a:pt x="114766" y="89158"/>
                  </a:lnTo>
                  <a:lnTo>
                    <a:pt x="126696" y="51763"/>
                  </a:lnTo>
                  <a:lnTo>
                    <a:pt x="128948" y="28443"/>
                  </a:lnTo>
                  <a:lnTo>
                    <a:pt x="127821" y="23089"/>
                  </a:lnTo>
                  <a:lnTo>
                    <a:pt x="125342" y="22110"/>
                  </a:lnTo>
                  <a:lnTo>
                    <a:pt x="121962" y="24050"/>
                  </a:lnTo>
                  <a:lnTo>
                    <a:pt x="120572" y="28798"/>
                  </a:lnTo>
                  <a:lnTo>
                    <a:pt x="121332" y="43285"/>
                  </a:lnTo>
                  <a:lnTo>
                    <a:pt x="130742" y="70866"/>
                  </a:lnTo>
                  <a:lnTo>
                    <a:pt x="148598" y="96792"/>
                  </a:lnTo>
                  <a:lnTo>
                    <a:pt x="170299" y="112631"/>
                  </a:lnTo>
                  <a:lnTo>
                    <a:pt x="177845" y="113764"/>
                  </a:lnTo>
                  <a:lnTo>
                    <a:pt x="193140" y="110414"/>
                  </a:lnTo>
                  <a:lnTo>
                    <a:pt x="206271" y="100865"/>
                  </a:lnTo>
                  <a:lnTo>
                    <a:pt x="223375" y="78617"/>
                  </a:lnTo>
                  <a:lnTo>
                    <a:pt x="237081" y="47841"/>
                  </a:lnTo>
                  <a:lnTo>
                    <a:pt x="246864" y="0"/>
                  </a:lnTo>
                  <a:lnTo>
                    <a:pt x="248753" y="2399"/>
                  </a:lnTo>
                  <a:lnTo>
                    <a:pt x="252294" y="15718"/>
                  </a:lnTo>
                  <a:lnTo>
                    <a:pt x="258880" y="58266"/>
                  </a:lnTo>
                  <a:lnTo>
                    <a:pt x="270673" y="823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31D83800-647B-4AFD-8542-9AF88C9152D2}"/>
                </a:ext>
              </a:extLst>
            </p:cNvPr>
            <p:cNvSpPr/>
            <p:nvPr/>
          </p:nvSpPr>
          <p:spPr>
            <a:xfrm>
              <a:off x="5993390" y="6853996"/>
              <a:ext cx="15548" cy="23322"/>
            </a:xfrm>
            <a:custGeom>
              <a:avLst/>
              <a:gdLst/>
              <a:ahLst/>
              <a:cxnLst/>
              <a:rect l="0" t="0" r="0" b="0"/>
              <a:pathLst>
                <a:path w="15548" h="23322">
                  <a:moveTo>
                    <a:pt x="15547" y="2332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3182128B-9F30-4F1A-94C3-77BA36D21B23}"/>
                </a:ext>
              </a:extLst>
            </p:cNvPr>
            <p:cNvSpPr/>
            <p:nvPr/>
          </p:nvSpPr>
          <p:spPr>
            <a:xfrm>
              <a:off x="6011519" y="6877587"/>
              <a:ext cx="347227" cy="473314"/>
            </a:xfrm>
            <a:custGeom>
              <a:avLst/>
              <a:gdLst/>
              <a:ahLst/>
              <a:cxnLst/>
              <a:rect l="0" t="0" r="0" b="0"/>
              <a:pathLst>
                <a:path w="347227" h="473314">
                  <a:moveTo>
                    <a:pt x="191756" y="85239"/>
                  </a:moveTo>
                  <a:lnTo>
                    <a:pt x="200009" y="93492"/>
                  </a:lnTo>
                  <a:lnTo>
                    <a:pt x="203304" y="92469"/>
                  </a:lnTo>
                  <a:lnTo>
                    <a:pt x="209268" y="82118"/>
                  </a:lnTo>
                  <a:lnTo>
                    <a:pt x="213356" y="56867"/>
                  </a:lnTo>
                  <a:lnTo>
                    <a:pt x="210440" y="27504"/>
                  </a:lnTo>
                  <a:lnTo>
                    <a:pt x="205939" y="19110"/>
                  </a:lnTo>
                  <a:lnTo>
                    <a:pt x="191726" y="5176"/>
                  </a:lnTo>
                  <a:lnTo>
                    <a:pt x="183098" y="1633"/>
                  </a:lnTo>
                  <a:lnTo>
                    <a:pt x="164300" y="0"/>
                  </a:lnTo>
                  <a:lnTo>
                    <a:pt x="144429" y="6760"/>
                  </a:lnTo>
                  <a:lnTo>
                    <a:pt x="125808" y="18401"/>
                  </a:lnTo>
                  <a:lnTo>
                    <a:pt x="111774" y="32213"/>
                  </a:lnTo>
                  <a:lnTo>
                    <a:pt x="98288" y="58683"/>
                  </a:lnTo>
                  <a:lnTo>
                    <a:pt x="89397" y="113423"/>
                  </a:lnTo>
                  <a:lnTo>
                    <a:pt x="84205" y="167581"/>
                  </a:lnTo>
                  <a:lnTo>
                    <a:pt x="88521" y="225209"/>
                  </a:lnTo>
                  <a:lnTo>
                    <a:pt x="92573" y="281378"/>
                  </a:lnTo>
                  <a:lnTo>
                    <a:pt x="97308" y="337993"/>
                  </a:lnTo>
                  <a:lnTo>
                    <a:pt x="96017" y="399191"/>
                  </a:lnTo>
                  <a:lnTo>
                    <a:pt x="84330" y="452014"/>
                  </a:lnTo>
                  <a:lnTo>
                    <a:pt x="76065" y="467348"/>
                  </a:lnTo>
                  <a:lnTo>
                    <a:pt x="68851" y="471265"/>
                  </a:lnTo>
                  <a:lnTo>
                    <a:pt x="49320" y="473313"/>
                  </a:lnTo>
                  <a:lnTo>
                    <a:pt x="30850" y="466738"/>
                  </a:lnTo>
                  <a:lnTo>
                    <a:pt x="15732" y="455179"/>
                  </a:lnTo>
                  <a:lnTo>
                    <a:pt x="6133" y="441404"/>
                  </a:lnTo>
                  <a:lnTo>
                    <a:pt x="0" y="406701"/>
                  </a:lnTo>
                  <a:lnTo>
                    <a:pt x="2310" y="375977"/>
                  </a:lnTo>
                  <a:lnTo>
                    <a:pt x="16717" y="342210"/>
                  </a:lnTo>
                  <a:lnTo>
                    <a:pt x="37397" y="317233"/>
                  </a:lnTo>
                  <a:lnTo>
                    <a:pt x="72942" y="294182"/>
                  </a:lnTo>
                  <a:lnTo>
                    <a:pt x="133148" y="274767"/>
                  </a:lnTo>
                  <a:lnTo>
                    <a:pt x="190489" y="261488"/>
                  </a:lnTo>
                  <a:lnTo>
                    <a:pt x="252069" y="252589"/>
                  </a:lnTo>
                  <a:lnTo>
                    <a:pt x="311240" y="233897"/>
                  </a:lnTo>
                  <a:lnTo>
                    <a:pt x="333877" y="215370"/>
                  </a:lnTo>
                  <a:lnTo>
                    <a:pt x="337462" y="208270"/>
                  </a:lnTo>
                  <a:lnTo>
                    <a:pt x="339144" y="193471"/>
                  </a:lnTo>
                  <a:lnTo>
                    <a:pt x="336656" y="189351"/>
                  </a:lnTo>
                  <a:lnTo>
                    <a:pt x="332406" y="187469"/>
                  </a:lnTo>
                  <a:lnTo>
                    <a:pt x="326982" y="187077"/>
                  </a:lnTo>
                  <a:lnTo>
                    <a:pt x="322501" y="189407"/>
                  </a:lnTo>
                  <a:lnTo>
                    <a:pt x="315220" y="198907"/>
                  </a:lnTo>
                  <a:lnTo>
                    <a:pt x="310392" y="222949"/>
                  </a:lnTo>
                  <a:lnTo>
                    <a:pt x="317215" y="251955"/>
                  </a:lnTo>
                  <a:lnTo>
                    <a:pt x="334132" y="283910"/>
                  </a:lnTo>
                  <a:lnTo>
                    <a:pt x="347226" y="2951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8E3D7A8F-1F81-476B-B8EE-C07520F8D2DE}"/>
                </a:ext>
              </a:extLst>
            </p:cNvPr>
            <p:cNvSpPr/>
            <p:nvPr/>
          </p:nvSpPr>
          <p:spPr>
            <a:xfrm>
              <a:off x="6383650" y="6955052"/>
              <a:ext cx="6190" cy="85510"/>
            </a:xfrm>
            <a:custGeom>
              <a:avLst/>
              <a:gdLst/>
              <a:ahLst/>
              <a:cxnLst/>
              <a:rect l="0" t="0" r="0" b="0"/>
              <a:pathLst>
                <a:path w="6190" h="85510">
                  <a:moveTo>
                    <a:pt x="6189" y="85509"/>
                  </a:moveTo>
                  <a:lnTo>
                    <a:pt x="37" y="27074"/>
                  </a:lnTo>
                  <a:lnTo>
                    <a:pt x="0" y="8579"/>
                  </a:lnTo>
                  <a:lnTo>
                    <a:pt x="1199" y="4855"/>
                  </a:lnTo>
                  <a:lnTo>
                    <a:pt x="618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EE02D93-0E59-46CF-82BB-F03FCCFBEA5B}"/>
                </a:ext>
              </a:extLst>
            </p:cNvPr>
            <p:cNvSpPr/>
            <p:nvPr/>
          </p:nvSpPr>
          <p:spPr>
            <a:xfrm>
              <a:off x="6461822" y="7025015"/>
              <a:ext cx="223413" cy="178791"/>
            </a:xfrm>
            <a:custGeom>
              <a:avLst/>
              <a:gdLst/>
              <a:ahLst/>
              <a:cxnLst/>
              <a:rect l="0" t="0" r="0" b="0"/>
              <a:pathLst>
                <a:path w="223413" h="178791">
                  <a:moveTo>
                    <a:pt x="83488" y="0"/>
                  </a:moveTo>
                  <a:lnTo>
                    <a:pt x="21976" y="40672"/>
                  </a:lnTo>
                  <a:lnTo>
                    <a:pt x="2306" y="66849"/>
                  </a:lnTo>
                  <a:lnTo>
                    <a:pt x="0" y="76524"/>
                  </a:lnTo>
                  <a:lnTo>
                    <a:pt x="2044" y="96486"/>
                  </a:lnTo>
                  <a:lnTo>
                    <a:pt x="13318" y="114572"/>
                  </a:lnTo>
                  <a:lnTo>
                    <a:pt x="21161" y="123022"/>
                  </a:lnTo>
                  <a:lnTo>
                    <a:pt x="41392" y="134715"/>
                  </a:lnTo>
                  <a:lnTo>
                    <a:pt x="79364" y="143849"/>
                  </a:lnTo>
                  <a:lnTo>
                    <a:pt x="116527" y="144253"/>
                  </a:lnTo>
                  <a:lnTo>
                    <a:pt x="152298" y="136653"/>
                  </a:lnTo>
                  <a:lnTo>
                    <a:pt x="176429" y="121103"/>
                  </a:lnTo>
                  <a:lnTo>
                    <a:pt x="195864" y="104212"/>
                  </a:lnTo>
                  <a:lnTo>
                    <a:pt x="208436" y="80013"/>
                  </a:lnTo>
                  <a:lnTo>
                    <a:pt x="217631" y="55089"/>
                  </a:lnTo>
                  <a:lnTo>
                    <a:pt x="218539" y="39167"/>
                  </a:lnTo>
                  <a:lnTo>
                    <a:pt x="217573" y="31293"/>
                  </a:lnTo>
                  <a:lnTo>
                    <a:pt x="213472" y="25180"/>
                  </a:lnTo>
                  <a:lnTo>
                    <a:pt x="199704" y="16085"/>
                  </a:lnTo>
                  <a:lnTo>
                    <a:pt x="182069" y="13771"/>
                  </a:lnTo>
                  <a:lnTo>
                    <a:pt x="163578" y="16485"/>
                  </a:lnTo>
                  <a:lnTo>
                    <a:pt x="139465" y="27725"/>
                  </a:lnTo>
                  <a:lnTo>
                    <a:pt x="126793" y="37082"/>
                  </a:lnTo>
                  <a:lnTo>
                    <a:pt x="109947" y="60315"/>
                  </a:lnTo>
                  <a:lnTo>
                    <a:pt x="98141" y="89079"/>
                  </a:lnTo>
                  <a:lnTo>
                    <a:pt x="96623" y="106961"/>
                  </a:lnTo>
                  <a:lnTo>
                    <a:pt x="99691" y="122682"/>
                  </a:lnTo>
                  <a:lnTo>
                    <a:pt x="106812" y="135427"/>
                  </a:lnTo>
                  <a:lnTo>
                    <a:pt x="113721" y="139517"/>
                  </a:lnTo>
                  <a:lnTo>
                    <a:pt x="132913" y="144061"/>
                  </a:lnTo>
                  <a:lnTo>
                    <a:pt x="190799" y="144811"/>
                  </a:lnTo>
                  <a:lnTo>
                    <a:pt x="204887" y="151021"/>
                  </a:lnTo>
                  <a:lnTo>
                    <a:pt x="211062" y="155095"/>
                  </a:lnTo>
                  <a:lnTo>
                    <a:pt x="217923" y="164228"/>
                  </a:lnTo>
                  <a:lnTo>
                    <a:pt x="223412" y="1787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6270621-D0FA-40A5-B254-6B53EB77CBD5}"/>
                </a:ext>
              </a:extLst>
            </p:cNvPr>
            <p:cNvSpPr/>
            <p:nvPr/>
          </p:nvSpPr>
          <p:spPr>
            <a:xfrm>
              <a:off x="6747421" y="6856645"/>
              <a:ext cx="186566" cy="107125"/>
            </a:xfrm>
            <a:custGeom>
              <a:avLst/>
              <a:gdLst/>
              <a:ahLst/>
              <a:cxnLst/>
              <a:rect l="0" t="0" r="0" b="0"/>
              <a:pathLst>
                <a:path w="186566" h="107125">
                  <a:moveTo>
                    <a:pt x="0" y="90634"/>
                  </a:moveTo>
                  <a:lnTo>
                    <a:pt x="6207" y="33756"/>
                  </a:lnTo>
                  <a:lnTo>
                    <a:pt x="10820" y="7197"/>
                  </a:lnTo>
                  <a:lnTo>
                    <a:pt x="13259" y="1324"/>
                  </a:lnTo>
                  <a:lnTo>
                    <a:pt x="15749" y="0"/>
                  </a:lnTo>
                  <a:lnTo>
                    <a:pt x="18274" y="1708"/>
                  </a:lnTo>
                  <a:lnTo>
                    <a:pt x="33698" y="50671"/>
                  </a:lnTo>
                  <a:lnTo>
                    <a:pt x="42541" y="105004"/>
                  </a:lnTo>
                  <a:lnTo>
                    <a:pt x="45636" y="107124"/>
                  </a:lnTo>
                  <a:lnTo>
                    <a:pt x="49426" y="105082"/>
                  </a:lnTo>
                  <a:lnTo>
                    <a:pt x="57380" y="94464"/>
                  </a:lnTo>
                  <a:lnTo>
                    <a:pt x="91059" y="33500"/>
                  </a:lnTo>
                  <a:lnTo>
                    <a:pt x="106348" y="12092"/>
                  </a:lnTo>
                  <a:lnTo>
                    <a:pt x="113221" y="8042"/>
                  </a:lnTo>
                  <a:lnTo>
                    <a:pt x="130072" y="5845"/>
                  </a:lnTo>
                  <a:lnTo>
                    <a:pt x="136811" y="8196"/>
                  </a:lnTo>
                  <a:lnTo>
                    <a:pt x="146602" y="17718"/>
                  </a:lnTo>
                  <a:lnTo>
                    <a:pt x="186565" y="7508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4AB00D9-CDBC-41B9-957C-BFED5FD39437}"/>
                </a:ext>
              </a:extLst>
            </p:cNvPr>
            <p:cNvSpPr/>
            <p:nvPr/>
          </p:nvSpPr>
          <p:spPr>
            <a:xfrm>
              <a:off x="7181217" y="6848177"/>
              <a:ext cx="194900" cy="594414"/>
            </a:xfrm>
            <a:custGeom>
              <a:avLst/>
              <a:gdLst/>
              <a:ahLst/>
              <a:cxnLst/>
              <a:rect l="0" t="0" r="0" b="0"/>
              <a:pathLst>
                <a:path w="194900" h="594414">
                  <a:moveTo>
                    <a:pt x="32616" y="176838"/>
                  </a:moveTo>
                  <a:lnTo>
                    <a:pt x="44997" y="172711"/>
                  </a:lnTo>
                  <a:lnTo>
                    <a:pt x="46052" y="173223"/>
                  </a:lnTo>
                  <a:lnTo>
                    <a:pt x="4960" y="216525"/>
                  </a:lnTo>
                  <a:lnTo>
                    <a:pt x="2086" y="224025"/>
                  </a:lnTo>
                  <a:lnTo>
                    <a:pt x="1197" y="239268"/>
                  </a:lnTo>
                  <a:lnTo>
                    <a:pt x="5983" y="252376"/>
                  </a:lnTo>
                  <a:lnTo>
                    <a:pt x="9678" y="258291"/>
                  </a:lnTo>
                  <a:lnTo>
                    <a:pt x="16461" y="262233"/>
                  </a:lnTo>
                  <a:lnTo>
                    <a:pt x="35512" y="266614"/>
                  </a:lnTo>
                  <a:lnTo>
                    <a:pt x="51466" y="263956"/>
                  </a:lnTo>
                  <a:lnTo>
                    <a:pt x="58138" y="260828"/>
                  </a:lnTo>
                  <a:lnTo>
                    <a:pt x="67855" y="245837"/>
                  </a:lnTo>
                  <a:lnTo>
                    <a:pt x="73326" y="223915"/>
                  </a:lnTo>
                  <a:lnTo>
                    <a:pt x="67770" y="160804"/>
                  </a:lnTo>
                  <a:lnTo>
                    <a:pt x="57373" y="103389"/>
                  </a:lnTo>
                  <a:lnTo>
                    <a:pt x="49370" y="40458"/>
                  </a:lnTo>
                  <a:lnTo>
                    <a:pt x="53307" y="18623"/>
                  </a:lnTo>
                  <a:lnTo>
                    <a:pt x="56775" y="9173"/>
                  </a:lnTo>
                  <a:lnTo>
                    <a:pt x="63405" y="3737"/>
                  </a:lnTo>
                  <a:lnTo>
                    <a:pt x="82289" y="0"/>
                  </a:lnTo>
                  <a:lnTo>
                    <a:pt x="100470" y="3520"/>
                  </a:lnTo>
                  <a:lnTo>
                    <a:pt x="116324" y="11707"/>
                  </a:lnTo>
                  <a:lnTo>
                    <a:pt x="129130" y="23983"/>
                  </a:lnTo>
                  <a:lnTo>
                    <a:pt x="141924" y="45462"/>
                  </a:lnTo>
                  <a:lnTo>
                    <a:pt x="159399" y="106343"/>
                  </a:lnTo>
                  <a:lnTo>
                    <a:pt x="159049" y="143762"/>
                  </a:lnTo>
                  <a:lnTo>
                    <a:pt x="145221" y="202834"/>
                  </a:lnTo>
                  <a:lnTo>
                    <a:pt x="124715" y="258533"/>
                  </a:lnTo>
                  <a:lnTo>
                    <a:pt x="94571" y="317575"/>
                  </a:lnTo>
                  <a:lnTo>
                    <a:pt x="63665" y="370825"/>
                  </a:lnTo>
                  <a:lnTo>
                    <a:pt x="25700" y="429703"/>
                  </a:lnTo>
                  <a:lnTo>
                    <a:pt x="921" y="482455"/>
                  </a:lnTo>
                  <a:lnTo>
                    <a:pt x="0" y="521902"/>
                  </a:lnTo>
                  <a:lnTo>
                    <a:pt x="10058" y="546707"/>
                  </a:lnTo>
                  <a:lnTo>
                    <a:pt x="25182" y="566656"/>
                  </a:lnTo>
                  <a:lnTo>
                    <a:pt x="48263" y="582742"/>
                  </a:lnTo>
                  <a:lnTo>
                    <a:pt x="72377" y="592115"/>
                  </a:lnTo>
                  <a:lnTo>
                    <a:pt x="101020" y="594413"/>
                  </a:lnTo>
                  <a:lnTo>
                    <a:pt x="147819" y="585613"/>
                  </a:lnTo>
                  <a:lnTo>
                    <a:pt x="167999" y="574157"/>
                  </a:lnTo>
                  <a:lnTo>
                    <a:pt x="184918" y="555694"/>
                  </a:lnTo>
                  <a:lnTo>
                    <a:pt x="190997" y="538981"/>
                  </a:lnTo>
                  <a:lnTo>
                    <a:pt x="194899" y="500100"/>
                  </a:lnTo>
                  <a:lnTo>
                    <a:pt x="191449" y="469452"/>
                  </a:lnTo>
                  <a:lnTo>
                    <a:pt x="182672" y="451130"/>
                  </a:lnTo>
                  <a:lnTo>
                    <a:pt x="133356" y="387932"/>
                  </a:lnTo>
                  <a:lnTo>
                    <a:pt x="71088" y="337645"/>
                  </a:lnTo>
                  <a:lnTo>
                    <a:pt x="63711" y="3323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5B6E43CB-8950-4156-B803-EAB88FAC6072}"/>
                </a:ext>
              </a:extLst>
            </p:cNvPr>
            <p:cNvSpPr/>
            <p:nvPr/>
          </p:nvSpPr>
          <p:spPr>
            <a:xfrm>
              <a:off x="7703565" y="6808798"/>
              <a:ext cx="128461" cy="550479"/>
            </a:xfrm>
            <a:custGeom>
              <a:avLst/>
              <a:gdLst/>
              <a:ahLst/>
              <a:cxnLst/>
              <a:rect l="0" t="0" r="0" b="0"/>
              <a:pathLst>
                <a:path w="128461" h="550479">
                  <a:moveTo>
                    <a:pt x="93283" y="115161"/>
                  </a:moveTo>
                  <a:lnTo>
                    <a:pt x="105664" y="111034"/>
                  </a:lnTo>
                  <a:lnTo>
                    <a:pt x="116347" y="102097"/>
                  </a:lnTo>
                  <a:lnTo>
                    <a:pt x="121615" y="96087"/>
                  </a:lnTo>
                  <a:lnTo>
                    <a:pt x="127468" y="77892"/>
                  </a:lnTo>
                  <a:lnTo>
                    <a:pt x="128460" y="45673"/>
                  </a:lnTo>
                  <a:lnTo>
                    <a:pt x="121057" y="7960"/>
                  </a:lnTo>
                  <a:lnTo>
                    <a:pt x="115254" y="3099"/>
                  </a:lnTo>
                  <a:lnTo>
                    <a:pt x="97289" y="0"/>
                  </a:lnTo>
                  <a:lnTo>
                    <a:pt x="89044" y="2110"/>
                  </a:lnTo>
                  <a:lnTo>
                    <a:pt x="75275" y="11366"/>
                  </a:lnTo>
                  <a:lnTo>
                    <a:pt x="61939" y="31143"/>
                  </a:lnTo>
                  <a:lnTo>
                    <a:pt x="40797" y="85628"/>
                  </a:lnTo>
                  <a:lnTo>
                    <a:pt x="28885" y="140325"/>
                  </a:lnTo>
                  <a:lnTo>
                    <a:pt x="24420" y="201035"/>
                  </a:lnTo>
                  <a:lnTo>
                    <a:pt x="23647" y="248282"/>
                  </a:lnTo>
                  <a:lnTo>
                    <a:pt x="23418" y="299326"/>
                  </a:lnTo>
                  <a:lnTo>
                    <a:pt x="23340" y="361136"/>
                  </a:lnTo>
                  <a:lnTo>
                    <a:pt x="27451" y="415189"/>
                  </a:lnTo>
                  <a:lnTo>
                    <a:pt x="28311" y="475838"/>
                  </a:lnTo>
                  <a:lnTo>
                    <a:pt x="16908" y="518768"/>
                  </a:lnTo>
                  <a:lnTo>
                    <a:pt x="0" y="55047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84564D00-8A10-474F-9025-89CB4A5796C5}"/>
                </a:ext>
              </a:extLst>
            </p:cNvPr>
            <p:cNvSpPr/>
            <p:nvPr/>
          </p:nvSpPr>
          <p:spPr>
            <a:xfrm>
              <a:off x="7583077" y="6990423"/>
              <a:ext cx="501393" cy="314439"/>
            </a:xfrm>
            <a:custGeom>
              <a:avLst/>
              <a:gdLst/>
              <a:ahLst/>
              <a:cxnLst/>
              <a:rect l="0" t="0" r="0" b="0"/>
              <a:pathLst>
                <a:path w="501393" h="314439">
                  <a:moveTo>
                    <a:pt x="19433" y="314438"/>
                  </a:moveTo>
                  <a:lnTo>
                    <a:pt x="975" y="251396"/>
                  </a:lnTo>
                  <a:lnTo>
                    <a:pt x="0" y="223368"/>
                  </a:lnTo>
                  <a:lnTo>
                    <a:pt x="9164" y="193020"/>
                  </a:lnTo>
                  <a:lnTo>
                    <a:pt x="32743" y="151584"/>
                  </a:lnTo>
                  <a:lnTo>
                    <a:pt x="56294" y="132116"/>
                  </a:lnTo>
                  <a:lnTo>
                    <a:pt x="116875" y="102467"/>
                  </a:lnTo>
                  <a:lnTo>
                    <a:pt x="169227" y="85220"/>
                  </a:lnTo>
                  <a:lnTo>
                    <a:pt x="225606" y="71655"/>
                  </a:lnTo>
                  <a:lnTo>
                    <a:pt x="289055" y="60319"/>
                  </a:lnTo>
                  <a:lnTo>
                    <a:pt x="351176" y="55820"/>
                  </a:lnTo>
                  <a:lnTo>
                    <a:pt x="388417" y="47133"/>
                  </a:lnTo>
                  <a:lnTo>
                    <a:pt x="394117" y="42953"/>
                  </a:lnTo>
                  <a:lnTo>
                    <a:pt x="397053" y="37574"/>
                  </a:lnTo>
                  <a:lnTo>
                    <a:pt x="398147" y="31398"/>
                  </a:lnTo>
                  <a:lnTo>
                    <a:pt x="395422" y="26416"/>
                  </a:lnTo>
                  <a:lnTo>
                    <a:pt x="383181" y="18578"/>
                  </a:lnTo>
                  <a:lnTo>
                    <a:pt x="348612" y="13436"/>
                  </a:lnTo>
                  <a:lnTo>
                    <a:pt x="317927" y="16039"/>
                  </a:lnTo>
                  <a:lnTo>
                    <a:pt x="273660" y="31727"/>
                  </a:lnTo>
                  <a:lnTo>
                    <a:pt x="255072" y="44547"/>
                  </a:lnTo>
                  <a:lnTo>
                    <a:pt x="249942" y="53320"/>
                  </a:lnTo>
                  <a:lnTo>
                    <a:pt x="246546" y="74585"/>
                  </a:lnTo>
                  <a:lnTo>
                    <a:pt x="249440" y="82848"/>
                  </a:lnTo>
                  <a:lnTo>
                    <a:pt x="254825" y="89219"/>
                  </a:lnTo>
                  <a:lnTo>
                    <a:pt x="270021" y="98602"/>
                  </a:lnTo>
                  <a:lnTo>
                    <a:pt x="288292" y="105651"/>
                  </a:lnTo>
                  <a:lnTo>
                    <a:pt x="318000" y="106222"/>
                  </a:lnTo>
                  <a:lnTo>
                    <a:pt x="333799" y="100688"/>
                  </a:lnTo>
                  <a:lnTo>
                    <a:pt x="358018" y="83060"/>
                  </a:lnTo>
                  <a:lnTo>
                    <a:pt x="364253" y="68514"/>
                  </a:lnTo>
                  <a:lnTo>
                    <a:pt x="365916" y="59797"/>
                  </a:lnTo>
                  <a:lnTo>
                    <a:pt x="368752" y="57441"/>
                  </a:lnTo>
                  <a:lnTo>
                    <a:pt x="372371" y="59326"/>
                  </a:lnTo>
                  <a:lnTo>
                    <a:pt x="382725" y="68905"/>
                  </a:lnTo>
                  <a:lnTo>
                    <a:pt x="423213" y="90144"/>
                  </a:lnTo>
                  <a:lnTo>
                    <a:pt x="441311" y="91528"/>
                  </a:lnTo>
                  <a:lnTo>
                    <a:pt x="459141" y="88398"/>
                  </a:lnTo>
                  <a:lnTo>
                    <a:pt x="472825" y="81251"/>
                  </a:lnTo>
                  <a:lnTo>
                    <a:pt x="482362" y="67709"/>
                  </a:lnTo>
                  <a:lnTo>
                    <a:pt x="488615" y="50174"/>
                  </a:lnTo>
                  <a:lnTo>
                    <a:pt x="491394" y="30865"/>
                  </a:lnTo>
                  <a:lnTo>
                    <a:pt x="488023" y="13070"/>
                  </a:lnTo>
                  <a:lnTo>
                    <a:pt x="484706" y="4697"/>
                  </a:lnTo>
                  <a:lnTo>
                    <a:pt x="479039" y="841"/>
                  </a:lnTo>
                  <a:lnTo>
                    <a:pt x="471807" y="0"/>
                  </a:lnTo>
                  <a:lnTo>
                    <a:pt x="463530" y="1166"/>
                  </a:lnTo>
                  <a:lnTo>
                    <a:pt x="457149" y="4534"/>
                  </a:lnTo>
                  <a:lnTo>
                    <a:pt x="447755" y="15187"/>
                  </a:lnTo>
                  <a:lnTo>
                    <a:pt x="445307" y="30862"/>
                  </a:lnTo>
                  <a:lnTo>
                    <a:pt x="447962" y="47616"/>
                  </a:lnTo>
                  <a:lnTo>
                    <a:pt x="454901" y="60822"/>
                  </a:lnTo>
                  <a:lnTo>
                    <a:pt x="478773" y="82511"/>
                  </a:lnTo>
                  <a:lnTo>
                    <a:pt x="501392" y="967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903C4EB-8C11-4171-B773-758242A4BFC1}"/>
                </a:ext>
              </a:extLst>
            </p:cNvPr>
            <p:cNvSpPr/>
            <p:nvPr/>
          </p:nvSpPr>
          <p:spPr>
            <a:xfrm>
              <a:off x="8179694" y="6971155"/>
              <a:ext cx="161302" cy="148277"/>
            </a:xfrm>
            <a:custGeom>
              <a:avLst/>
              <a:gdLst/>
              <a:ahLst/>
              <a:cxnLst/>
              <a:rect l="0" t="0" r="0" b="0"/>
              <a:pathLst>
                <a:path w="161302" h="148277">
                  <a:moveTo>
                    <a:pt x="5830" y="38312"/>
                  </a:moveTo>
                  <a:lnTo>
                    <a:pt x="9957" y="25933"/>
                  </a:lnTo>
                  <a:lnTo>
                    <a:pt x="42347" y="1990"/>
                  </a:lnTo>
                  <a:lnTo>
                    <a:pt x="43130" y="278"/>
                  </a:lnTo>
                  <a:lnTo>
                    <a:pt x="41061" y="0"/>
                  </a:lnTo>
                  <a:lnTo>
                    <a:pt x="34157" y="4298"/>
                  </a:lnTo>
                  <a:lnTo>
                    <a:pt x="20558" y="18734"/>
                  </a:lnTo>
                  <a:lnTo>
                    <a:pt x="7891" y="39422"/>
                  </a:lnTo>
                  <a:lnTo>
                    <a:pt x="2428" y="55215"/>
                  </a:lnTo>
                  <a:lnTo>
                    <a:pt x="0" y="73752"/>
                  </a:lnTo>
                  <a:lnTo>
                    <a:pt x="6886" y="103612"/>
                  </a:lnTo>
                  <a:lnTo>
                    <a:pt x="23994" y="130213"/>
                  </a:lnTo>
                  <a:lnTo>
                    <a:pt x="42693" y="141921"/>
                  </a:lnTo>
                  <a:lnTo>
                    <a:pt x="65400" y="148276"/>
                  </a:lnTo>
                  <a:lnTo>
                    <a:pt x="101599" y="146135"/>
                  </a:lnTo>
                  <a:lnTo>
                    <a:pt x="132863" y="134943"/>
                  </a:lnTo>
                  <a:lnTo>
                    <a:pt x="161301" y="1160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05D8A684-9007-4ECD-9D07-E210BB3C702A}"/>
                </a:ext>
              </a:extLst>
            </p:cNvPr>
            <p:cNvSpPr/>
            <p:nvPr/>
          </p:nvSpPr>
          <p:spPr>
            <a:xfrm>
              <a:off x="8354800" y="6823249"/>
              <a:ext cx="166944" cy="241917"/>
            </a:xfrm>
            <a:custGeom>
              <a:avLst/>
              <a:gdLst/>
              <a:ahLst/>
              <a:cxnLst/>
              <a:rect l="0" t="0" r="0" b="0"/>
              <a:pathLst>
                <a:path w="166944" h="241917">
                  <a:moveTo>
                    <a:pt x="110572" y="186218"/>
                  </a:moveTo>
                  <a:lnTo>
                    <a:pt x="103502" y="168465"/>
                  </a:lnTo>
                  <a:lnTo>
                    <a:pt x="95625" y="157886"/>
                  </a:lnTo>
                  <a:lnTo>
                    <a:pt x="79456" y="152033"/>
                  </a:lnTo>
                  <a:lnTo>
                    <a:pt x="59602" y="150296"/>
                  </a:lnTo>
                  <a:lnTo>
                    <a:pt x="42141" y="152402"/>
                  </a:lnTo>
                  <a:lnTo>
                    <a:pt x="25743" y="160824"/>
                  </a:lnTo>
                  <a:lnTo>
                    <a:pt x="11545" y="173205"/>
                  </a:lnTo>
                  <a:lnTo>
                    <a:pt x="2357" y="187345"/>
                  </a:lnTo>
                  <a:lnTo>
                    <a:pt x="0" y="202266"/>
                  </a:lnTo>
                  <a:lnTo>
                    <a:pt x="581" y="209873"/>
                  </a:lnTo>
                  <a:lnTo>
                    <a:pt x="5832" y="222930"/>
                  </a:lnTo>
                  <a:lnTo>
                    <a:pt x="9651" y="228831"/>
                  </a:lnTo>
                  <a:lnTo>
                    <a:pt x="20804" y="237691"/>
                  </a:lnTo>
                  <a:lnTo>
                    <a:pt x="27405" y="241263"/>
                  </a:lnTo>
                  <a:lnTo>
                    <a:pt x="34399" y="241916"/>
                  </a:lnTo>
                  <a:lnTo>
                    <a:pt x="49078" y="238036"/>
                  </a:lnTo>
                  <a:lnTo>
                    <a:pt x="67782" y="226140"/>
                  </a:lnTo>
                  <a:lnTo>
                    <a:pt x="76583" y="214325"/>
                  </a:lnTo>
                  <a:lnTo>
                    <a:pt x="89271" y="185629"/>
                  </a:lnTo>
                  <a:lnTo>
                    <a:pt x="92915" y="182370"/>
                  </a:lnTo>
                  <a:lnTo>
                    <a:pt x="97072" y="181926"/>
                  </a:lnTo>
                  <a:lnTo>
                    <a:pt x="124413" y="189497"/>
                  </a:lnTo>
                  <a:lnTo>
                    <a:pt x="131891" y="189268"/>
                  </a:lnTo>
                  <a:lnTo>
                    <a:pt x="144808" y="184407"/>
                  </a:lnTo>
                  <a:lnTo>
                    <a:pt x="154002" y="171881"/>
                  </a:lnTo>
                  <a:lnTo>
                    <a:pt x="166943" y="131563"/>
                  </a:lnTo>
                  <a:lnTo>
                    <a:pt x="165841" y="79245"/>
                  </a:lnTo>
                  <a:lnTo>
                    <a:pt x="158893" y="24401"/>
                  </a:lnTo>
                  <a:lnTo>
                    <a:pt x="154216" y="4319"/>
                  </a:lnTo>
                  <a:lnTo>
                    <a:pt x="150033" y="172"/>
                  </a:lnTo>
                  <a:lnTo>
                    <a:pt x="144653" y="0"/>
                  </a:lnTo>
                  <a:lnTo>
                    <a:pt x="138474" y="2475"/>
                  </a:lnTo>
                  <a:lnTo>
                    <a:pt x="129306" y="12135"/>
                  </a:lnTo>
                  <a:lnTo>
                    <a:pt x="125653" y="18340"/>
                  </a:lnTo>
                  <a:lnTo>
                    <a:pt x="119308" y="79849"/>
                  </a:lnTo>
                  <a:lnTo>
                    <a:pt x="122662" y="127683"/>
                  </a:lnTo>
                  <a:lnTo>
                    <a:pt x="141665" y="1862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FCC24FA5-8E68-4EF5-9DD3-0AFC3FC508D4}"/>
                </a:ext>
              </a:extLst>
            </p:cNvPr>
            <p:cNvSpPr/>
            <p:nvPr/>
          </p:nvSpPr>
          <p:spPr>
            <a:xfrm>
              <a:off x="8747699" y="6987479"/>
              <a:ext cx="331782" cy="130819"/>
            </a:xfrm>
            <a:custGeom>
              <a:avLst/>
              <a:gdLst/>
              <a:ahLst/>
              <a:cxnLst/>
              <a:rect l="0" t="0" r="0" b="0"/>
              <a:pathLst>
                <a:path w="331782" h="130819">
                  <a:moveTo>
                    <a:pt x="20840" y="53082"/>
                  </a:moveTo>
                  <a:lnTo>
                    <a:pt x="16713" y="32449"/>
                  </a:lnTo>
                  <a:lnTo>
                    <a:pt x="13770" y="28098"/>
                  </a:lnTo>
                  <a:lnTo>
                    <a:pt x="10080" y="26925"/>
                  </a:lnTo>
                  <a:lnTo>
                    <a:pt x="5894" y="27871"/>
                  </a:lnTo>
                  <a:lnTo>
                    <a:pt x="3102" y="31956"/>
                  </a:lnTo>
                  <a:lnTo>
                    <a:pt x="0" y="45708"/>
                  </a:lnTo>
                  <a:lnTo>
                    <a:pt x="2382" y="68748"/>
                  </a:lnTo>
                  <a:lnTo>
                    <a:pt x="8557" y="91986"/>
                  </a:lnTo>
                  <a:lnTo>
                    <a:pt x="10924" y="93700"/>
                  </a:lnTo>
                  <a:lnTo>
                    <a:pt x="13365" y="91390"/>
                  </a:lnTo>
                  <a:lnTo>
                    <a:pt x="37914" y="34002"/>
                  </a:lnTo>
                  <a:lnTo>
                    <a:pt x="50563" y="7697"/>
                  </a:lnTo>
                  <a:lnTo>
                    <a:pt x="57067" y="2959"/>
                  </a:lnTo>
                  <a:lnTo>
                    <a:pt x="73504" y="0"/>
                  </a:lnTo>
                  <a:lnTo>
                    <a:pt x="80134" y="3011"/>
                  </a:lnTo>
                  <a:lnTo>
                    <a:pt x="89803" y="15570"/>
                  </a:lnTo>
                  <a:lnTo>
                    <a:pt x="108626" y="67668"/>
                  </a:lnTo>
                  <a:lnTo>
                    <a:pt x="113049" y="72307"/>
                  </a:lnTo>
                  <a:lnTo>
                    <a:pt x="118588" y="74536"/>
                  </a:lnTo>
                  <a:lnTo>
                    <a:pt x="124873" y="75158"/>
                  </a:lnTo>
                  <a:lnTo>
                    <a:pt x="130790" y="72982"/>
                  </a:lnTo>
                  <a:lnTo>
                    <a:pt x="141972" y="63654"/>
                  </a:lnTo>
                  <a:lnTo>
                    <a:pt x="173661" y="21551"/>
                  </a:lnTo>
                  <a:lnTo>
                    <a:pt x="179727" y="19106"/>
                  </a:lnTo>
                  <a:lnTo>
                    <a:pt x="186363" y="20066"/>
                  </a:lnTo>
                  <a:lnTo>
                    <a:pt x="193377" y="23298"/>
                  </a:lnTo>
                  <a:lnTo>
                    <a:pt x="203472" y="33799"/>
                  </a:lnTo>
                  <a:lnTo>
                    <a:pt x="214013" y="56582"/>
                  </a:lnTo>
                  <a:lnTo>
                    <a:pt x="216993" y="65780"/>
                  </a:lnTo>
                  <a:lnTo>
                    <a:pt x="229516" y="80607"/>
                  </a:lnTo>
                  <a:lnTo>
                    <a:pt x="237693" y="86978"/>
                  </a:lnTo>
                  <a:lnTo>
                    <a:pt x="255990" y="91756"/>
                  </a:lnTo>
                  <a:lnTo>
                    <a:pt x="265706" y="91821"/>
                  </a:lnTo>
                  <a:lnTo>
                    <a:pt x="273912" y="88409"/>
                  </a:lnTo>
                  <a:lnTo>
                    <a:pt x="287636" y="75405"/>
                  </a:lnTo>
                  <a:lnTo>
                    <a:pt x="294885" y="55806"/>
                  </a:lnTo>
                  <a:lnTo>
                    <a:pt x="296381" y="34427"/>
                  </a:lnTo>
                  <a:lnTo>
                    <a:pt x="291287" y="16289"/>
                  </a:lnTo>
                  <a:lnTo>
                    <a:pt x="285783" y="11278"/>
                  </a:lnTo>
                  <a:lnTo>
                    <a:pt x="278659" y="8802"/>
                  </a:lnTo>
                  <a:lnTo>
                    <a:pt x="270455" y="8015"/>
                  </a:lnTo>
                  <a:lnTo>
                    <a:pt x="263257" y="10082"/>
                  </a:lnTo>
                  <a:lnTo>
                    <a:pt x="250654" y="19287"/>
                  </a:lnTo>
                  <a:lnTo>
                    <a:pt x="241598" y="34320"/>
                  </a:lnTo>
                  <a:lnTo>
                    <a:pt x="237973" y="43165"/>
                  </a:lnTo>
                  <a:lnTo>
                    <a:pt x="236250" y="62207"/>
                  </a:lnTo>
                  <a:lnTo>
                    <a:pt x="236999" y="72122"/>
                  </a:lnTo>
                  <a:lnTo>
                    <a:pt x="244742" y="90046"/>
                  </a:lnTo>
                  <a:lnTo>
                    <a:pt x="256821" y="104924"/>
                  </a:lnTo>
                  <a:lnTo>
                    <a:pt x="270826" y="114415"/>
                  </a:lnTo>
                  <a:lnTo>
                    <a:pt x="285688" y="116905"/>
                  </a:lnTo>
                  <a:lnTo>
                    <a:pt x="316342" y="111468"/>
                  </a:lnTo>
                  <a:lnTo>
                    <a:pt x="320625" y="112735"/>
                  </a:lnTo>
                  <a:lnTo>
                    <a:pt x="322616" y="116171"/>
                  </a:lnTo>
                  <a:lnTo>
                    <a:pt x="323079" y="121053"/>
                  </a:lnTo>
                  <a:lnTo>
                    <a:pt x="324253" y="124308"/>
                  </a:lnTo>
                  <a:lnTo>
                    <a:pt x="325899" y="126477"/>
                  </a:lnTo>
                  <a:lnTo>
                    <a:pt x="331781" y="1308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775A535F-0801-4188-B578-589E438BBCA3}"/>
                </a:ext>
              </a:extLst>
            </p:cNvPr>
            <p:cNvSpPr/>
            <p:nvPr/>
          </p:nvSpPr>
          <p:spPr>
            <a:xfrm>
              <a:off x="9188310" y="6861552"/>
              <a:ext cx="38868" cy="155690"/>
            </a:xfrm>
            <a:custGeom>
              <a:avLst/>
              <a:gdLst/>
              <a:ahLst/>
              <a:cxnLst/>
              <a:rect l="0" t="0" r="0" b="0"/>
              <a:pathLst>
                <a:path w="38868" h="155690">
                  <a:moveTo>
                    <a:pt x="0" y="77953"/>
                  </a:moveTo>
                  <a:lnTo>
                    <a:pt x="14608" y="17216"/>
                  </a:lnTo>
                  <a:lnTo>
                    <a:pt x="17513" y="3776"/>
                  </a:lnTo>
                  <a:lnTo>
                    <a:pt x="20312" y="0"/>
                  </a:lnTo>
                  <a:lnTo>
                    <a:pt x="23042" y="2663"/>
                  </a:lnTo>
                  <a:lnTo>
                    <a:pt x="27516" y="20307"/>
                  </a:lnTo>
                  <a:lnTo>
                    <a:pt x="30387" y="76291"/>
                  </a:lnTo>
                  <a:lnTo>
                    <a:pt x="37184" y="136328"/>
                  </a:lnTo>
                  <a:lnTo>
                    <a:pt x="38867" y="15568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9B5EEBA7-E27C-4175-9950-384AE8D13882}"/>
                </a:ext>
              </a:extLst>
            </p:cNvPr>
            <p:cNvSpPr/>
            <p:nvPr/>
          </p:nvSpPr>
          <p:spPr>
            <a:xfrm>
              <a:off x="9273818" y="6833384"/>
              <a:ext cx="58543" cy="199405"/>
            </a:xfrm>
            <a:custGeom>
              <a:avLst/>
              <a:gdLst/>
              <a:ahLst/>
              <a:cxnLst/>
              <a:rect l="0" t="0" r="0" b="0"/>
              <a:pathLst>
                <a:path w="58543" h="199405">
                  <a:moveTo>
                    <a:pt x="54415" y="36159"/>
                  </a:moveTo>
                  <a:lnTo>
                    <a:pt x="58542" y="7274"/>
                  </a:lnTo>
                  <a:lnTo>
                    <a:pt x="57165" y="1355"/>
                  </a:lnTo>
                  <a:lnTo>
                    <a:pt x="53658" y="0"/>
                  </a:lnTo>
                  <a:lnTo>
                    <a:pt x="48728" y="1689"/>
                  </a:lnTo>
                  <a:lnTo>
                    <a:pt x="40947" y="17384"/>
                  </a:lnTo>
                  <a:lnTo>
                    <a:pt x="29655" y="80213"/>
                  </a:lnTo>
                  <a:lnTo>
                    <a:pt x="15420" y="142277"/>
                  </a:lnTo>
                  <a:lnTo>
                    <a:pt x="0" y="19940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215B6DD3-F9EB-40CA-8D8C-051872373EB9}"/>
                </a:ext>
              </a:extLst>
            </p:cNvPr>
            <p:cNvSpPr/>
            <p:nvPr/>
          </p:nvSpPr>
          <p:spPr>
            <a:xfrm>
              <a:off x="9164989" y="6899757"/>
              <a:ext cx="209886" cy="47523"/>
            </a:xfrm>
            <a:custGeom>
              <a:avLst/>
              <a:gdLst/>
              <a:ahLst/>
              <a:cxnLst/>
              <a:rect l="0" t="0" r="0" b="0"/>
              <a:pathLst>
                <a:path w="209886" h="47523">
                  <a:moveTo>
                    <a:pt x="0" y="47522"/>
                  </a:moveTo>
                  <a:lnTo>
                    <a:pt x="4127" y="35141"/>
                  </a:lnTo>
                  <a:lnTo>
                    <a:pt x="23199" y="15064"/>
                  </a:lnTo>
                  <a:lnTo>
                    <a:pt x="54858" y="956"/>
                  </a:lnTo>
                  <a:lnTo>
                    <a:pt x="116658" y="0"/>
                  </a:lnTo>
                  <a:lnTo>
                    <a:pt x="177875" y="3010"/>
                  </a:lnTo>
                  <a:lnTo>
                    <a:pt x="209885" y="86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006CC9D-EEA5-4F9C-AC45-6A6766712C79}"/>
                </a:ext>
              </a:extLst>
            </p:cNvPr>
            <p:cNvSpPr/>
            <p:nvPr/>
          </p:nvSpPr>
          <p:spPr>
            <a:xfrm>
              <a:off x="9429518" y="6853210"/>
              <a:ext cx="129876" cy="117390"/>
            </a:xfrm>
            <a:custGeom>
              <a:avLst/>
              <a:gdLst/>
              <a:ahLst/>
              <a:cxnLst/>
              <a:rect l="0" t="0" r="0" b="0"/>
              <a:pathLst>
                <a:path w="129876" h="117390">
                  <a:moveTo>
                    <a:pt x="61959" y="62975"/>
                  </a:moveTo>
                  <a:lnTo>
                    <a:pt x="107804" y="52155"/>
                  </a:lnTo>
                  <a:lnTo>
                    <a:pt x="121490" y="42619"/>
                  </a:lnTo>
                  <a:lnTo>
                    <a:pt x="127558" y="36449"/>
                  </a:lnTo>
                  <a:lnTo>
                    <a:pt x="129875" y="30608"/>
                  </a:lnTo>
                  <a:lnTo>
                    <a:pt x="129693" y="24986"/>
                  </a:lnTo>
                  <a:lnTo>
                    <a:pt x="127844" y="19511"/>
                  </a:lnTo>
                  <a:lnTo>
                    <a:pt x="116577" y="8821"/>
                  </a:lnTo>
                  <a:lnTo>
                    <a:pt x="108735" y="3551"/>
                  </a:lnTo>
                  <a:lnTo>
                    <a:pt x="88506" y="0"/>
                  </a:lnTo>
                  <a:lnTo>
                    <a:pt x="52839" y="5160"/>
                  </a:lnTo>
                  <a:lnTo>
                    <a:pt x="21828" y="17630"/>
                  </a:lnTo>
                  <a:lnTo>
                    <a:pt x="14475" y="22380"/>
                  </a:lnTo>
                  <a:lnTo>
                    <a:pt x="4003" y="39174"/>
                  </a:lnTo>
                  <a:lnTo>
                    <a:pt x="0" y="49699"/>
                  </a:lnTo>
                  <a:lnTo>
                    <a:pt x="161" y="68303"/>
                  </a:lnTo>
                  <a:lnTo>
                    <a:pt x="5990" y="84345"/>
                  </a:lnTo>
                  <a:lnTo>
                    <a:pt x="18984" y="102224"/>
                  </a:lnTo>
                  <a:lnTo>
                    <a:pt x="38638" y="11738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B804E060-6B4E-47B0-8C15-9314EC085E3E}"/>
                </a:ext>
              </a:extLst>
            </p:cNvPr>
            <p:cNvSpPr/>
            <p:nvPr/>
          </p:nvSpPr>
          <p:spPr>
            <a:xfrm>
              <a:off x="9683586" y="6815129"/>
              <a:ext cx="173247" cy="178402"/>
            </a:xfrm>
            <a:custGeom>
              <a:avLst/>
              <a:gdLst/>
              <a:ahLst/>
              <a:cxnLst/>
              <a:rect l="0" t="0" r="0" b="0"/>
              <a:pathLst>
                <a:path w="173247" h="178402">
                  <a:moveTo>
                    <a:pt x="2229" y="23320"/>
                  </a:moveTo>
                  <a:lnTo>
                    <a:pt x="2228" y="6814"/>
                  </a:lnTo>
                  <a:lnTo>
                    <a:pt x="3956" y="3679"/>
                  </a:lnTo>
                  <a:lnTo>
                    <a:pt x="6835" y="3317"/>
                  </a:lnTo>
                  <a:lnTo>
                    <a:pt x="14641" y="7520"/>
                  </a:lnTo>
                  <a:lnTo>
                    <a:pt x="36031" y="28901"/>
                  </a:lnTo>
                  <a:lnTo>
                    <a:pt x="52839" y="53764"/>
                  </a:lnTo>
                  <a:lnTo>
                    <a:pt x="66257" y="85381"/>
                  </a:lnTo>
                  <a:lnTo>
                    <a:pt x="66306" y="117044"/>
                  </a:lnTo>
                  <a:lnTo>
                    <a:pt x="56724" y="149651"/>
                  </a:lnTo>
                  <a:lnTo>
                    <a:pt x="43147" y="166128"/>
                  </a:lnTo>
                  <a:lnTo>
                    <a:pt x="34691" y="172940"/>
                  </a:lnTo>
                  <a:lnTo>
                    <a:pt x="16079" y="178205"/>
                  </a:lnTo>
                  <a:lnTo>
                    <a:pt x="6281" y="178401"/>
                  </a:lnTo>
                  <a:lnTo>
                    <a:pt x="1476" y="174212"/>
                  </a:lnTo>
                  <a:lnTo>
                    <a:pt x="0" y="167101"/>
                  </a:lnTo>
                  <a:lnTo>
                    <a:pt x="743" y="158042"/>
                  </a:lnTo>
                  <a:lnTo>
                    <a:pt x="22422" y="120531"/>
                  </a:lnTo>
                  <a:lnTo>
                    <a:pt x="63096" y="80047"/>
                  </a:lnTo>
                  <a:lnTo>
                    <a:pt x="120396" y="39172"/>
                  </a:lnTo>
                  <a:lnTo>
                    <a:pt x="17324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C3E59D8-C672-4323-9DD0-488E6073ED06}"/>
                </a:ext>
              </a:extLst>
            </p:cNvPr>
            <p:cNvSpPr/>
            <p:nvPr/>
          </p:nvSpPr>
          <p:spPr>
            <a:xfrm>
              <a:off x="2805838" y="7538067"/>
              <a:ext cx="381309" cy="46573"/>
            </a:xfrm>
            <a:custGeom>
              <a:avLst/>
              <a:gdLst/>
              <a:ahLst/>
              <a:cxnLst/>
              <a:rect l="0" t="0" r="0" b="0"/>
              <a:pathLst>
                <a:path w="381309" h="46573">
                  <a:moveTo>
                    <a:pt x="15952" y="15547"/>
                  </a:moveTo>
                  <a:lnTo>
                    <a:pt x="3572" y="23801"/>
                  </a:lnTo>
                  <a:lnTo>
                    <a:pt x="789" y="28823"/>
                  </a:lnTo>
                  <a:lnTo>
                    <a:pt x="0" y="41313"/>
                  </a:lnTo>
                  <a:lnTo>
                    <a:pt x="4454" y="44817"/>
                  </a:lnTo>
                  <a:lnTo>
                    <a:pt x="50342" y="46572"/>
                  </a:lnTo>
                  <a:lnTo>
                    <a:pt x="106160" y="38175"/>
                  </a:lnTo>
                  <a:lnTo>
                    <a:pt x="164578" y="32493"/>
                  </a:lnTo>
                  <a:lnTo>
                    <a:pt x="226021" y="25165"/>
                  </a:lnTo>
                  <a:lnTo>
                    <a:pt x="288062" y="15400"/>
                  </a:lnTo>
                  <a:lnTo>
                    <a:pt x="350221" y="5153"/>
                  </a:lnTo>
                  <a:lnTo>
                    <a:pt x="38130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5BBC5340-FD88-4E2F-86CD-4D0FD5B52E26}"/>
                </a:ext>
              </a:extLst>
            </p:cNvPr>
            <p:cNvSpPr/>
            <p:nvPr/>
          </p:nvSpPr>
          <p:spPr>
            <a:xfrm>
              <a:off x="3201894" y="7479526"/>
              <a:ext cx="51097" cy="182919"/>
            </a:xfrm>
            <a:custGeom>
              <a:avLst/>
              <a:gdLst/>
              <a:ahLst/>
              <a:cxnLst/>
              <a:rect l="0" t="0" r="0" b="0"/>
              <a:pathLst>
                <a:path w="51097" h="182919">
                  <a:moveTo>
                    <a:pt x="24120" y="4127"/>
                  </a:moveTo>
                  <a:lnTo>
                    <a:pt x="3486" y="0"/>
                  </a:lnTo>
                  <a:lnTo>
                    <a:pt x="0" y="511"/>
                  </a:lnTo>
                  <a:lnTo>
                    <a:pt x="266" y="2581"/>
                  </a:lnTo>
                  <a:lnTo>
                    <a:pt x="8336" y="9485"/>
                  </a:lnTo>
                  <a:lnTo>
                    <a:pt x="30576" y="24812"/>
                  </a:lnTo>
                  <a:lnTo>
                    <a:pt x="43112" y="41247"/>
                  </a:lnTo>
                  <a:lnTo>
                    <a:pt x="49835" y="62372"/>
                  </a:lnTo>
                  <a:lnTo>
                    <a:pt x="51096" y="83564"/>
                  </a:lnTo>
                  <a:lnTo>
                    <a:pt x="33828" y="128765"/>
                  </a:lnTo>
                  <a:lnTo>
                    <a:pt x="799" y="1829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5D14F64-09A6-4B74-98A7-DFC5C8AC8F24}"/>
                </a:ext>
              </a:extLst>
            </p:cNvPr>
            <p:cNvSpPr/>
            <p:nvPr/>
          </p:nvSpPr>
          <p:spPr>
            <a:xfrm>
              <a:off x="3459220" y="7384466"/>
              <a:ext cx="89481" cy="573373"/>
            </a:xfrm>
            <a:custGeom>
              <a:avLst/>
              <a:gdLst/>
              <a:ahLst/>
              <a:cxnLst/>
              <a:rect l="0" t="0" r="0" b="0"/>
              <a:pathLst>
                <a:path w="89481" h="573373">
                  <a:moveTo>
                    <a:pt x="85509" y="130281"/>
                  </a:moveTo>
                  <a:lnTo>
                    <a:pt x="81382" y="117900"/>
                  </a:lnTo>
                  <a:lnTo>
                    <a:pt x="81659" y="104913"/>
                  </a:lnTo>
                  <a:lnTo>
                    <a:pt x="89480" y="66959"/>
                  </a:lnTo>
                  <a:lnTo>
                    <a:pt x="85342" y="38486"/>
                  </a:lnTo>
                  <a:lnTo>
                    <a:pt x="77949" y="18370"/>
                  </a:lnTo>
                  <a:lnTo>
                    <a:pt x="71832" y="10760"/>
                  </a:lnTo>
                  <a:lnTo>
                    <a:pt x="55821" y="0"/>
                  </a:lnTo>
                  <a:lnTo>
                    <a:pt x="47579" y="241"/>
                  </a:lnTo>
                  <a:lnTo>
                    <a:pt x="31511" y="9721"/>
                  </a:lnTo>
                  <a:lnTo>
                    <a:pt x="20339" y="23147"/>
                  </a:lnTo>
                  <a:lnTo>
                    <a:pt x="16150" y="30356"/>
                  </a:lnTo>
                  <a:lnTo>
                    <a:pt x="6573" y="85153"/>
                  </a:lnTo>
                  <a:lnTo>
                    <a:pt x="1298" y="144016"/>
                  </a:lnTo>
                  <a:lnTo>
                    <a:pt x="4511" y="196059"/>
                  </a:lnTo>
                  <a:lnTo>
                    <a:pt x="6807" y="249771"/>
                  </a:lnTo>
                  <a:lnTo>
                    <a:pt x="7487" y="308104"/>
                  </a:lnTo>
                  <a:lnTo>
                    <a:pt x="11815" y="369150"/>
                  </a:lnTo>
                  <a:lnTo>
                    <a:pt x="11585" y="426463"/>
                  </a:lnTo>
                  <a:lnTo>
                    <a:pt x="8604" y="487350"/>
                  </a:lnTo>
                  <a:lnTo>
                    <a:pt x="2933" y="545580"/>
                  </a:lnTo>
                  <a:lnTo>
                    <a:pt x="0" y="57337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C0559CF0-F60D-4E5D-854F-70933F269E47}"/>
                </a:ext>
              </a:extLst>
            </p:cNvPr>
            <p:cNvSpPr/>
            <p:nvPr/>
          </p:nvSpPr>
          <p:spPr>
            <a:xfrm>
              <a:off x="3233667" y="7546586"/>
              <a:ext cx="536495" cy="395705"/>
            </a:xfrm>
            <a:custGeom>
              <a:avLst/>
              <a:gdLst/>
              <a:ahLst/>
              <a:cxnLst/>
              <a:rect l="0" t="0" r="0" b="0"/>
              <a:pathLst>
                <a:path w="536495" h="395705">
                  <a:moveTo>
                    <a:pt x="15667" y="395704"/>
                  </a:moveTo>
                  <a:lnTo>
                    <a:pt x="504" y="333484"/>
                  </a:lnTo>
                  <a:lnTo>
                    <a:pt x="0" y="270438"/>
                  </a:lnTo>
                  <a:lnTo>
                    <a:pt x="8338" y="242273"/>
                  </a:lnTo>
                  <a:lnTo>
                    <a:pt x="25876" y="217518"/>
                  </a:lnTo>
                  <a:lnTo>
                    <a:pt x="70296" y="181145"/>
                  </a:lnTo>
                  <a:lnTo>
                    <a:pt x="127562" y="149588"/>
                  </a:lnTo>
                  <a:lnTo>
                    <a:pt x="185191" y="118452"/>
                  </a:lnTo>
                  <a:lnTo>
                    <a:pt x="248065" y="82172"/>
                  </a:lnTo>
                  <a:lnTo>
                    <a:pt x="271090" y="65762"/>
                  </a:lnTo>
                  <a:lnTo>
                    <a:pt x="283508" y="52134"/>
                  </a:lnTo>
                  <a:lnTo>
                    <a:pt x="286646" y="44872"/>
                  </a:lnTo>
                  <a:lnTo>
                    <a:pt x="287830" y="29893"/>
                  </a:lnTo>
                  <a:lnTo>
                    <a:pt x="284346" y="23999"/>
                  </a:lnTo>
                  <a:lnTo>
                    <a:pt x="271261" y="15146"/>
                  </a:lnTo>
                  <a:lnTo>
                    <a:pt x="256232" y="12940"/>
                  </a:lnTo>
                  <a:lnTo>
                    <a:pt x="248597" y="13561"/>
                  </a:lnTo>
                  <a:lnTo>
                    <a:pt x="246961" y="14839"/>
                  </a:lnTo>
                  <a:lnTo>
                    <a:pt x="249326" y="16553"/>
                  </a:lnTo>
                  <a:lnTo>
                    <a:pt x="308951" y="36463"/>
                  </a:lnTo>
                  <a:lnTo>
                    <a:pt x="349651" y="59316"/>
                  </a:lnTo>
                  <a:lnTo>
                    <a:pt x="369041" y="78663"/>
                  </a:lnTo>
                  <a:lnTo>
                    <a:pt x="381600" y="100806"/>
                  </a:lnTo>
                  <a:lnTo>
                    <a:pt x="383295" y="116078"/>
                  </a:lnTo>
                  <a:lnTo>
                    <a:pt x="382537" y="123778"/>
                  </a:lnTo>
                  <a:lnTo>
                    <a:pt x="374787" y="136940"/>
                  </a:lnTo>
                  <a:lnTo>
                    <a:pt x="369092" y="142869"/>
                  </a:lnTo>
                  <a:lnTo>
                    <a:pt x="362704" y="145957"/>
                  </a:lnTo>
                  <a:lnTo>
                    <a:pt x="348697" y="147085"/>
                  </a:lnTo>
                  <a:lnTo>
                    <a:pt x="344789" y="144450"/>
                  </a:lnTo>
                  <a:lnTo>
                    <a:pt x="343047" y="140101"/>
                  </a:lnTo>
                  <a:lnTo>
                    <a:pt x="342750" y="134611"/>
                  </a:lnTo>
                  <a:lnTo>
                    <a:pt x="349329" y="121600"/>
                  </a:lnTo>
                  <a:lnTo>
                    <a:pt x="354712" y="114504"/>
                  </a:lnTo>
                  <a:lnTo>
                    <a:pt x="413388" y="75487"/>
                  </a:lnTo>
                  <a:lnTo>
                    <a:pt x="471789" y="40402"/>
                  </a:lnTo>
                  <a:lnTo>
                    <a:pt x="492754" y="25074"/>
                  </a:lnTo>
                  <a:lnTo>
                    <a:pt x="496105" y="19059"/>
                  </a:lnTo>
                  <a:lnTo>
                    <a:pt x="497526" y="5465"/>
                  </a:lnTo>
                  <a:lnTo>
                    <a:pt x="494105" y="1668"/>
                  </a:lnTo>
                  <a:lnTo>
                    <a:pt x="488369" y="0"/>
                  </a:lnTo>
                  <a:lnTo>
                    <a:pt x="472782" y="1313"/>
                  </a:lnTo>
                  <a:lnTo>
                    <a:pt x="446310" y="11764"/>
                  </a:lnTo>
                  <a:lnTo>
                    <a:pt x="415458" y="35813"/>
                  </a:lnTo>
                  <a:lnTo>
                    <a:pt x="409284" y="52931"/>
                  </a:lnTo>
                  <a:lnTo>
                    <a:pt x="408267" y="73207"/>
                  </a:lnTo>
                  <a:lnTo>
                    <a:pt x="413573" y="90856"/>
                  </a:lnTo>
                  <a:lnTo>
                    <a:pt x="426296" y="105033"/>
                  </a:lnTo>
                  <a:lnTo>
                    <a:pt x="434525" y="111233"/>
                  </a:lnTo>
                  <a:lnTo>
                    <a:pt x="457489" y="118121"/>
                  </a:lnTo>
                  <a:lnTo>
                    <a:pt x="492644" y="119695"/>
                  </a:lnTo>
                  <a:lnTo>
                    <a:pt x="536494" y="1158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9CC4EE47-03F9-4EE4-BAFB-4B393B90129F}"/>
                </a:ext>
              </a:extLst>
            </p:cNvPr>
            <p:cNvSpPr/>
            <p:nvPr/>
          </p:nvSpPr>
          <p:spPr>
            <a:xfrm>
              <a:off x="3761734" y="7516733"/>
              <a:ext cx="257181" cy="344589"/>
            </a:xfrm>
            <a:custGeom>
              <a:avLst/>
              <a:gdLst/>
              <a:ahLst/>
              <a:cxnLst/>
              <a:rect l="0" t="0" r="0" b="0"/>
              <a:pathLst>
                <a:path w="257181" h="344589">
                  <a:moveTo>
                    <a:pt x="86162" y="83522"/>
                  </a:moveTo>
                  <a:lnTo>
                    <a:pt x="82036" y="71142"/>
                  </a:lnTo>
                  <a:lnTo>
                    <a:pt x="84616" y="58154"/>
                  </a:lnTo>
                  <a:lnTo>
                    <a:pt x="95781" y="38578"/>
                  </a:lnTo>
                  <a:lnTo>
                    <a:pt x="100348" y="32830"/>
                  </a:lnTo>
                  <a:lnTo>
                    <a:pt x="103120" y="17230"/>
                  </a:lnTo>
                  <a:lnTo>
                    <a:pt x="102650" y="8233"/>
                  </a:lnTo>
                  <a:lnTo>
                    <a:pt x="99745" y="3099"/>
                  </a:lnTo>
                  <a:lnTo>
                    <a:pt x="95217" y="540"/>
                  </a:lnTo>
                  <a:lnTo>
                    <a:pt x="81549" y="0"/>
                  </a:lnTo>
                  <a:lnTo>
                    <a:pt x="52165" y="5416"/>
                  </a:lnTo>
                  <a:lnTo>
                    <a:pt x="30504" y="18442"/>
                  </a:lnTo>
                  <a:lnTo>
                    <a:pt x="15647" y="31277"/>
                  </a:lnTo>
                  <a:lnTo>
                    <a:pt x="5014" y="47922"/>
                  </a:lnTo>
                  <a:lnTo>
                    <a:pt x="969" y="57198"/>
                  </a:lnTo>
                  <a:lnTo>
                    <a:pt x="0" y="65108"/>
                  </a:lnTo>
                  <a:lnTo>
                    <a:pt x="3530" y="78505"/>
                  </a:lnTo>
                  <a:lnTo>
                    <a:pt x="13160" y="90217"/>
                  </a:lnTo>
                  <a:lnTo>
                    <a:pt x="26077" y="100318"/>
                  </a:lnTo>
                  <a:lnTo>
                    <a:pt x="49645" y="110860"/>
                  </a:lnTo>
                  <a:lnTo>
                    <a:pt x="103757" y="128955"/>
                  </a:lnTo>
                  <a:lnTo>
                    <a:pt x="126979" y="147656"/>
                  </a:lnTo>
                  <a:lnTo>
                    <a:pt x="134534" y="166729"/>
                  </a:lnTo>
                  <a:lnTo>
                    <a:pt x="137027" y="187873"/>
                  </a:lnTo>
                  <a:lnTo>
                    <a:pt x="129403" y="243010"/>
                  </a:lnTo>
                  <a:lnTo>
                    <a:pt x="113300" y="306498"/>
                  </a:lnTo>
                  <a:lnTo>
                    <a:pt x="112028" y="317682"/>
                  </a:lnTo>
                  <a:lnTo>
                    <a:pt x="113771" y="326865"/>
                  </a:lnTo>
                  <a:lnTo>
                    <a:pt x="122617" y="341675"/>
                  </a:lnTo>
                  <a:lnTo>
                    <a:pt x="129467" y="344588"/>
                  </a:lnTo>
                  <a:lnTo>
                    <a:pt x="146291" y="343217"/>
                  </a:lnTo>
                  <a:lnTo>
                    <a:pt x="171061" y="332734"/>
                  </a:lnTo>
                  <a:lnTo>
                    <a:pt x="190684" y="318687"/>
                  </a:lnTo>
                  <a:lnTo>
                    <a:pt x="233792" y="262087"/>
                  </a:lnTo>
                  <a:lnTo>
                    <a:pt x="250449" y="231175"/>
                  </a:lnTo>
                  <a:lnTo>
                    <a:pt x="257180" y="20012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FC1038E5-A279-4D7E-9F49-00011425C2D0}"/>
                </a:ext>
              </a:extLst>
            </p:cNvPr>
            <p:cNvSpPr/>
            <p:nvPr/>
          </p:nvSpPr>
          <p:spPr>
            <a:xfrm>
              <a:off x="4018914" y="7508104"/>
              <a:ext cx="450865" cy="177661"/>
            </a:xfrm>
            <a:custGeom>
              <a:avLst/>
              <a:gdLst/>
              <a:ahLst/>
              <a:cxnLst/>
              <a:rect l="0" t="0" r="0" b="0"/>
              <a:pathLst>
                <a:path w="450865" h="177661">
                  <a:moveTo>
                    <a:pt x="0" y="107699"/>
                  </a:moveTo>
                  <a:lnTo>
                    <a:pt x="864" y="49319"/>
                  </a:lnTo>
                  <a:lnTo>
                    <a:pt x="10820" y="566"/>
                  </a:lnTo>
                  <a:lnTo>
                    <a:pt x="11532" y="0"/>
                  </a:lnTo>
                  <a:lnTo>
                    <a:pt x="8217" y="58544"/>
                  </a:lnTo>
                  <a:lnTo>
                    <a:pt x="10164" y="111905"/>
                  </a:lnTo>
                  <a:lnTo>
                    <a:pt x="14882" y="132888"/>
                  </a:lnTo>
                  <a:lnTo>
                    <a:pt x="22737" y="147973"/>
                  </a:lnTo>
                  <a:lnTo>
                    <a:pt x="28114" y="151822"/>
                  </a:lnTo>
                  <a:lnTo>
                    <a:pt x="34289" y="153525"/>
                  </a:lnTo>
                  <a:lnTo>
                    <a:pt x="40998" y="153797"/>
                  </a:lnTo>
                  <a:lnTo>
                    <a:pt x="47198" y="150523"/>
                  </a:lnTo>
                  <a:lnTo>
                    <a:pt x="79284" y="112820"/>
                  </a:lnTo>
                  <a:lnTo>
                    <a:pt x="106996" y="54749"/>
                  </a:lnTo>
                  <a:lnTo>
                    <a:pt x="110198" y="46488"/>
                  </a:lnTo>
                  <a:lnTo>
                    <a:pt x="112333" y="45298"/>
                  </a:lnTo>
                  <a:lnTo>
                    <a:pt x="113756" y="48824"/>
                  </a:lnTo>
                  <a:lnTo>
                    <a:pt x="116353" y="107050"/>
                  </a:lnTo>
                  <a:lnTo>
                    <a:pt x="118220" y="127276"/>
                  </a:lnTo>
                  <a:lnTo>
                    <a:pt x="124807" y="144902"/>
                  </a:lnTo>
                  <a:lnTo>
                    <a:pt x="131573" y="149776"/>
                  </a:lnTo>
                  <a:lnTo>
                    <a:pt x="150607" y="152887"/>
                  </a:lnTo>
                  <a:lnTo>
                    <a:pt x="168856" y="146785"/>
                  </a:lnTo>
                  <a:lnTo>
                    <a:pt x="184740" y="134571"/>
                  </a:lnTo>
                  <a:lnTo>
                    <a:pt x="206709" y="100883"/>
                  </a:lnTo>
                  <a:lnTo>
                    <a:pt x="210359" y="92790"/>
                  </a:lnTo>
                  <a:lnTo>
                    <a:pt x="209338" y="87395"/>
                  </a:lnTo>
                  <a:lnTo>
                    <a:pt x="205201" y="83798"/>
                  </a:lnTo>
                  <a:lnTo>
                    <a:pt x="198989" y="81400"/>
                  </a:lnTo>
                  <a:lnTo>
                    <a:pt x="193120" y="83256"/>
                  </a:lnTo>
                  <a:lnTo>
                    <a:pt x="181992" y="94532"/>
                  </a:lnTo>
                  <a:lnTo>
                    <a:pt x="170142" y="120304"/>
                  </a:lnTo>
                  <a:lnTo>
                    <a:pt x="165288" y="149821"/>
                  </a:lnTo>
                  <a:lnTo>
                    <a:pt x="168759" y="165576"/>
                  </a:lnTo>
                  <a:lnTo>
                    <a:pt x="172103" y="172195"/>
                  </a:lnTo>
                  <a:lnTo>
                    <a:pt x="178651" y="175745"/>
                  </a:lnTo>
                  <a:lnTo>
                    <a:pt x="197443" y="177384"/>
                  </a:lnTo>
                  <a:lnTo>
                    <a:pt x="215583" y="170628"/>
                  </a:lnTo>
                  <a:lnTo>
                    <a:pt x="240364" y="149953"/>
                  </a:lnTo>
                  <a:lnTo>
                    <a:pt x="267825" y="112014"/>
                  </a:lnTo>
                  <a:lnTo>
                    <a:pt x="293737" y="65562"/>
                  </a:lnTo>
                  <a:lnTo>
                    <a:pt x="296881" y="65789"/>
                  </a:lnTo>
                  <a:lnTo>
                    <a:pt x="298976" y="70257"/>
                  </a:lnTo>
                  <a:lnTo>
                    <a:pt x="302799" y="124053"/>
                  </a:lnTo>
                  <a:lnTo>
                    <a:pt x="307221" y="160737"/>
                  </a:lnTo>
                  <a:lnTo>
                    <a:pt x="311052" y="164651"/>
                  </a:lnTo>
                  <a:lnTo>
                    <a:pt x="316197" y="165533"/>
                  </a:lnTo>
                  <a:lnTo>
                    <a:pt x="322219" y="164393"/>
                  </a:lnTo>
                  <a:lnTo>
                    <a:pt x="333516" y="156217"/>
                  </a:lnTo>
                  <a:lnTo>
                    <a:pt x="358970" y="133981"/>
                  </a:lnTo>
                  <a:lnTo>
                    <a:pt x="381314" y="122299"/>
                  </a:lnTo>
                  <a:lnTo>
                    <a:pt x="396632" y="120809"/>
                  </a:lnTo>
                  <a:lnTo>
                    <a:pt x="404345" y="121621"/>
                  </a:lnTo>
                  <a:lnTo>
                    <a:pt x="417521" y="129434"/>
                  </a:lnTo>
                  <a:lnTo>
                    <a:pt x="428271" y="141543"/>
                  </a:lnTo>
                  <a:lnTo>
                    <a:pt x="450864" y="17766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8D2A350-C5EE-4D22-B80E-47719A9D15EF}"/>
                </a:ext>
              </a:extLst>
            </p:cNvPr>
            <p:cNvSpPr/>
            <p:nvPr/>
          </p:nvSpPr>
          <p:spPr>
            <a:xfrm>
              <a:off x="4539740" y="7473195"/>
              <a:ext cx="7775" cy="134835"/>
            </a:xfrm>
            <a:custGeom>
              <a:avLst/>
              <a:gdLst/>
              <a:ahLst/>
              <a:cxnLst/>
              <a:rect l="0" t="0" r="0" b="0"/>
              <a:pathLst>
                <a:path w="7775" h="134835">
                  <a:moveTo>
                    <a:pt x="0" y="95966"/>
                  </a:moveTo>
                  <a:lnTo>
                    <a:pt x="4127" y="39301"/>
                  </a:lnTo>
                  <a:lnTo>
                    <a:pt x="7053" y="0"/>
                  </a:lnTo>
                  <a:lnTo>
                    <a:pt x="7711" y="56912"/>
                  </a:lnTo>
                  <a:lnTo>
                    <a:pt x="7765" y="113397"/>
                  </a:lnTo>
                  <a:lnTo>
                    <a:pt x="7774" y="13483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534658B5-C585-447C-B5AB-7CDAD43A0256}"/>
                </a:ext>
              </a:extLst>
            </p:cNvPr>
            <p:cNvSpPr/>
            <p:nvPr/>
          </p:nvSpPr>
          <p:spPr>
            <a:xfrm>
              <a:off x="4418319" y="7592482"/>
              <a:ext cx="74781" cy="77736"/>
            </a:xfrm>
            <a:custGeom>
              <a:avLst/>
              <a:gdLst/>
              <a:ahLst/>
              <a:cxnLst/>
              <a:rect l="0" t="0" r="0" b="0"/>
              <a:pathLst>
                <a:path w="74781" h="77736">
                  <a:moveTo>
                    <a:pt x="51459" y="77735"/>
                  </a:moveTo>
                  <a:lnTo>
                    <a:pt x="3048" y="31891"/>
                  </a:lnTo>
                  <a:lnTo>
                    <a:pt x="183" y="24715"/>
                  </a:lnTo>
                  <a:lnTo>
                    <a:pt x="0" y="18205"/>
                  </a:lnTo>
                  <a:lnTo>
                    <a:pt x="1606" y="12136"/>
                  </a:lnTo>
                  <a:lnTo>
                    <a:pt x="6995" y="8091"/>
                  </a:lnTo>
                  <a:lnTo>
                    <a:pt x="34350" y="2397"/>
                  </a:lnTo>
                  <a:lnTo>
                    <a:pt x="7478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B3BD0185-C69A-41D8-9AF0-57BCF4F1E84C}"/>
                </a:ext>
              </a:extLst>
            </p:cNvPr>
            <p:cNvSpPr/>
            <p:nvPr/>
          </p:nvSpPr>
          <p:spPr>
            <a:xfrm>
              <a:off x="4960690" y="7482468"/>
              <a:ext cx="115506" cy="282206"/>
            </a:xfrm>
            <a:custGeom>
              <a:avLst/>
              <a:gdLst/>
              <a:ahLst/>
              <a:cxnLst/>
              <a:rect l="0" t="0" r="0" b="0"/>
              <a:pathLst>
                <a:path w="115506" h="282206">
                  <a:moveTo>
                    <a:pt x="53235" y="8958"/>
                  </a:moveTo>
                  <a:lnTo>
                    <a:pt x="61488" y="704"/>
                  </a:lnTo>
                  <a:lnTo>
                    <a:pt x="61329" y="0"/>
                  </a:lnTo>
                  <a:lnTo>
                    <a:pt x="54241" y="3825"/>
                  </a:lnTo>
                  <a:lnTo>
                    <a:pt x="35683" y="28070"/>
                  </a:lnTo>
                  <a:lnTo>
                    <a:pt x="12510" y="89370"/>
                  </a:lnTo>
                  <a:lnTo>
                    <a:pt x="1220" y="147272"/>
                  </a:lnTo>
                  <a:lnTo>
                    <a:pt x="0" y="200493"/>
                  </a:lnTo>
                  <a:lnTo>
                    <a:pt x="5984" y="230873"/>
                  </a:lnTo>
                  <a:lnTo>
                    <a:pt x="13808" y="248374"/>
                  </a:lnTo>
                  <a:lnTo>
                    <a:pt x="29954" y="262486"/>
                  </a:lnTo>
                  <a:lnTo>
                    <a:pt x="67255" y="281495"/>
                  </a:lnTo>
                  <a:lnTo>
                    <a:pt x="75537" y="282205"/>
                  </a:lnTo>
                  <a:lnTo>
                    <a:pt x="91650" y="278386"/>
                  </a:lnTo>
                  <a:lnTo>
                    <a:pt x="111162" y="266523"/>
                  </a:lnTo>
                  <a:lnTo>
                    <a:pt x="114310" y="260131"/>
                  </a:lnTo>
                  <a:lnTo>
                    <a:pt x="115505" y="243815"/>
                  </a:lnTo>
                  <a:lnTo>
                    <a:pt x="107194" y="219332"/>
                  </a:lnTo>
                  <a:lnTo>
                    <a:pt x="93791" y="199795"/>
                  </a:lnTo>
                  <a:lnTo>
                    <a:pt x="79322" y="190799"/>
                  </a:lnTo>
                  <a:lnTo>
                    <a:pt x="45462" y="1799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B27EB82-B061-46E3-B9B7-8E3FD1FD62AC}"/>
                </a:ext>
              </a:extLst>
            </p:cNvPr>
            <p:cNvSpPr/>
            <p:nvPr/>
          </p:nvSpPr>
          <p:spPr>
            <a:xfrm>
              <a:off x="5118162" y="7608029"/>
              <a:ext cx="75035" cy="116352"/>
            </a:xfrm>
            <a:custGeom>
              <a:avLst/>
              <a:gdLst/>
              <a:ahLst/>
              <a:cxnLst/>
              <a:rect l="0" t="0" r="0" b="0"/>
              <a:pathLst>
                <a:path w="75035" h="116352">
                  <a:moveTo>
                    <a:pt x="66781" y="31094"/>
                  </a:moveTo>
                  <a:lnTo>
                    <a:pt x="75034" y="22841"/>
                  </a:lnTo>
                  <a:lnTo>
                    <a:pt x="74010" y="19546"/>
                  </a:lnTo>
                  <a:lnTo>
                    <a:pt x="63660" y="13582"/>
                  </a:lnTo>
                  <a:lnTo>
                    <a:pt x="56927" y="14237"/>
                  </a:lnTo>
                  <a:lnTo>
                    <a:pt x="42535" y="21874"/>
                  </a:lnTo>
                  <a:lnTo>
                    <a:pt x="23992" y="36615"/>
                  </a:lnTo>
                  <a:lnTo>
                    <a:pt x="7557" y="60177"/>
                  </a:lnTo>
                  <a:lnTo>
                    <a:pt x="0" y="89039"/>
                  </a:lnTo>
                  <a:lnTo>
                    <a:pt x="1531" y="97363"/>
                  </a:lnTo>
                  <a:lnTo>
                    <a:pt x="10142" y="111219"/>
                  </a:lnTo>
                  <a:lnTo>
                    <a:pt x="16929" y="114741"/>
                  </a:lnTo>
                  <a:lnTo>
                    <a:pt x="33684" y="116351"/>
                  </a:lnTo>
                  <a:lnTo>
                    <a:pt x="41261" y="113844"/>
                  </a:lnTo>
                  <a:lnTo>
                    <a:pt x="54287" y="104148"/>
                  </a:lnTo>
                  <a:lnTo>
                    <a:pt x="63531" y="88899"/>
                  </a:lnTo>
                  <a:lnTo>
                    <a:pt x="67206" y="79995"/>
                  </a:lnTo>
                  <a:lnTo>
                    <a:pt x="66682" y="60889"/>
                  </a:lnTo>
                  <a:lnTo>
                    <a:pt x="59827" y="42609"/>
                  </a:lnTo>
                  <a:lnTo>
                    <a:pt x="31124" y="11199"/>
                  </a:lnTo>
                  <a:lnTo>
                    <a:pt x="22718" y="4978"/>
                  </a:lnTo>
                  <a:lnTo>
                    <a:pt x="1236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8B4826C-2088-4BC9-8696-D2C2F5839993}"/>
                </a:ext>
              </a:extLst>
            </p:cNvPr>
            <p:cNvSpPr/>
            <p:nvPr/>
          </p:nvSpPr>
          <p:spPr>
            <a:xfrm>
              <a:off x="5296651" y="7568681"/>
              <a:ext cx="209028" cy="111166"/>
            </a:xfrm>
            <a:custGeom>
              <a:avLst/>
              <a:gdLst/>
              <a:ahLst/>
              <a:cxnLst/>
              <a:rect l="0" t="0" r="0" b="0"/>
              <a:pathLst>
                <a:path w="209028" h="111166">
                  <a:moveTo>
                    <a:pt x="12668" y="8253"/>
                  </a:moveTo>
                  <a:lnTo>
                    <a:pt x="29175" y="0"/>
                  </a:lnTo>
                  <a:lnTo>
                    <a:pt x="32310" y="160"/>
                  </a:lnTo>
                  <a:lnTo>
                    <a:pt x="32672" y="2858"/>
                  </a:lnTo>
                  <a:lnTo>
                    <a:pt x="20842" y="25806"/>
                  </a:lnTo>
                  <a:lnTo>
                    <a:pt x="3599" y="50813"/>
                  </a:lnTo>
                  <a:lnTo>
                    <a:pt x="0" y="68052"/>
                  </a:lnTo>
                  <a:lnTo>
                    <a:pt x="1631" y="75759"/>
                  </a:lnTo>
                  <a:lnTo>
                    <a:pt x="10354" y="88928"/>
                  </a:lnTo>
                  <a:lnTo>
                    <a:pt x="25171" y="95933"/>
                  </a:lnTo>
                  <a:lnTo>
                    <a:pt x="33960" y="97800"/>
                  </a:lnTo>
                  <a:lnTo>
                    <a:pt x="50633" y="95270"/>
                  </a:lnTo>
                  <a:lnTo>
                    <a:pt x="82452" y="79568"/>
                  </a:lnTo>
                  <a:lnTo>
                    <a:pt x="93491" y="67589"/>
                  </a:lnTo>
                  <a:lnTo>
                    <a:pt x="97645" y="60766"/>
                  </a:lnTo>
                  <a:lnTo>
                    <a:pt x="101277" y="60537"/>
                  </a:lnTo>
                  <a:lnTo>
                    <a:pt x="104562" y="64703"/>
                  </a:lnTo>
                  <a:lnTo>
                    <a:pt x="120167" y="94164"/>
                  </a:lnTo>
                  <a:lnTo>
                    <a:pt x="132135" y="104882"/>
                  </a:lnTo>
                  <a:lnTo>
                    <a:pt x="138954" y="108950"/>
                  </a:lnTo>
                  <a:lnTo>
                    <a:pt x="158047" y="111165"/>
                  </a:lnTo>
                  <a:lnTo>
                    <a:pt x="178337" y="108406"/>
                  </a:lnTo>
                  <a:lnTo>
                    <a:pt x="193113" y="101423"/>
                  </a:lnTo>
                  <a:lnTo>
                    <a:pt x="203135" y="90258"/>
                  </a:lnTo>
                  <a:lnTo>
                    <a:pt x="207017" y="83653"/>
                  </a:lnTo>
                  <a:lnTo>
                    <a:pt x="209027" y="67101"/>
                  </a:lnTo>
                  <a:lnTo>
                    <a:pt x="207006" y="393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944CDA16-E4B7-4B12-8765-AE2AA21CC62F}"/>
                </a:ext>
              </a:extLst>
            </p:cNvPr>
            <p:cNvSpPr/>
            <p:nvPr/>
          </p:nvSpPr>
          <p:spPr>
            <a:xfrm>
              <a:off x="5581393" y="7472237"/>
              <a:ext cx="217138" cy="198348"/>
            </a:xfrm>
            <a:custGeom>
              <a:avLst/>
              <a:gdLst/>
              <a:ahLst/>
              <a:cxnLst/>
              <a:rect l="0" t="0" r="0" b="0"/>
              <a:pathLst>
                <a:path w="217138" h="198348">
                  <a:moveTo>
                    <a:pt x="0" y="143566"/>
                  </a:moveTo>
                  <a:lnTo>
                    <a:pt x="12380" y="151819"/>
                  </a:lnTo>
                  <a:lnTo>
                    <a:pt x="17754" y="152523"/>
                  </a:lnTo>
                  <a:lnTo>
                    <a:pt x="28332" y="148699"/>
                  </a:lnTo>
                  <a:lnTo>
                    <a:pt x="72967" y="122377"/>
                  </a:lnTo>
                  <a:lnTo>
                    <a:pt x="73693" y="120803"/>
                  </a:lnTo>
                  <a:lnTo>
                    <a:pt x="65286" y="123660"/>
                  </a:lnTo>
                  <a:lnTo>
                    <a:pt x="56943" y="132990"/>
                  </a:lnTo>
                  <a:lnTo>
                    <a:pt x="53508" y="139107"/>
                  </a:lnTo>
                  <a:lnTo>
                    <a:pt x="51996" y="155115"/>
                  </a:lnTo>
                  <a:lnTo>
                    <a:pt x="52802" y="164222"/>
                  </a:lnTo>
                  <a:lnTo>
                    <a:pt x="60608" y="178946"/>
                  </a:lnTo>
                  <a:lnTo>
                    <a:pt x="66317" y="185290"/>
                  </a:lnTo>
                  <a:lnTo>
                    <a:pt x="84176" y="194643"/>
                  </a:lnTo>
                  <a:lnTo>
                    <a:pt x="94985" y="198347"/>
                  </a:lnTo>
                  <a:lnTo>
                    <a:pt x="118511" y="197856"/>
                  </a:lnTo>
                  <a:lnTo>
                    <a:pt x="142499" y="190151"/>
                  </a:lnTo>
                  <a:lnTo>
                    <a:pt x="173700" y="167253"/>
                  </a:lnTo>
                  <a:lnTo>
                    <a:pt x="193789" y="143674"/>
                  </a:lnTo>
                  <a:lnTo>
                    <a:pt x="211722" y="100585"/>
                  </a:lnTo>
                  <a:lnTo>
                    <a:pt x="217137" y="39784"/>
                  </a:lnTo>
                  <a:lnTo>
                    <a:pt x="213377" y="4658"/>
                  </a:lnTo>
                  <a:lnTo>
                    <a:pt x="209621" y="0"/>
                  </a:lnTo>
                  <a:lnTo>
                    <a:pt x="204528" y="351"/>
                  </a:lnTo>
                  <a:lnTo>
                    <a:pt x="198540" y="4039"/>
                  </a:lnTo>
                  <a:lnTo>
                    <a:pt x="189583" y="17350"/>
                  </a:lnTo>
                  <a:lnTo>
                    <a:pt x="174006" y="70227"/>
                  </a:lnTo>
                  <a:lnTo>
                    <a:pt x="163244" y="1202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52DDE70-1803-4925-8145-82249D54C21D}"/>
                </a:ext>
              </a:extLst>
            </p:cNvPr>
            <p:cNvSpPr/>
            <p:nvPr/>
          </p:nvSpPr>
          <p:spPr>
            <a:xfrm>
              <a:off x="6186701" y="7586711"/>
              <a:ext cx="350837" cy="94225"/>
            </a:xfrm>
            <a:custGeom>
              <a:avLst/>
              <a:gdLst/>
              <a:ahLst/>
              <a:cxnLst/>
              <a:rect l="0" t="0" r="0" b="0"/>
              <a:pathLst>
                <a:path w="350837" h="94225">
                  <a:moveTo>
                    <a:pt x="39895" y="83506"/>
                  </a:moveTo>
                  <a:lnTo>
                    <a:pt x="14128" y="57740"/>
                  </a:lnTo>
                  <a:lnTo>
                    <a:pt x="8898" y="55964"/>
                  </a:lnTo>
                  <a:lnTo>
                    <a:pt x="4546" y="57371"/>
                  </a:lnTo>
                  <a:lnTo>
                    <a:pt x="782" y="60900"/>
                  </a:lnTo>
                  <a:lnTo>
                    <a:pt x="0" y="64980"/>
                  </a:lnTo>
                  <a:lnTo>
                    <a:pt x="1206" y="69428"/>
                  </a:lnTo>
                  <a:lnTo>
                    <a:pt x="15553" y="93106"/>
                  </a:lnTo>
                  <a:lnTo>
                    <a:pt x="19348" y="94224"/>
                  </a:lnTo>
                  <a:lnTo>
                    <a:pt x="22742" y="91515"/>
                  </a:lnTo>
                  <a:lnTo>
                    <a:pt x="28816" y="78429"/>
                  </a:lnTo>
                  <a:lnTo>
                    <a:pt x="46519" y="30812"/>
                  </a:lnTo>
                  <a:lnTo>
                    <a:pt x="53812" y="25919"/>
                  </a:lnTo>
                  <a:lnTo>
                    <a:pt x="73431" y="22787"/>
                  </a:lnTo>
                  <a:lnTo>
                    <a:pt x="91939" y="28881"/>
                  </a:lnTo>
                  <a:lnTo>
                    <a:pt x="148585" y="72048"/>
                  </a:lnTo>
                  <a:lnTo>
                    <a:pt x="166513" y="78413"/>
                  </a:lnTo>
                  <a:lnTo>
                    <a:pt x="176130" y="80111"/>
                  </a:lnTo>
                  <a:lnTo>
                    <a:pt x="183405" y="78651"/>
                  </a:lnTo>
                  <a:lnTo>
                    <a:pt x="189119" y="75088"/>
                  </a:lnTo>
                  <a:lnTo>
                    <a:pt x="197771" y="63354"/>
                  </a:lnTo>
                  <a:lnTo>
                    <a:pt x="222057" y="14799"/>
                  </a:lnTo>
                  <a:lnTo>
                    <a:pt x="231988" y="2298"/>
                  </a:lnTo>
                  <a:lnTo>
                    <a:pt x="237919" y="0"/>
                  </a:lnTo>
                  <a:lnTo>
                    <a:pt x="244463" y="196"/>
                  </a:lnTo>
                  <a:lnTo>
                    <a:pt x="257782" y="5020"/>
                  </a:lnTo>
                  <a:lnTo>
                    <a:pt x="319982" y="58877"/>
                  </a:lnTo>
                  <a:lnTo>
                    <a:pt x="350836" y="757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23E468E-0D69-4299-AF95-A2D67317D0FD}"/>
                </a:ext>
              </a:extLst>
            </p:cNvPr>
            <p:cNvSpPr/>
            <p:nvPr/>
          </p:nvSpPr>
          <p:spPr>
            <a:xfrm>
              <a:off x="6541386" y="7553614"/>
              <a:ext cx="113058" cy="121185"/>
            </a:xfrm>
            <a:custGeom>
              <a:avLst/>
              <a:gdLst/>
              <a:ahLst/>
              <a:cxnLst/>
              <a:rect l="0" t="0" r="0" b="0"/>
              <a:pathLst>
                <a:path w="113058" h="121185">
                  <a:moveTo>
                    <a:pt x="81659" y="62189"/>
                  </a:moveTo>
                  <a:lnTo>
                    <a:pt x="77532" y="45682"/>
                  </a:lnTo>
                  <a:lnTo>
                    <a:pt x="72861" y="40819"/>
                  </a:lnTo>
                  <a:lnTo>
                    <a:pt x="58460" y="35417"/>
                  </a:lnTo>
                  <a:lnTo>
                    <a:pt x="40542" y="37622"/>
                  </a:lnTo>
                  <a:lnTo>
                    <a:pt x="22790" y="45224"/>
                  </a:lnTo>
                  <a:lnTo>
                    <a:pt x="9142" y="57239"/>
                  </a:lnTo>
                  <a:lnTo>
                    <a:pt x="1925" y="73520"/>
                  </a:lnTo>
                  <a:lnTo>
                    <a:pt x="0" y="82699"/>
                  </a:lnTo>
                  <a:lnTo>
                    <a:pt x="1308" y="90545"/>
                  </a:lnTo>
                  <a:lnTo>
                    <a:pt x="9671" y="103871"/>
                  </a:lnTo>
                  <a:lnTo>
                    <a:pt x="26632" y="113247"/>
                  </a:lnTo>
                  <a:lnTo>
                    <a:pt x="58158" y="121080"/>
                  </a:lnTo>
                  <a:lnTo>
                    <a:pt x="77260" y="121184"/>
                  </a:lnTo>
                  <a:lnTo>
                    <a:pt x="91508" y="115471"/>
                  </a:lnTo>
                  <a:lnTo>
                    <a:pt x="109241" y="98417"/>
                  </a:lnTo>
                  <a:lnTo>
                    <a:pt x="112140" y="90659"/>
                  </a:lnTo>
                  <a:lnTo>
                    <a:pt x="113057" y="72827"/>
                  </a:lnTo>
                  <a:lnTo>
                    <a:pt x="105979" y="55688"/>
                  </a:lnTo>
                  <a:lnTo>
                    <a:pt x="73857" y="17442"/>
                  </a:lnTo>
                  <a:lnTo>
                    <a:pt x="5056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DD1E70EE-D703-4BD4-AA2C-B2325E94D7A6}"/>
                </a:ext>
              </a:extLst>
            </p:cNvPr>
            <p:cNvSpPr/>
            <p:nvPr/>
          </p:nvSpPr>
          <p:spPr>
            <a:xfrm>
              <a:off x="6750717" y="7553614"/>
              <a:ext cx="113308" cy="117752"/>
            </a:xfrm>
            <a:custGeom>
              <a:avLst/>
              <a:gdLst/>
              <a:ahLst/>
              <a:cxnLst/>
              <a:rect l="0" t="0" r="0" b="0"/>
              <a:pathLst>
                <a:path w="113308" h="117752">
                  <a:moveTo>
                    <a:pt x="4478" y="15547"/>
                  </a:moveTo>
                  <a:lnTo>
                    <a:pt x="0" y="45714"/>
                  </a:lnTo>
                  <a:lnTo>
                    <a:pt x="1912" y="65519"/>
                  </a:lnTo>
                  <a:lnTo>
                    <a:pt x="12551" y="85838"/>
                  </a:lnTo>
                  <a:lnTo>
                    <a:pt x="27932" y="103793"/>
                  </a:lnTo>
                  <a:lnTo>
                    <a:pt x="43405" y="114653"/>
                  </a:lnTo>
                  <a:lnTo>
                    <a:pt x="61223" y="117751"/>
                  </a:lnTo>
                  <a:lnTo>
                    <a:pt x="70811" y="117368"/>
                  </a:lnTo>
                  <a:lnTo>
                    <a:pt x="78930" y="113658"/>
                  </a:lnTo>
                  <a:lnTo>
                    <a:pt x="92558" y="100323"/>
                  </a:lnTo>
                  <a:lnTo>
                    <a:pt x="105816" y="69265"/>
                  </a:lnTo>
                  <a:lnTo>
                    <a:pt x="112321" y="20403"/>
                  </a:lnTo>
                  <a:lnTo>
                    <a:pt x="11330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74FF3ED-C2C4-49DC-BF8D-BAFB6B31D462}"/>
                </a:ext>
              </a:extLst>
            </p:cNvPr>
            <p:cNvSpPr/>
            <p:nvPr/>
          </p:nvSpPr>
          <p:spPr>
            <a:xfrm>
              <a:off x="7042816" y="7631350"/>
              <a:ext cx="47048" cy="46641"/>
            </a:xfrm>
            <a:custGeom>
              <a:avLst/>
              <a:gdLst/>
              <a:ahLst/>
              <a:cxnLst/>
              <a:rect l="0" t="0" r="0" b="0"/>
              <a:pathLst>
                <a:path w="47048" h="46641">
                  <a:moveTo>
                    <a:pt x="31094" y="0"/>
                  </a:moveTo>
                  <a:lnTo>
                    <a:pt x="43474" y="8252"/>
                  </a:lnTo>
                  <a:lnTo>
                    <a:pt x="46257" y="13275"/>
                  </a:lnTo>
                  <a:lnTo>
                    <a:pt x="47047" y="25765"/>
                  </a:lnTo>
                  <a:lnTo>
                    <a:pt x="43456" y="30995"/>
                  </a:lnTo>
                  <a:lnTo>
                    <a:pt x="30255" y="39112"/>
                  </a:lnTo>
                  <a:lnTo>
                    <a:pt x="0" y="4664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4A3D64F9-E77C-4F34-9A4E-7E458FE27A3B}"/>
                </a:ext>
              </a:extLst>
            </p:cNvPr>
            <p:cNvSpPr/>
            <p:nvPr/>
          </p:nvSpPr>
          <p:spPr>
            <a:xfrm>
              <a:off x="6979669" y="7511869"/>
              <a:ext cx="257486" cy="148086"/>
            </a:xfrm>
            <a:custGeom>
              <a:avLst/>
              <a:gdLst/>
              <a:ahLst/>
              <a:cxnLst/>
              <a:rect l="0" t="0" r="0" b="0"/>
              <a:pathLst>
                <a:path w="257486" h="148086">
                  <a:moveTo>
                    <a:pt x="39827" y="46283"/>
                  </a:moveTo>
                  <a:lnTo>
                    <a:pt x="86657" y="32160"/>
                  </a:lnTo>
                  <a:lnTo>
                    <a:pt x="102099" y="23883"/>
                  </a:lnTo>
                  <a:lnTo>
                    <a:pt x="112992" y="12143"/>
                  </a:lnTo>
                  <a:lnTo>
                    <a:pt x="117106" y="5385"/>
                  </a:lnTo>
                  <a:lnTo>
                    <a:pt x="115531" y="1743"/>
                  </a:lnTo>
                  <a:lnTo>
                    <a:pt x="110162" y="179"/>
                  </a:lnTo>
                  <a:lnTo>
                    <a:pt x="102264" y="0"/>
                  </a:lnTo>
                  <a:lnTo>
                    <a:pt x="70515" y="12128"/>
                  </a:lnTo>
                  <a:lnTo>
                    <a:pt x="27971" y="43650"/>
                  </a:lnTo>
                  <a:lnTo>
                    <a:pt x="7222" y="65276"/>
                  </a:lnTo>
                  <a:lnTo>
                    <a:pt x="0" y="78909"/>
                  </a:lnTo>
                  <a:lnTo>
                    <a:pt x="820" y="95908"/>
                  </a:lnTo>
                  <a:lnTo>
                    <a:pt x="3457" y="105278"/>
                  </a:lnTo>
                  <a:lnTo>
                    <a:pt x="17904" y="122599"/>
                  </a:lnTo>
                  <a:lnTo>
                    <a:pt x="37856" y="137207"/>
                  </a:lnTo>
                  <a:lnTo>
                    <a:pt x="58240" y="146579"/>
                  </a:lnTo>
                  <a:lnTo>
                    <a:pt x="120847" y="148085"/>
                  </a:lnTo>
                  <a:lnTo>
                    <a:pt x="161337" y="144969"/>
                  </a:lnTo>
                  <a:lnTo>
                    <a:pt x="216355" y="124318"/>
                  </a:lnTo>
                  <a:lnTo>
                    <a:pt x="257485" y="929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3BC5DC6-1D69-4063-85B5-38B26F0D498A}"/>
                </a:ext>
              </a:extLst>
            </p:cNvPr>
            <p:cNvSpPr/>
            <p:nvPr/>
          </p:nvSpPr>
          <p:spPr>
            <a:xfrm>
              <a:off x="7225254" y="7530841"/>
              <a:ext cx="626010" cy="146084"/>
            </a:xfrm>
            <a:custGeom>
              <a:avLst/>
              <a:gdLst/>
              <a:ahLst/>
              <a:cxnLst/>
              <a:rect l="0" t="0" r="0" b="0"/>
              <a:pathLst>
                <a:path w="626010" h="146084">
                  <a:moveTo>
                    <a:pt x="4126" y="3991"/>
                  </a:moveTo>
                  <a:lnTo>
                    <a:pt x="3263" y="63217"/>
                  </a:lnTo>
                  <a:lnTo>
                    <a:pt x="0" y="80409"/>
                  </a:lnTo>
                  <a:lnTo>
                    <a:pt x="511" y="84303"/>
                  </a:lnTo>
                  <a:lnTo>
                    <a:pt x="2581" y="85172"/>
                  </a:lnTo>
                  <a:lnTo>
                    <a:pt x="5687" y="84023"/>
                  </a:lnTo>
                  <a:lnTo>
                    <a:pt x="48284" y="23640"/>
                  </a:lnTo>
                  <a:lnTo>
                    <a:pt x="53430" y="21409"/>
                  </a:lnTo>
                  <a:lnTo>
                    <a:pt x="58589" y="21648"/>
                  </a:lnTo>
                  <a:lnTo>
                    <a:pt x="63755" y="23535"/>
                  </a:lnTo>
                  <a:lnTo>
                    <a:pt x="71799" y="37149"/>
                  </a:lnTo>
                  <a:lnTo>
                    <a:pt x="78880" y="66790"/>
                  </a:lnTo>
                  <a:lnTo>
                    <a:pt x="79875" y="76951"/>
                  </a:lnTo>
                  <a:lnTo>
                    <a:pt x="82264" y="81997"/>
                  </a:lnTo>
                  <a:lnTo>
                    <a:pt x="85585" y="83634"/>
                  </a:lnTo>
                  <a:lnTo>
                    <a:pt x="89527" y="82997"/>
                  </a:lnTo>
                  <a:lnTo>
                    <a:pt x="93018" y="79983"/>
                  </a:lnTo>
                  <a:lnTo>
                    <a:pt x="99200" y="69723"/>
                  </a:lnTo>
                  <a:lnTo>
                    <a:pt x="115153" y="30678"/>
                  </a:lnTo>
                  <a:lnTo>
                    <a:pt x="119603" y="24373"/>
                  </a:lnTo>
                  <a:lnTo>
                    <a:pt x="124297" y="22761"/>
                  </a:lnTo>
                  <a:lnTo>
                    <a:pt x="129154" y="24278"/>
                  </a:lnTo>
                  <a:lnTo>
                    <a:pt x="139157" y="32873"/>
                  </a:lnTo>
                  <a:lnTo>
                    <a:pt x="184465" y="78897"/>
                  </a:lnTo>
                  <a:lnTo>
                    <a:pt x="203759" y="82483"/>
                  </a:lnTo>
                  <a:lnTo>
                    <a:pt x="225002" y="80336"/>
                  </a:lnTo>
                  <a:lnTo>
                    <a:pt x="243081" y="73622"/>
                  </a:lnTo>
                  <a:lnTo>
                    <a:pt x="263699" y="56004"/>
                  </a:lnTo>
                  <a:lnTo>
                    <a:pt x="270643" y="39488"/>
                  </a:lnTo>
                  <a:lnTo>
                    <a:pt x="272495" y="30246"/>
                  </a:lnTo>
                  <a:lnTo>
                    <a:pt x="271139" y="22358"/>
                  </a:lnTo>
                  <a:lnTo>
                    <a:pt x="262722" y="8986"/>
                  </a:lnTo>
                  <a:lnTo>
                    <a:pt x="248041" y="1892"/>
                  </a:lnTo>
                  <a:lnTo>
                    <a:pt x="239289" y="0"/>
                  </a:lnTo>
                  <a:lnTo>
                    <a:pt x="230863" y="1330"/>
                  </a:lnTo>
                  <a:lnTo>
                    <a:pt x="214592" y="9717"/>
                  </a:lnTo>
                  <a:lnTo>
                    <a:pt x="203329" y="26690"/>
                  </a:lnTo>
                  <a:lnTo>
                    <a:pt x="199116" y="37261"/>
                  </a:lnTo>
                  <a:lnTo>
                    <a:pt x="199042" y="58221"/>
                  </a:lnTo>
                  <a:lnTo>
                    <a:pt x="204768" y="77325"/>
                  </a:lnTo>
                  <a:lnTo>
                    <a:pt x="213070" y="91574"/>
                  </a:lnTo>
                  <a:lnTo>
                    <a:pt x="235710" y="109307"/>
                  </a:lnTo>
                  <a:lnTo>
                    <a:pt x="272552" y="117249"/>
                  </a:lnTo>
                  <a:lnTo>
                    <a:pt x="312811" y="113726"/>
                  </a:lnTo>
                  <a:lnTo>
                    <a:pt x="329612" y="109480"/>
                  </a:lnTo>
                  <a:lnTo>
                    <a:pt x="353638" y="93980"/>
                  </a:lnTo>
                  <a:lnTo>
                    <a:pt x="373041" y="77103"/>
                  </a:lnTo>
                  <a:lnTo>
                    <a:pt x="382006" y="57214"/>
                  </a:lnTo>
                  <a:lnTo>
                    <a:pt x="386276" y="34555"/>
                  </a:lnTo>
                  <a:lnTo>
                    <a:pt x="382417" y="18727"/>
                  </a:lnTo>
                  <a:lnTo>
                    <a:pt x="378969" y="16406"/>
                  </a:lnTo>
                  <a:lnTo>
                    <a:pt x="374943" y="17449"/>
                  </a:lnTo>
                  <a:lnTo>
                    <a:pt x="370531" y="20737"/>
                  </a:lnTo>
                  <a:lnTo>
                    <a:pt x="360196" y="37743"/>
                  </a:lnTo>
                  <a:lnTo>
                    <a:pt x="354485" y="99472"/>
                  </a:lnTo>
                  <a:lnTo>
                    <a:pt x="354098" y="130841"/>
                  </a:lnTo>
                  <a:lnTo>
                    <a:pt x="355772" y="136062"/>
                  </a:lnTo>
                  <a:lnTo>
                    <a:pt x="358615" y="137816"/>
                  </a:lnTo>
                  <a:lnTo>
                    <a:pt x="362237" y="137258"/>
                  </a:lnTo>
                  <a:lnTo>
                    <a:pt x="365516" y="133430"/>
                  </a:lnTo>
                  <a:lnTo>
                    <a:pt x="393405" y="75490"/>
                  </a:lnTo>
                  <a:lnTo>
                    <a:pt x="398387" y="67204"/>
                  </a:lnTo>
                  <a:lnTo>
                    <a:pt x="404299" y="62544"/>
                  </a:lnTo>
                  <a:lnTo>
                    <a:pt x="410832" y="60300"/>
                  </a:lnTo>
                  <a:lnTo>
                    <a:pt x="417778" y="59669"/>
                  </a:lnTo>
                  <a:lnTo>
                    <a:pt x="430102" y="63573"/>
                  </a:lnTo>
                  <a:lnTo>
                    <a:pt x="441339" y="71931"/>
                  </a:lnTo>
                  <a:lnTo>
                    <a:pt x="462627" y="100713"/>
                  </a:lnTo>
                  <a:lnTo>
                    <a:pt x="473932" y="117804"/>
                  </a:lnTo>
                  <a:lnTo>
                    <a:pt x="494865" y="136274"/>
                  </a:lnTo>
                  <a:lnTo>
                    <a:pt x="509853" y="144261"/>
                  </a:lnTo>
                  <a:lnTo>
                    <a:pt x="527455" y="146083"/>
                  </a:lnTo>
                  <a:lnTo>
                    <a:pt x="546794" y="143150"/>
                  </a:lnTo>
                  <a:lnTo>
                    <a:pt x="575378" y="131787"/>
                  </a:lnTo>
                  <a:lnTo>
                    <a:pt x="589399" y="122402"/>
                  </a:lnTo>
                  <a:lnTo>
                    <a:pt x="626009" y="7395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F5FA8C55-D022-42C4-BF2D-B818FD6E491E}"/>
                </a:ext>
              </a:extLst>
            </p:cNvPr>
            <p:cNvSpPr/>
            <p:nvPr/>
          </p:nvSpPr>
          <p:spPr>
            <a:xfrm>
              <a:off x="7866810" y="7430929"/>
              <a:ext cx="15548" cy="127224"/>
            </a:xfrm>
            <a:custGeom>
              <a:avLst/>
              <a:gdLst/>
              <a:ahLst/>
              <a:cxnLst/>
              <a:rect l="0" t="0" r="0" b="0"/>
              <a:pathLst>
                <a:path w="15548" h="127224">
                  <a:moveTo>
                    <a:pt x="15547" y="33941"/>
                  </a:moveTo>
                  <a:lnTo>
                    <a:pt x="15547" y="0"/>
                  </a:lnTo>
                  <a:lnTo>
                    <a:pt x="9395" y="61978"/>
                  </a:lnTo>
                  <a:lnTo>
                    <a:pt x="1762" y="117741"/>
                  </a:lnTo>
                  <a:lnTo>
                    <a:pt x="0" y="1272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89D5A84D-D706-400F-B357-773F23F9A540}"/>
                </a:ext>
              </a:extLst>
            </p:cNvPr>
            <p:cNvSpPr/>
            <p:nvPr/>
          </p:nvSpPr>
          <p:spPr>
            <a:xfrm>
              <a:off x="7810166" y="7480416"/>
              <a:ext cx="118833" cy="101057"/>
            </a:xfrm>
            <a:custGeom>
              <a:avLst/>
              <a:gdLst/>
              <a:ahLst/>
              <a:cxnLst/>
              <a:rect l="0" t="0" r="0" b="0"/>
              <a:pathLst>
                <a:path w="118833" h="101057">
                  <a:moveTo>
                    <a:pt x="10002" y="101056"/>
                  </a:moveTo>
                  <a:lnTo>
                    <a:pt x="1749" y="84549"/>
                  </a:lnTo>
                  <a:lnTo>
                    <a:pt x="0" y="69536"/>
                  </a:lnTo>
                  <a:lnTo>
                    <a:pt x="743" y="61904"/>
                  </a:lnTo>
                  <a:lnTo>
                    <a:pt x="8479" y="48819"/>
                  </a:lnTo>
                  <a:lnTo>
                    <a:pt x="20553" y="38108"/>
                  </a:lnTo>
                  <a:lnTo>
                    <a:pt x="71731" y="13185"/>
                  </a:lnTo>
                  <a:lnTo>
                    <a:pt x="11883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E88A0017-C12D-4EB0-8F41-6CD220BE1F4E}"/>
              </a:ext>
            </a:extLst>
          </p:cNvPr>
          <p:cNvCxnSpPr/>
          <p:nvPr/>
        </p:nvCxnSpPr>
        <p:spPr>
          <a:xfrm>
            <a:off x="77735" y="6703064"/>
            <a:ext cx="10027850" cy="0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19884364-CD44-4EDC-A0BE-BAE183D5149A}"/>
              </a:ext>
            </a:extLst>
          </p:cNvPr>
          <p:cNvCxnSpPr/>
          <p:nvPr/>
        </p:nvCxnSpPr>
        <p:spPr>
          <a:xfrm>
            <a:off x="31094" y="5388949"/>
            <a:ext cx="10090039" cy="0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1C88E8D2-B815-4BDF-B69B-9FD2F94D817B}"/>
              </a:ext>
            </a:extLst>
          </p:cNvPr>
          <p:cNvCxnSpPr/>
          <p:nvPr/>
        </p:nvCxnSpPr>
        <p:spPr>
          <a:xfrm>
            <a:off x="38868" y="3053208"/>
            <a:ext cx="10058944" cy="0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C4D123F3-3802-4A4C-A1D7-9675C26E61EE}"/>
              </a:ext>
            </a:extLst>
          </p:cNvPr>
          <p:cNvCxnSpPr/>
          <p:nvPr/>
        </p:nvCxnSpPr>
        <p:spPr>
          <a:xfrm>
            <a:off x="38868" y="1873420"/>
            <a:ext cx="10121132" cy="0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2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C652D0-E48B-4012-8CEF-024074143A29}"/>
              </a:ext>
            </a:extLst>
          </p:cNvPr>
          <p:cNvGrpSpPr/>
          <p:nvPr/>
        </p:nvGrpSpPr>
        <p:grpSpPr>
          <a:xfrm>
            <a:off x="799028" y="523801"/>
            <a:ext cx="4214898" cy="992038"/>
            <a:chOff x="799028" y="523801"/>
            <a:chExt cx="4214898" cy="992038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EA6D8C21-1EF9-426A-BF6B-1784499A6BB5}"/>
                </a:ext>
              </a:extLst>
            </p:cNvPr>
            <p:cNvSpPr/>
            <p:nvPr/>
          </p:nvSpPr>
          <p:spPr>
            <a:xfrm>
              <a:off x="799028" y="855088"/>
              <a:ext cx="601098" cy="287622"/>
            </a:xfrm>
            <a:custGeom>
              <a:avLst/>
              <a:gdLst/>
              <a:ahLst/>
              <a:cxnLst/>
              <a:rect l="0" t="0" r="0" b="0"/>
              <a:pathLst>
                <a:path w="601098" h="287622">
                  <a:moveTo>
                    <a:pt x="24966" y="287621"/>
                  </a:moveTo>
                  <a:lnTo>
                    <a:pt x="0" y="228675"/>
                  </a:lnTo>
                  <a:lnTo>
                    <a:pt x="1288" y="172746"/>
                  </a:lnTo>
                  <a:lnTo>
                    <a:pt x="15661" y="109596"/>
                  </a:lnTo>
                  <a:lnTo>
                    <a:pt x="29503" y="80650"/>
                  </a:lnTo>
                  <a:lnTo>
                    <a:pt x="64431" y="39251"/>
                  </a:lnTo>
                  <a:lnTo>
                    <a:pt x="91458" y="19787"/>
                  </a:lnTo>
                  <a:lnTo>
                    <a:pt x="121347" y="11333"/>
                  </a:lnTo>
                  <a:lnTo>
                    <a:pt x="156211" y="8828"/>
                  </a:lnTo>
                  <a:lnTo>
                    <a:pt x="189765" y="16339"/>
                  </a:lnTo>
                  <a:lnTo>
                    <a:pt x="252898" y="48474"/>
                  </a:lnTo>
                  <a:lnTo>
                    <a:pt x="315170" y="104263"/>
                  </a:lnTo>
                  <a:lnTo>
                    <a:pt x="366545" y="161763"/>
                  </a:lnTo>
                  <a:lnTo>
                    <a:pt x="398869" y="192318"/>
                  </a:lnTo>
                  <a:lnTo>
                    <a:pt x="443644" y="211528"/>
                  </a:lnTo>
                  <a:lnTo>
                    <a:pt x="471860" y="211716"/>
                  </a:lnTo>
                  <a:lnTo>
                    <a:pt x="497975" y="202174"/>
                  </a:lnTo>
                  <a:lnTo>
                    <a:pt x="552382" y="162567"/>
                  </a:lnTo>
                  <a:lnTo>
                    <a:pt x="578220" y="124946"/>
                  </a:lnTo>
                  <a:lnTo>
                    <a:pt x="601097" y="64172"/>
                  </a:lnTo>
                  <a:lnTo>
                    <a:pt x="600921" y="11436"/>
                  </a:lnTo>
                  <a:lnTo>
                    <a:pt x="600207" y="0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5E2642E-43A3-4F36-83EC-A805B161AD12}"/>
                </a:ext>
              </a:extLst>
            </p:cNvPr>
            <p:cNvSpPr/>
            <p:nvPr/>
          </p:nvSpPr>
          <p:spPr>
            <a:xfrm>
              <a:off x="1679020" y="630986"/>
              <a:ext cx="489795" cy="672291"/>
            </a:xfrm>
            <a:custGeom>
              <a:avLst/>
              <a:gdLst/>
              <a:ahLst/>
              <a:cxnLst/>
              <a:rect l="0" t="0" r="0" b="0"/>
              <a:pathLst>
                <a:path w="489795" h="672291">
                  <a:moveTo>
                    <a:pt x="412059" y="60858"/>
                  </a:moveTo>
                  <a:lnTo>
                    <a:pt x="403806" y="48478"/>
                  </a:lnTo>
                  <a:lnTo>
                    <a:pt x="355450" y="12523"/>
                  </a:lnTo>
                  <a:lnTo>
                    <a:pt x="341122" y="5403"/>
                  </a:lnTo>
                  <a:lnTo>
                    <a:pt x="288578" y="0"/>
                  </a:lnTo>
                  <a:lnTo>
                    <a:pt x="253206" y="791"/>
                  </a:lnTo>
                  <a:lnTo>
                    <a:pt x="208000" y="17963"/>
                  </a:lnTo>
                  <a:lnTo>
                    <a:pt x="170502" y="43254"/>
                  </a:lnTo>
                  <a:lnTo>
                    <a:pt x="119142" y="94617"/>
                  </a:lnTo>
                  <a:lnTo>
                    <a:pt x="80355" y="143509"/>
                  </a:lnTo>
                  <a:lnTo>
                    <a:pt x="49764" y="200415"/>
                  </a:lnTo>
                  <a:lnTo>
                    <a:pt x="32517" y="242941"/>
                  </a:lnTo>
                  <a:lnTo>
                    <a:pt x="17077" y="287753"/>
                  </a:lnTo>
                  <a:lnTo>
                    <a:pt x="4457" y="333582"/>
                  </a:lnTo>
                  <a:lnTo>
                    <a:pt x="0" y="379862"/>
                  </a:lnTo>
                  <a:lnTo>
                    <a:pt x="898" y="425478"/>
                  </a:lnTo>
                  <a:lnTo>
                    <a:pt x="4176" y="468785"/>
                  </a:lnTo>
                  <a:lnTo>
                    <a:pt x="23258" y="527887"/>
                  </a:lnTo>
                  <a:lnTo>
                    <a:pt x="59046" y="579564"/>
                  </a:lnTo>
                  <a:lnTo>
                    <a:pt x="106599" y="619444"/>
                  </a:lnTo>
                  <a:lnTo>
                    <a:pt x="167233" y="649014"/>
                  </a:lnTo>
                  <a:lnTo>
                    <a:pt x="211693" y="661417"/>
                  </a:lnTo>
                  <a:lnTo>
                    <a:pt x="258228" y="668945"/>
                  </a:lnTo>
                  <a:lnTo>
                    <a:pt x="307701" y="672290"/>
                  </a:lnTo>
                  <a:lnTo>
                    <a:pt x="356177" y="671474"/>
                  </a:lnTo>
                  <a:lnTo>
                    <a:pt x="402769" y="667368"/>
                  </a:lnTo>
                  <a:lnTo>
                    <a:pt x="460938" y="657072"/>
                  </a:lnTo>
                  <a:lnTo>
                    <a:pt x="489794" y="651646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A63FAEB-5AB0-45E0-ADD7-C3A937E0CCB9}"/>
                </a:ext>
              </a:extLst>
            </p:cNvPr>
            <p:cNvSpPr/>
            <p:nvPr/>
          </p:nvSpPr>
          <p:spPr>
            <a:xfrm>
              <a:off x="2355379" y="598562"/>
              <a:ext cx="466412" cy="621883"/>
            </a:xfrm>
            <a:custGeom>
              <a:avLst/>
              <a:gdLst/>
              <a:ahLst/>
              <a:cxnLst/>
              <a:rect l="0" t="0" r="0" b="0"/>
              <a:pathLst>
                <a:path w="466412" h="621883">
                  <a:moveTo>
                    <a:pt x="0" y="0"/>
                  </a:moveTo>
                  <a:lnTo>
                    <a:pt x="8253" y="8253"/>
                  </a:lnTo>
                  <a:lnTo>
                    <a:pt x="20312" y="61163"/>
                  </a:lnTo>
                  <a:lnTo>
                    <a:pt x="28708" y="118191"/>
                  </a:lnTo>
                  <a:lnTo>
                    <a:pt x="30387" y="166018"/>
                  </a:lnTo>
                  <a:lnTo>
                    <a:pt x="33188" y="218480"/>
                  </a:lnTo>
                  <a:lnTo>
                    <a:pt x="39488" y="274620"/>
                  </a:lnTo>
                  <a:lnTo>
                    <a:pt x="44521" y="332713"/>
                  </a:lnTo>
                  <a:lnTo>
                    <a:pt x="48316" y="385914"/>
                  </a:lnTo>
                  <a:lnTo>
                    <a:pt x="57337" y="446192"/>
                  </a:lnTo>
                  <a:lnTo>
                    <a:pt x="68299" y="498822"/>
                  </a:lnTo>
                  <a:lnTo>
                    <a:pt x="87028" y="558129"/>
                  </a:lnTo>
                  <a:lnTo>
                    <a:pt x="88249" y="562969"/>
                  </a:lnTo>
                  <a:lnTo>
                    <a:pt x="77289" y="506741"/>
                  </a:lnTo>
                  <a:lnTo>
                    <a:pt x="70926" y="447442"/>
                  </a:lnTo>
                  <a:lnTo>
                    <a:pt x="74215" y="387511"/>
                  </a:lnTo>
                  <a:lnTo>
                    <a:pt x="88031" y="328296"/>
                  </a:lnTo>
                  <a:lnTo>
                    <a:pt x="110863" y="285386"/>
                  </a:lnTo>
                  <a:lnTo>
                    <a:pt x="141189" y="250710"/>
                  </a:lnTo>
                  <a:lnTo>
                    <a:pt x="169569" y="232826"/>
                  </a:lnTo>
                  <a:lnTo>
                    <a:pt x="189664" y="224975"/>
                  </a:lnTo>
                  <a:lnTo>
                    <a:pt x="210111" y="223214"/>
                  </a:lnTo>
                  <a:lnTo>
                    <a:pt x="255515" y="229120"/>
                  </a:lnTo>
                  <a:lnTo>
                    <a:pt x="289144" y="244375"/>
                  </a:lnTo>
                  <a:lnTo>
                    <a:pt x="341894" y="291053"/>
                  </a:lnTo>
                  <a:lnTo>
                    <a:pt x="379339" y="344248"/>
                  </a:lnTo>
                  <a:lnTo>
                    <a:pt x="410824" y="404660"/>
                  </a:lnTo>
                  <a:lnTo>
                    <a:pt x="432271" y="466498"/>
                  </a:lnTo>
                  <a:lnTo>
                    <a:pt x="445080" y="528616"/>
                  </a:lnTo>
                  <a:lnTo>
                    <a:pt x="458559" y="589425"/>
                  </a:lnTo>
                  <a:lnTo>
                    <a:pt x="466411" y="621882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966F590-6940-43DA-97D1-D5B9E5D033B8}"/>
                </a:ext>
              </a:extLst>
            </p:cNvPr>
            <p:cNvSpPr/>
            <p:nvPr/>
          </p:nvSpPr>
          <p:spPr>
            <a:xfrm>
              <a:off x="2954798" y="831237"/>
              <a:ext cx="317858" cy="350340"/>
            </a:xfrm>
            <a:custGeom>
              <a:avLst/>
              <a:gdLst/>
              <a:ahLst/>
              <a:cxnLst/>
              <a:rect l="0" t="0" r="0" b="0"/>
              <a:pathLst>
                <a:path w="317858" h="350340">
                  <a:moveTo>
                    <a:pt x="216801" y="78266"/>
                  </a:moveTo>
                  <a:lnTo>
                    <a:pt x="206042" y="40592"/>
                  </a:lnTo>
                  <a:lnTo>
                    <a:pt x="201855" y="32421"/>
                  </a:lnTo>
                  <a:lnTo>
                    <a:pt x="187989" y="18735"/>
                  </a:lnTo>
                  <a:lnTo>
                    <a:pt x="155064" y="0"/>
                  </a:lnTo>
                  <a:lnTo>
                    <a:pt x="132357" y="582"/>
                  </a:lnTo>
                  <a:lnTo>
                    <a:pt x="97347" y="10623"/>
                  </a:lnTo>
                  <a:lnTo>
                    <a:pt x="70562" y="26841"/>
                  </a:lnTo>
                  <a:lnTo>
                    <a:pt x="38298" y="59662"/>
                  </a:lnTo>
                  <a:lnTo>
                    <a:pt x="13789" y="111943"/>
                  </a:lnTo>
                  <a:lnTo>
                    <a:pt x="3482" y="148993"/>
                  </a:lnTo>
                  <a:lnTo>
                    <a:pt x="0" y="196075"/>
                  </a:lnTo>
                  <a:lnTo>
                    <a:pt x="7650" y="232270"/>
                  </a:lnTo>
                  <a:lnTo>
                    <a:pt x="20857" y="262093"/>
                  </a:lnTo>
                  <a:lnTo>
                    <a:pt x="39837" y="283213"/>
                  </a:lnTo>
                  <a:lnTo>
                    <a:pt x="61872" y="296285"/>
                  </a:lnTo>
                  <a:lnTo>
                    <a:pt x="88938" y="305628"/>
                  </a:lnTo>
                  <a:lnTo>
                    <a:pt x="106422" y="306571"/>
                  </a:lnTo>
                  <a:lnTo>
                    <a:pt x="142887" y="300139"/>
                  </a:lnTo>
                  <a:lnTo>
                    <a:pt x="168989" y="284793"/>
                  </a:lnTo>
                  <a:lnTo>
                    <a:pt x="212572" y="241215"/>
                  </a:lnTo>
                  <a:lnTo>
                    <a:pt x="225145" y="213975"/>
                  </a:lnTo>
                  <a:lnTo>
                    <a:pt x="235842" y="153267"/>
                  </a:lnTo>
                  <a:lnTo>
                    <a:pt x="233405" y="95415"/>
                  </a:lnTo>
                  <a:lnTo>
                    <a:pt x="228873" y="37562"/>
                  </a:lnTo>
                  <a:lnTo>
                    <a:pt x="230895" y="35583"/>
                  </a:lnTo>
                  <a:lnTo>
                    <a:pt x="233970" y="36854"/>
                  </a:lnTo>
                  <a:lnTo>
                    <a:pt x="239691" y="47481"/>
                  </a:lnTo>
                  <a:lnTo>
                    <a:pt x="253885" y="99356"/>
                  </a:lnTo>
                  <a:lnTo>
                    <a:pt x="269584" y="157096"/>
                  </a:lnTo>
                  <a:lnTo>
                    <a:pt x="280809" y="205270"/>
                  </a:lnTo>
                  <a:lnTo>
                    <a:pt x="295076" y="255532"/>
                  </a:lnTo>
                  <a:lnTo>
                    <a:pt x="311246" y="318944"/>
                  </a:lnTo>
                  <a:lnTo>
                    <a:pt x="317857" y="350339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C8C8CA-5CFB-43B4-8BF6-23834515418C}"/>
                </a:ext>
              </a:extLst>
            </p:cNvPr>
            <p:cNvSpPr/>
            <p:nvPr/>
          </p:nvSpPr>
          <p:spPr>
            <a:xfrm>
              <a:off x="3412579" y="917276"/>
              <a:ext cx="101056" cy="598563"/>
            </a:xfrm>
            <a:custGeom>
              <a:avLst/>
              <a:gdLst/>
              <a:ahLst/>
              <a:cxnLst/>
              <a:rect l="0" t="0" r="0" b="0"/>
              <a:pathLst>
                <a:path w="101056" h="598563">
                  <a:moveTo>
                    <a:pt x="0" y="0"/>
                  </a:moveTo>
                  <a:lnTo>
                    <a:pt x="12380" y="8254"/>
                  </a:lnTo>
                  <a:lnTo>
                    <a:pt x="28332" y="34020"/>
                  </a:lnTo>
                  <a:lnTo>
                    <a:pt x="42992" y="90214"/>
                  </a:lnTo>
                  <a:lnTo>
                    <a:pt x="51510" y="151394"/>
                  </a:lnTo>
                  <a:lnTo>
                    <a:pt x="56866" y="195982"/>
                  </a:lnTo>
                  <a:lnTo>
                    <a:pt x="62126" y="246316"/>
                  </a:lnTo>
                  <a:lnTo>
                    <a:pt x="68206" y="301221"/>
                  </a:lnTo>
                  <a:lnTo>
                    <a:pt x="76667" y="360172"/>
                  </a:lnTo>
                  <a:lnTo>
                    <a:pt x="83882" y="420922"/>
                  </a:lnTo>
                  <a:lnTo>
                    <a:pt x="89968" y="481607"/>
                  </a:lnTo>
                  <a:lnTo>
                    <a:pt x="95551" y="540248"/>
                  </a:lnTo>
                  <a:lnTo>
                    <a:pt x="101055" y="598562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5E4B4A-ADD1-4AB0-BE60-9BE041D27170}"/>
                </a:ext>
              </a:extLst>
            </p:cNvPr>
            <p:cNvSpPr/>
            <p:nvPr/>
          </p:nvSpPr>
          <p:spPr>
            <a:xfrm>
              <a:off x="3490314" y="787267"/>
              <a:ext cx="294432" cy="472045"/>
            </a:xfrm>
            <a:custGeom>
              <a:avLst/>
              <a:gdLst/>
              <a:ahLst/>
              <a:cxnLst/>
              <a:rect l="0" t="0" r="0" b="0"/>
              <a:pathLst>
                <a:path w="294432" h="472045">
                  <a:moveTo>
                    <a:pt x="0" y="308800"/>
                  </a:moveTo>
                  <a:lnTo>
                    <a:pt x="0" y="248009"/>
                  </a:lnTo>
                  <a:lnTo>
                    <a:pt x="0" y="191802"/>
                  </a:lnTo>
                  <a:lnTo>
                    <a:pt x="0" y="138216"/>
                  </a:lnTo>
                  <a:lnTo>
                    <a:pt x="863" y="80130"/>
                  </a:lnTo>
                  <a:lnTo>
                    <a:pt x="7069" y="53618"/>
                  </a:lnTo>
                  <a:lnTo>
                    <a:pt x="24205" y="23749"/>
                  </a:lnTo>
                  <a:lnTo>
                    <a:pt x="34942" y="12821"/>
                  </a:lnTo>
                  <a:lnTo>
                    <a:pt x="48351" y="5085"/>
                  </a:lnTo>
                  <a:lnTo>
                    <a:pt x="82848" y="0"/>
                  </a:lnTo>
                  <a:lnTo>
                    <a:pt x="129385" y="5352"/>
                  </a:lnTo>
                  <a:lnTo>
                    <a:pt x="176965" y="24451"/>
                  </a:lnTo>
                  <a:lnTo>
                    <a:pt x="219889" y="57047"/>
                  </a:lnTo>
                  <a:lnTo>
                    <a:pt x="254567" y="98482"/>
                  </a:lnTo>
                  <a:lnTo>
                    <a:pt x="278948" y="154780"/>
                  </a:lnTo>
                  <a:lnTo>
                    <a:pt x="290521" y="200401"/>
                  </a:lnTo>
                  <a:lnTo>
                    <a:pt x="294431" y="262244"/>
                  </a:lnTo>
                  <a:lnTo>
                    <a:pt x="282791" y="323500"/>
                  </a:lnTo>
                  <a:lnTo>
                    <a:pt x="261555" y="378083"/>
                  </a:lnTo>
                  <a:lnTo>
                    <a:pt x="246669" y="402645"/>
                  </a:lnTo>
                  <a:lnTo>
                    <a:pt x="198905" y="447774"/>
                  </a:lnTo>
                  <a:lnTo>
                    <a:pt x="168244" y="463510"/>
                  </a:lnTo>
                  <a:lnTo>
                    <a:pt x="116603" y="472044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A57C1F5-5D41-46A6-9032-ABD094B99EB3}"/>
                </a:ext>
              </a:extLst>
            </p:cNvPr>
            <p:cNvSpPr/>
            <p:nvPr/>
          </p:nvSpPr>
          <p:spPr>
            <a:xfrm>
              <a:off x="4034461" y="523801"/>
              <a:ext cx="318715" cy="677691"/>
            </a:xfrm>
            <a:custGeom>
              <a:avLst/>
              <a:gdLst/>
              <a:ahLst/>
              <a:cxnLst/>
              <a:rect l="0" t="0" r="0" b="0"/>
              <a:pathLst>
                <a:path w="318715" h="677691">
                  <a:moveTo>
                    <a:pt x="0" y="12572"/>
                  </a:moveTo>
                  <a:lnTo>
                    <a:pt x="4126" y="192"/>
                  </a:lnTo>
                  <a:lnTo>
                    <a:pt x="5342" y="0"/>
                  </a:lnTo>
                  <a:lnTo>
                    <a:pt x="13783" y="54979"/>
                  </a:lnTo>
                  <a:lnTo>
                    <a:pt x="15199" y="112216"/>
                  </a:lnTo>
                  <a:lnTo>
                    <a:pt x="15443" y="163978"/>
                  </a:lnTo>
                  <a:lnTo>
                    <a:pt x="19643" y="225860"/>
                  </a:lnTo>
                  <a:lnTo>
                    <a:pt x="26357" y="289301"/>
                  </a:lnTo>
                  <a:lnTo>
                    <a:pt x="31292" y="333356"/>
                  </a:lnTo>
                  <a:lnTo>
                    <a:pt x="37228" y="378848"/>
                  </a:lnTo>
                  <a:lnTo>
                    <a:pt x="45624" y="424978"/>
                  </a:lnTo>
                  <a:lnTo>
                    <a:pt x="60063" y="486399"/>
                  </a:lnTo>
                  <a:lnTo>
                    <a:pt x="79409" y="542889"/>
                  </a:lnTo>
                  <a:lnTo>
                    <a:pt x="114502" y="602868"/>
                  </a:lnTo>
                  <a:lnTo>
                    <a:pt x="140165" y="636228"/>
                  </a:lnTo>
                  <a:lnTo>
                    <a:pt x="189528" y="669600"/>
                  </a:lnTo>
                  <a:lnTo>
                    <a:pt x="220361" y="677690"/>
                  </a:lnTo>
                  <a:lnTo>
                    <a:pt x="238725" y="674975"/>
                  </a:lnTo>
                  <a:lnTo>
                    <a:pt x="271628" y="659157"/>
                  </a:lnTo>
                  <a:lnTo>
                    <a:pt x="295262" y="640334"/>
                  </a:lnTo>
                  <a:lnTo>
                    <a:pt x="318714" y="603360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850FB3B-EAC6-45A0-9478-DF2CA5DADCD8}"/>
                </a:ext>
              </a:extLst>
            </p:cNvPr>
            <p:cNvSpPr/>
            <p:nvPr/>
          </p:nvSpPr>
          <p:spPr>
            <a:xfrm>
              <a:off x="4000999" y="777353"/>
              <a:ext cx="289989" cy="61108"/>
            </a:xfrm>
            <a:custGeom>
              <a:avLst/>
              <a:gdLst/>
              <a:ahLst/>
              <a:cxnLst/>
              <a:rect l="0" t="0" r="0" b="0"/>
              <a:pathLst>
                <a:path w="289989" h="61108">
                  <a:moveTo>
                    <a:pt x="17915" y="54414"/>
                  </a:moveTo>
                  <a:lnTo>
                    <a:pt x="1408" y="58541"/>
                  </a:lnTo>
                  <a:lnTo>
                    <a:pt x="0" y="59757"/>
                  </a:lnTo>
                  <a:lnTo>
                    <a:pt x="7649" y="61107"/>
                  </a:lnTo>
                  <a:lnTo>
                    <a:pt x="64419" y="51273"/>
                  </a:lnTo>
                  <a:lnTo>
                    <a:pt x="120479" y="41350"/>
                  </a:lnTo>
                  <a:lnTo>
                    <a:pt x="183760" y="28769"/>
                  </a:lnTo>
                  <a:lnTo>
                    <a:pt x="236344" y="14858"/>
                  </a:lnTo>
                  <a:lnTo>
                    <a:pt x="289988" y="0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71141E-16E4-4184-BF2A-B474BD20E95A}"/>
                </a:ext>
              </a:extLst>
            </p:cNvPr>
            <p:cNvSpPr/>
            <p:nvPr/>
          </p:nvSpPr>
          <p:spPr>
            <a:xfrm>
              <a:off x="4400766" y="737837"/>
              <a:ext cx="175846" cy="373778"/>
            </a:xfrm>
            <a:custGeom>
              <a:avLst/>
              <a:gdLst/>
              <a:ahLst/>
              <a:cxnLst/>
              <a:rect l="0" t="0" r="0" b="0"/>
              <a:pathLst>
                <a:path w="175846" h="373778">
                  <a:moveTo>
                    <a:pt x="84559" y="171666"/>
                  </a:moveTo>
                  <a:lnTo>
                    <a:pt x="97835" y="183214"/>
                  </a:lnTo>
                  <a:lnTo>
                    <a:pt x="110325" y="189178"/>
                  </a:lnTo>
                  <a:lnTo>
                    <a:pt x="116420" y="188523"/>
                  </a:lnTo>
                  <a:lnTo>
                    <a:pt x="127798" y="180885"/>
                  </a:lnTo>
                  <a:lnTo>
                    <a:pt x="159632" y="140016"/>
                  </a:lnTo>
                  <a:lnTo>
                    <a:pt x="171103" y="117086"/>
                  </a:lnTo>
                  <a:lnTo>
                    <a:pt x="175845" y="81502"/>
                  </a:lnTo>
                  <a:lnTo>
                    <a:pt x="173124" y="42263"/>
                  </a:lnTo>
                  <a:lnTo>
                    <a:pt x="166820" y="23174"/>
                  </a:lnTo>
                  <a:lnTo>
                    <a:pt x="162721" y="15666"/>
                  </a:lnTo>
                  <a:lnTo>
                    <a:pt x="148952" y="5019"/>
                  </a:lnTo>
                  <a:lnTo>
                    <a:pt x="140444" y="971"/>
                  </a:lnTo>
                  <a:lnTo>
                    <a:pt x="132180" y="0"/>
                  </a:lnTo>
                  <a:lnTo>
                    <a:pt x="116089" y="3527"/>
                  </a:lnTo>
                  <a:lnTo>
                    <a:pt x="84645" y="20731"/>
                  </a:lnTo>
                  <a:lnTo>
                    <a:pt x="45703" y="59787"/>
                  </a:lnTo>
                  <a:lnTo>
                    <a:pt x="15282" y="118214"/>
                  </a:lnTo>
                  <a:lnTo>
                    <a:pt x="3860" y="156404"/>
                  </a:lnTo>
                  <a:lnTo>
                    <a:pt x="0" y="207998"/>
                  </a:lnTo>
                  <a:lnTo>
                    <a:pt x="3458" y="246827"/>
                  </a:lnTo>
                  <a:lnTo>
                    <a:pt x="18207" y="281556"/>
                  </a:lnTo>
                  <a:lnTo>
                    <a:pt x="47268" y="323379"/>
                  </a:lnTo>
                  <a:lnTo>
                    <a:pt x="85383" y="355185"/>
                  </a:lnTo>
                  <a:lnTo>
                    <a:pt x="115653" y="373777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8C3EE5-EC31-4993-A034-8B3E4CC75DE1}"/>
                </a:ext>
              </a:extLst>
            </p:cNvPr>
            <p:cNvSpPr/>
            <p:nvPr/>
          </p:nvSpPr>
          <p:spPr>
            <a:xfrm>
              <a:off x="4788493" y="707391"/>
              <a:ext cx="225433" cy="320141"/>
            </a:xfrm>
            <a:custGeom>
              <a:avLst/>
              <a:gdLst/>
              <a:ahLst/>
              <a:cxnLst/>
              <a:rect l="0" t="0" r="0" b="0"/>
              <a:pathLst>
                <a:path w="225433" h="320141">
                  <a:moveTo>
                    <a:pt x="0" y="69962"/>
                  </a:moveTo>
                  <a:lnTo>
                    <a:pt x="8253" y="82342"/>
                  </a:lnTo>
                  <a:lnTo>
                    <a:pt x="25726" y="144860"/>
                  </a:lnTo>
                  <a:lnTo>
                    <a:pt x="37316" y="204909"/>
                  </a:lnTo>
                  <a:lnTo>
                    <a:pt x="49551" y="266909"/>
                  </a:lnTo>
                  <a:lnTo>
                    <a:pt x="64807" y="318261"/>
                  </a:lnTo>
                  <a:lnTo>
                    <a:pt x="66525" y="320140"/>
                  </a:lnTo>
                  <a:lnTo>
                    <a:pt x="67671" y="317937"/>
                  </a:lnTo>
                  <a:lnTo>
                    <a:pt x="77789" y="256897"/>
                  </a:lnTo>
                  <a:lnTo>
                    <a:pt x="86032" y="206631"/>
                  </a:lnTo>
                  <a:lnTo>
                    <a:pt x="95977" y="151181"/>
                  </a:lnTo>
                  <a:lnTo>
                    <a:pt x="113328" y="99505"/>
                  </a:lnTo>
                  <a:lnTo>
                    <a:pt x="148289" y="48655"/>
                  </a:lnTo>
                  <a:lnTo>
                    <a:pt x="185114" y="17672"/>
                  </a:lnTo>
                  <a:lnTo>
                    <a:pt x="225432" y="0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047DE6-E061-4206-A315-638D3F9D2EC7}"/>
              </a:ext>
            </a:extLst>
          </p:cNvPr>
          <p:cNvGrpSpPr/>
          <p:nvPr/>
        </p:nvGrpSpPr>
        <p:grpSpPr>
          <a:xfrm>
            <a:off x="5856715" y="421336"/>
            <a:ext cx="2181113" cy="671704"/>
            <a:chOff x="5856715" y="421336"/>
            <a:chExt cx="2181113" cy="6717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490017-ABDB-4F56-8997-5946459AA98B}"/>
                </a:ext>
              </a:extLst>
            </p:cNvPr>
            <p:cNvSpPr/>
            <p:nvPr/>
          </p:nvSpPr>
          <p:spPr>
            <a:xfrm>
              <a:off x="5856715" y="438166"/>
              <a:ext cx="369882" cy="654874"/>
            </a:xfrm>
            <a:custGeom>
              <a:avLst/>
              <a:gdLst/>
              <a:ahLst/>
              <a:cxnLst/>
              <a:rect l="0" t="0" r="0" b="0"/>
              <a:pathLst>
                <a:path w="369882" h="654874">
                  <a:moveTo>
                    <a:pt x="346560" y="98207"/>
                  </a:moveTo>
                  <a:lnTo>
                    <a:pt x="335801" y="66687"/>
                  </a:lnTo>
                  <a:lnTo>
                    <a:pt x="317467" y="40062"/>
                  </a:lnTo>
                  <a:lnTo>
                    <a:pt x="291005" y="19031"/>
                  </a:lnTo>
                  <a:lnTo>
                    <a:pt x="249001" y="2827"/>
                  </a:lnTo>
                  <a:lnTo>
                    <a:pt x="187526" y="0"/>
                  </a:lnTo>
                  <a:lnTo>
                    <a:pt x="127546" y="18939"/>
                  </a:lnTo>
                  <a:lnTo>
                    <a:pt x="64230" y="59888"/>
                  </a:lnTo>
                  <a:lnTo>
                    <a:pt x="29753" y="96748"/>
                  </a:lnTo>
                  <a:lnTo>
                    <a:pt x="11904" y="127909"/>
                  </a:lnTo>
                  <a:lnTo>
                    <a:pt x="0" y="174388"/>
                  </a:lnTo>
                  <a:lnTo>
                    <a:pt x="17" y="206576"/>
                  </a:lnTo>
                  <a:lnTo>
                    <a:pt x="7795" y="237994"/>
                  </a:lnTo>
                  <a:lnTo>
                    <a:pt x="17206" y="257936"/>
                  </a:lnTo>
                  <a:lnTo>
                    <a:pt x="37074" y="282867"/>
                  </a:lnTo>
                  <a:lnTo>
                    <a:pt x="78805" y="312683"/>
                  </a:lnTo>
                  <a:lnTo>
                    <a:pt x="135291" y="340190"/>
                  </a:lnTo>
                  <a:lnTo>
                    <a:pt x="176613" y="350965"/>
                  </a:lnTo>
                  <a:lnTo>
                    <a:pt x="175392" y="352222"/>
                  </a:lnTo>
                  <a:lnTo>
                    <a:pt x="164247" y="355345"/>
                  </a:lnTo>
                  <a:lnTo>
                    <a:pt x="101316" y="395363"/>
                  </a:lnTo>
                  <a:lnTo>
                    <a:pt x="51474" y="451217"/>
                  </a:lnTo>
                  <a:lnTo>
                    <a:pt x="36190" y="486009"/>
                  </a:lnTo>
                  <a:lnTo>
                    <a:pt x="30318" y="519542"/>
                  </a:lnTo>
                  <a:lnTo>
                    <a:pt x="32704" y="551359"/>
                  </a:lnTo>
                  <a:lnTo>
                    <a:pt x="43008" y="582667"/>
                  </a:lnTo>
                  <a:lnTo>
                    <a:pt x="65255" y="609698"/>
                  </a:lnTo>
                  <a:lnTo>
                    <a:pt x="110795" y="635840"/>
                  </a:lnTo>
                  <a:lnTo>
                    <a:pt x="154630" y="650597"/>
                  </a:lnTo>
                  <a:lnTo>
                    <a:pt x="205527" y="654873"/>
                  </a:lnTo>
                  <a:lnTo>
                    <a:pt x="258035" y="651054"/>
                  </a:lnTo>
                  <a:lnTo>
                    <a:pt x="306798" y="643589"/>
                  </a:lnTo>
                  <a:lnTo>
                    <a:pt x="369881" y="626807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FB531F-F4CB-42D6-8BB7-CC09159C9256}"/>
                </a:ext>
              </a:extLst>
            </p:cNvPr>
            <p:cNvSpPr/>
            <p:nvPr/>
          </p:nvSpPr>
          <p:spPr>
            <a:xfrm>
              <a:off x="6304331" y="707391"/>
              <a:ext cx="303168" cy="320214"/>
            </a:xfrm>
            <a:custGeom>
              <a:avLst/>
              <a:gdLst/>
              <a:ahLst/>
              <a:cxnLst/>
              <a:rect l="0" t="0" r="0" b="0"/>
              <a:pathLst>
                <a:path w="303168" h="320214">
                  <a:moveTo>
                    <a:pt x="0" y="0"/>
                  </a:moveTo>
                  <a:lnTo>
                    <a:pt x="8253" y="12380"/>
                  </a:lnTo>
                  <a:lnTo>
                    <a:pt x="25726" y="74898"/>
                  </a:lnTo>
                  <a:lnTo>
                    <a:pt x="37316" y="134947"/>
                  </a:lnTo>
                  <a:lnTo>
                    <a:pt x="40967" y="192745"/>
                  </a:lnTo>
                  <a:lnTo>
                    <a:pt x="45893" y="251294"/>
                  </a:lnTo>
                  <a:lnTo>
                    <a:pt x="46542" y="313664"/>
                  </a:lnTo>
                  <a:lnTo>
                    <a:pt x="45711" y="319666"/>
                  </a:lnTo>
                  <a:lnTo>
                    <a:pt x="44294" y="320213"/>
                  </a:lnTo>
                  <a:lnTo>
                    <a:pt x="42485" y="317122"/>
                  </a:lnTo>
                  <a:lnTo>
                    <a:pt x="39186" y="264078"/>
                  </a:lnTo>
                  <a:lnTo>
                    <a:pt x="45062" y="201741"/>
                  </a:lnTo>
                  <a:lnTo>
                    <a:pt x="50456" y="146088"/>
                  </a:lnTo>
                  <a:lnTo>
                    <a:pt x="70804" y="86662"/>
                  </a:lnTo>
                  <a:lnTo>
                    <a:pt x="88062" y="57060"/>
                  </a:lnTo>
                  <a:lnTo>
                    <a:pt x="117107" y="27970"/>
                  </a:lnTo>
                  <a:lnTo>
                    <a:pt x="134677" y="21068"/>
                  </a:lnTo>
                  <a:lnTo>
                    <a:pt x="153139" y="18865"/>
                  </a:lnTo>
                  <a:lnTo>
                    <a:pt x="169981" y="20764"/>
                  </a:lnTo>
                  <a:lnTo>
                    <a:pt x="208113" y="41434"/>
                  </a:lnTo>
                  <a:lnTo>
                    <a:pt x="246611" y="72772"/>
                  </a:lnTo>
                  <a:lnTo>
                    <a:pt x="269135" y="104192"/>
                  </a:lnTo>
                  <a:lnTo>
                    <a:pt x="295871" y="167272"/>
                  </a:lnTo>
                  <a:lnTo>
                    <a:pt x="303167" y="186565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9EF769-B28F-4D63-B067-253105CFCA80}"/>
                </a:ext>
              </a:extLst>
            </p:cNvPr>
            <p:cNvSpPr/>
            <p:nvPr/>
          </p:nvSpPr>
          <p:spPr>
            <a:xfrm>
              <a:off x="6741459" y="726180"/>
              <a:ext cx="176982" cy="323247"/>
            </a:xfrm>
            <a:custGeom>
              <a:avLst/>
              <a:gdLst/>
              <a:ahLst/>
              <a:cxnLst/>
              <a:rect l="0" t="0" r="0" b="0"/>
              <a:pathLst>
                <a:path w="176982" h="323247">
                  <a:moveTo>
                    <a:pt x="161434" y="20079"/>
                  </a:moveTo>
                  <a:lnTo>
                    <a:pt x="157307" y="7699"/>
                  </a:lnTo>
                  <a:lnTo>
                    <a:pt x="152636" y="4052"/>
                  </a:lnTo>
                  <a:lnTo>
                    <a:pt x="138234" y="0"/>
                  </a:lnTo>
                  <a:lnTo>
                    <a:pt x="118014" y="5109"/>
                  </a:lnTo>
                  <a:lnTo>
                    <a:pt x="78097" y="25375"/>
                  </a:lnTo>
                  <a:lnTo>
                    <a:pt x="53248" y="49095"/>
                  </a:lnTo>
                  <a:lnTo>
                    <a:pt x="23365" y="93405"/>
                  </a:lnTo>
                  <a:lnTo>
                    <a:pt x="4298" y="155060"/>
                  </a:lnTo>
                  <a:lnTo>
                    <a:pt x="0" y="195582"/>
                  </a:lnTo>
                  <a:lnTo>
                    <a:pt x="6979" y="230813"/>
                  </a:lnTo>
                  <a:lnTo>
                    <a:pt x="24114" y="263133"/>
                  </a:lnTo>
                  <a:lnTo>
                    <a:pt x="49729" y="290464"/>
                  </a:lnTo>
                  <a:lnTo>
                    <a:pt x="79199" y="306719"/>
                  </a:lnTo>
                  <a:lnTo>
                    <a:pt x="138885" y="320473"/>
                  </a:lnTo>
                  <a:lnTo>
                    <a:pt x="176981" y="323246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DE2822-F13E-4903-9D84-A4F0779ADE4F}"/>
                </a:ext>
              </a:extLst>
            </p:cNvPr>
            <p:cNvSpPr/>
            <p:nvPr/>
          </p:nvSpPr>
          <p:spPr>
            <a:xfrm>
              <a:off x="6957664" y="421336"/>
              <a:ext cx="69606" cy="620318"/>
            </a:xfrm>
            <a:custGeom>
              <a:avLst/>
              <a:gdLst/>
              <a:ahLst/>
              <a:cxnLst/>
              <a:rect l="0" t="0" r="0" b="0"/>
              <a:pathLst>
                <a:path w="69606" h="620318">
                  <a:moveTo>
                    <a:pt x="22963" y="115037"/>
                  </a:moveTo>
                  <a:lnTo>
                    <a:pt x="12144" y="58373"/>
                  </a:lnTo>
                  <a:lnTo>
                    <a:pt x="3705" y="0"/>
                  </a:lnTo>
                  <a:lnTo>
                    <a:pt x="2351" y="342"/>
                  </a:lnTo>
                  <a:lnTo>
                    <a:pt x="0" y="51874"/>
                  </a:lnTo>
                  <a:lnTo>
                    <a:pt x="577" y="114813"/>
                  </a:lnTo>
                  <a:lnTo>
                    <a:pt x="5869" y="169290"/>
                  </a:lnTo>
                  <a:lnTo>
                    <a:pt x="10472" y="211702"/>
                  </a:lnTo>
                  <a:lnTo>
                    <a:pt x="15397" y="256464"/>
                  </a:lnTo>
                  <a:lnTo>
                    <a:pt x="20465" y="302270"/>
                  </a:lnTo>
                  <a:lnTo>
                    <a:pt x="25595" y="348540"/>
                  </a:lnTo>
                  <a:lnTo>
                    <a:pt x="30755" y="392713"/>
                  </a:lnTo>
                  <a:lnTo>
                    <a:pt x="36791" y="435378"/>
                  </a:lnTo>
                  <a:lnTo>
                    <a:pt x="49038" y="497382"/>
                  </a:lnTo>
                  <a:lnTo>
                    <a:pt x="58521" y="553565"/>
                  </a:lnTo>
                  <a:lnTo>
                    <a:pt x="67160" y="605596"/>
                  </a:lnTo>
                  <a:lnTo>
                    <a:pt x="69605" y="620317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E1F4906-EEC6-4CAF-BEEC-4BBF93E7F329}"/>
                </a:ext>
              </a:extLst>
            </p:cNvPr>
            <p:cNvSpPr/>
            <p:nvPr/>
          </p:nvSpPr>
          <p:spPr>
            <a:xfrm>
              <a:off x="7410428" y="749928"/>
              <a:ext cx="627400" cy="279149"/>
            </a:xfrm>
            <a:custGeom>
              <a:avLst/>
              <a:gdLst/>
              <a:ahLst/>
              <a:cxnLst/>
              <a:rect l="0" t="0" r="0" b="0"/>
              <a:pathLst>
                <a:path w="627400" h="279149">
                  <a:moveTo>
                    <a:pt x="21064" y="221763"/>
                  </a:moveTo>
                  <a:lnTo>
                    <a:pt x="14913" y="249434"/>
                  </a:lnTo>
                  <a:lnTo>
                    <a:pt x="12284" y="266019"/>
                  </a:lnTo>
                  <a:lnTo>
                    <a:pt x="5358" y="279148"/>
                  </a:lnTo>
                  <a:lnTo>
                    <a:pt x="2820" y="279022"/>
                  </a:lnTo>
                  <a:lnTo>
                    <a:pt x="0" y="267365"/>
                  </a:lnTo>
                  <a:lnTo>
                    <a:pt x="8761" y="217545"/>
                  </a:lnTo>
                  <a:lnTo>
                    <a:pt x="34532" y="156841"/>
                  </a:lnTo>
                  <a:lnTo>
                    <a:pt x="59999" y="98988"/>
                  </a:lnTo>
                  <a:lnTo>
                    <a:pt x="93335" y="37642"/>
                  </a:lnTo>
                  <a:lnTo>
                    <a:pt x="108463" y="21601"/>
                  </a:lnTo>
                  <a:lnTo>
                    <a:pt x="126703" y="8714"/>
                  </a:lnTo>
                  <a:lnTo>
                    <a:pt x="168775" y="0"/>
                  </a:lnTo>
                  <a:lnTo>
                    <a:pt x="207153" y="5671"/>
                  </a:lnTo>
                  <a:lnTo>
                    <a:pt x="263943" y="30276"/>
                  </a:lnTo>
                  <a:lnTo>
                    <a:pt x="314242" y="63209"/>
                  </a:lnTo>
                  <a:lnTo>
                    <a:pt x="371106" y="96777"/>
                  </a:lnTo>
                  <a:lnTo>
                    <a:pt x="427125" y="123754"/>
                  </a:lnTo>
                  <a:lnTo>
                    <a:pt x="483712" y="137912"/>
                  </a:lnTo>
                  <a:lnTo>
                    <a:pt x="523405" y="142216"/>
                  </a:lnTo>
                  <a:lnTo>
                    <a:pt x="558390" y="135237"/>
                  </a:lnTo>
                  <a:lnTo>
                    <a:pt x="590637" y="122229"/>
                  </a:lnTo>
                  <a:lnTo>
                    <a:pt x="607030" y="105549"/>
                  </a:lnTo>
                  <a:lnTo>
                    <a:pt x="627399" y="74066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9121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2FC3C80-A2EB-48FA-9B5F-404888B57558}"/>
              </a:ext>
            </a:extLst>
          </p:cNvPr>
          <p:cNvGrpSpPr/>
          <p:nvPr/>
        </p:nvGrpSpPr>
        <p:grpSpPr>
          <a:xfrm>
            <a:off x="545395" y="101056"/>
            <a:ext cx="4771699" cy="645019"/>
            <a:chOff x="545395" y="101056"/>
            <a:chExt cx="4771699" cy="645019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B0DB7B26-CC98-4AEB-B717-30F06F8F91F2}"/>
                </a:ext>
              </a:extLst>
            </p:cNvPr>
            <p:cNvSpPr/>
            <p:nvPr/>
          </p:nvSpPr>
          <p:spPr>
            <a:xfrm>
              <a:off x="637429" y="217659"/>
              <a:ext cx="15548" cy="202112"/>
            </a:xfrm>
            <a:custGeom>
              <a:avLst/>
              <a:gdLst/>
              <a:ahLst/>
              <a:cxnLst/>
              <a:rect l="0" t="0" r="0" b="0"/>
              <a:pathLst>
                <a:path w="15548" h="202112">
                  <a:moveTo>
                    <a:pt x="0" y="0"/>
                  </a:moveTo>
                  <a:lnTo>
                    <a:pt x="5343" y="20345"/>
                  </a:lnTo>
                  <a:lnTo>
                    <a:pt x="7454" y="72332"/>
                  </a:lnTo>
                  <a:lnTo>
                    <a:pt x="8574" y="125516"/>
                  </a:lnTo>
                  <a:lnTo>
                    <a:pt x="13914" y="173898"/>
                  </a:lnTo>
                  <a:lnTo>
                    <a:pt x="15547" y="20211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B55CBA2-E7F5-4862-9479-A8B427FE70EF}"/>
                </a:ext>
              </a:extLst>
            </p:cNvPr>
            <p:cNvSpPr/>
            <p:nvPr/>
          </p:nvSpPr>
          <p:spPr>
            <a:xfrm>
              <a:off x="545395" y="233780"/>
              <a:ext cx="321994" cy="232633"/>
            </a:xfrm>
            <a:custGeom>
              <a:avLst/>
              <a:gdLst/>
              <a:ahLst/>
              <a:cxnLst/>
              <a:rect l="0" t="0" r="0" b="0"/>
              <a:pathLst>
                <a:path w="321994" h="232633">
                  <a:moveTo>
                    <a:pt x="14299" y="46067"/>
                  </a:moveTo>
                  <a:lnTo>
                    <a:pt x="1919" y="41940"/>
                  </a:lnTo>
                  <a:lnTo>
                    <a:pt x="0" y="38997"/>
                  </a:lnTo>
                  <a:lnTo>
                    <a:pt x="447" y="35308"/>
                  </a:lnTo>
                  <a:lnTo>
                    <a:pt x="2473" y="31121"/>
                  </a:lnTo>
                  <a:lnTo>
                    <a:pt x="21832" y="16974"/>
                  </a:lnTo>
                  <a:lnTo>
                    <a:pt x="45322" y="5969"/>
                  </a:lnTo>
                  <a:lnTo>
                    <a:pt x="102848" y="0"/>
                  </a:lnTo>
                  <a:lnTo>
                    <a:pt x="160434" y="7957"/>
                  </a:lnTo>
                  <a:lnTo>
                    <a:pt x="218956" y="21119"/>
                  </a:lnTo>
                  <a:lnTo>
                    <a:pt x="251042" y="35028"/>
                  </a:lnTo>
                  <a:lnTo>
                    <a:pt x="300684" y="77557"/>
                  </a:lnTo>
                  <a:lnTo>
                    <a:pt x="313174" y="92884"/>
                  </a:lnTo>
                  <a:lnTo>
                    <a:pt x="319878" y="112940"/>
                  </a:lnTo>
                  <a:lnTo>
                    <a:pt x="321993" y="134522"/>
                  </a:lnTo>
                  <a:lnTo>
                    <a:pt x="314107" y="177581"/>
                  </a:lnTo>
                  <a:lnTo>
                    <a:pt x="304745" y="191178"/>
                  </a:lnTo>
                  <a:lnTo>
                    <a:pt x="269368" y="218109"/>
                  </a:lnTo>
                  <a:lnTo>
                    <a:pt x="229223" y="228329"/>
                  </a:lnTo>
                  <a:lnTo>
                    <a:pt x="177543" y="23263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1A165A-762E-46EF-9EA3-D8D2A67ACD7D}"/>
                </a:ext>
              </a:extLst>
            </p:cNvPr>
            <p:cNvSpPr/>
            <p:nvPr/>
          </p:nvSpPr>
          <p:spPr>
            <a:xfrm>
              <a:off x="987958" y="318715"/>
              <a:ext cx="7054" cy="124377"/>
            </a:xfrm>
            <a:custGeom>
              <a:avLst/>
              <a:gdLst/>
              <a:ahLst/>
              <a:cxnLst/>
              <a:rect l="0" t="0" r="0" b="0"/>
              <a:pathLst>
                <a:path w="7054" h="124377">
                  <a:moveTo>
                    <a:pt x="7053" y="0"/>
                  </a:moveTo>
                  <a:lnTo>
                    <a:pt x="0" y="53900"/>
                  </a:lnTo>
                  <a:lnTo>
                    <a:pt x="5475" y="116375"/>
                  </a:lnTo>
                  <a:lnTo>
                    <a:pt x="7053" y="12437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92FD5E-6324-40DB-981B-056D9EC0F39F}"/>
                </a:ext>
              </a:extLst>
            </p:cNvPr>
            <p:cNvSpPr/>
            <p:nvPr/>
          </p:nvSpPr>
          <p:spPr>
            <a:xfrm>
              <a:off x="971691" y="217659"/>
              <a:ext cx="1" cy="15548"/>
            </a:xfrm>
            <a:custGeom>
              <a:avLst/>
              <a:gdLst/>
              <a:ahLst/>
              <a:cxnLst/>
              <a:rect l="0" t="0" r="0" b="0"/>
              <a:pathLst>
                <a:path w="1" h="15548">
                  <a:moveTo>
                    <a:pt x="0" y="15547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F516ED0-B35A-4BEC-B392-F8FEE4B1FEEB}"/>
                </a:ext>
              </a:extLst>
            </p:cNvPr>
            <p:cNvSpPr/>
            <p:nvPr/>
          </p:nvSpPr>
          <p:spPr>
            <a:xfrm>
              <a:off x="1090816" y="321162"/>
              <a:ext cx="157388" cy="362682"/>
            </a:xfrm>
            <a:custGeom>
              <a:avLst/>
              <a:gdLst/>
              <a:ahLst/>
              <a:cxnLst/>
              <a:rect l="0" t="0" r="0" b="0"/>
              <a:pathLst>
                <a:path w="157388" h="362682">
                  <a:moveTo>
                    <a:pt x="44119" y="36420"/>
                  </a:moveTo>
                  <a:lnTo>
                    <a:pt x="58242" y="75334"/>
                  </a:lnTo>
                  <a:lnTo>
                    <a:pt x="66519" y="87113"/>
                  </a:lnTo>
                  <a:lnTo>
                    <a:pt x="72008" y="89217"/>
                  </a:lnTo>
                  <a:lnTo>
                    <a:pt x="78259" y="88893"/>
                  </a:lnTo>
                  <a:lnTo>
                    <a:pt x="85017" y="86949"/>
                  </a:lnTo>
                  <a:lnTo>
                    <a:pt x="90386" y="82198"/>
                  </a:lnTo>
                  <a:lnTo>
                    <a:pt x="98655" y="67707"/>
                  </a:lnTo>
                  <a:lnTo>
                    <a:pt x="100603" y="52053"/>
                  </a:lnTo>
                  <a:lnTo>
                    <a:pt x="97726" y="36458"/>
                  </a:lnTo>
                  <a:lnTo>
                    <a:pt x="90689" y="20890"/>
                  </a:lnTo>
                  <a:lnTo>
                    <a:pt x="79500" y="9940"/>
                  </a:lnTo>
                  <a:lnTo>
                    <a:pt x="65026" y="3058"/>
                  </a:lnTo>
                  <a:lnTo>
                    <a:pt x="47077" y="0"/>
                  </a:lnTo>
                  <a:lnTo>
                    <a:pt x="29887" y="3247"/>
                  </a:lnTo>
                  <a:lnTo>
                    <a:pt x="21675" y="6531"/>
                  </a:lnTo>
                  <a:lnTo>
                    <a:pt x="15337" y="12175"/>
                  </a:lnTo>
                  <a:lnTo>
                    <a:pt x="5991" y="27660"/>
                  </a:lnTo>
                  <a:lnTo>
                    <a:pt x="0" y="55802"/>
                  </a:lnTo>
                  <a:lnTo>
                    <a:pt x="3205" y="73537"/>
                  </a:lnTo>
                  <a:lnTo>
                    <a:pt x="11252" y="90057"/>
                  </a:lnTo>
                  <a:lnTo>
                    <a:pt x="31214" y="113061"/>
                  </a:lnTo>
                  <a:lnTo>
                    <a:pt x="88628" y="147517"/>
                  </a:lnTo>
                  <a:lnTo>
                    <a:pt x="117672" y="164156"/>
                  </a:lnTo>
                  <a:lnTo>
                    <a:pt x="137985" y="185976"/>
                  </a:lnTo>
                  <a:lnTo>
                    <a:pt x="153217" y="213939"/>
                  </a:lnTo>
                  <a:lnTo>
                    <a:pt x="157387" y="233936"/>
                  </a:lnTo>
                  <a:lnTo>
                    <a:pt x="155607" y="268744"/>
                  </a:lnTo>
                  <a:lnTo>
                    <a:pt x="149524" y="286796"/>
                  </a:lnTo>
                  <a:lnTo>
                    <a:pt x="123165" y="335556"/>
                  </a:lnTo>
                  <a:lnTo>
                    <a:pt x="104392" y="347990"/>
                  </a:lnTo>
                  <a:lnTo>
                    <a:pt x="78292" y="361271"/>
                  </a:lnTo>
                  <a:lnTo>
                    <a:pt x="68629" y="362681"/>
                  </a:lnTo>
                  <a:lnTo>
                    <a:pt x="48678" y="359640"/>
                  </a:lnTo>
                  <a:lnTo>
                    <a:pt x="32902" y="347924"/>
                  </a:lnTo>
                  <a:lnTo>
                    <a:pt x="16611" y="324208"/>
                  </a:lnTo>
                  <a:lnTo>
                    <a:pt x="12824" y="316378"/>
                  </a:lnTo>
                  <a:lnTo>
                    <a:pt x="7495" y="276473"/>
                  </a:lnTo>
                  <a:lnTo>
                    <a:pt x="11037" y="214868"/>
                  </a:lnTo>
                  <a:lnTo>
                    <a:pt x="13025" y="19189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FB1FD6C-D9C7-49BD-B689-0AD6978C2BA1}"/>
                </a:ext>
              </a:extLst>
            </p:cNvPr>
            <p:cNvSpPr/>
            <p:nvPr/>
          </p:nvSpPr>
          <p:spPr>
            <a:xfrm>
              <a:off x="1254651" y="314604"/>
              <a:ext cx="268765" cy="120715"/>
            </a:xfrm>
            <a:custGeom>
              <a:avLst/>
              <a:gdLst/>
              <a:ahLst/>
              <a:cxnLst/>
              <a:rect l="0" t="0" r="0" b="0"/>
              <a:pathLst>
                <a:path w="268765" h="120715">
                  <a:moveTo>
                    <a:pt x="12434" y="74072"/>
                  </a:moveTo>
                  <a:lnTo>
                    <a:pt x="44893" y="59126"/>
                  </a:lnTo>
                  <a:lnTo>
                    <a:pt x="49620" y="52880"/>
                  </a:lnTo>
                  <a:lnTo>
                    <a:pt x="54873" y="36726"/>
                  </a:lnTo>
                  <a:lnTo>
                    <a:pt x="53683" y="29309"/>
                  </a:lnTo>
                  <a:lnTo>
                    <a:pt x="45450" y="16462"/>
                  </a:lnTo>
                  <a:lnTo>
                    <a:pt x="39627" y="13208"/>
                  </a:lnTo>
                  <a:lnTo>
                    <a:pt x="26247" y="11897"/>
                  </a:lnTo>
                  <a:lnTo>
                    <a:pt x="19915" y="14484"/>
                  </a:lnTo>
                  <a:lnTo>
                    <a:pt x="8273" y="24268"/>
                  </a:lnTo>
                  <a:lnTo>
                    <a:pt x="1947" y="39557"/>
                  </a:lnTo>
                  <a:lnTo>
                    <a:pt x="0" y="57868"/>
                  </a:lnTo>
                  <a:lnTo>
                    <a:pt x="2013" y="77523"/>
                  </a:lnTo>
                  <a:lnTo>
                    <a:pt x="6351" y="85874"/>
                  </a:lnTo>
                  <a:lnTo>
                    <a:pt x="20383" y="99759"/>
                  </a:lnTo>
                  <a:lnTo>
                    <a:pt x="47707" y="113161"/>
                  </a:lnTo>
                  <a:lnTo>
                    <a:pt x="85937" y="114349"/>
                  </a:lnTo>
                  <a:lnTo>
                    <a:pt x="110457" y="106656"/>
                  </a:lnTo>
                  <a:lnTo>
                    <a:pt x="150223" y="80605"/>
                  </a:lnTo>
                  <a:lnTo>
                    <a:pt x="170919" y="54031"/>
                  </a:lnTo>
                  <a:lnTo>
                    <a:pt x="179738" y="24276"/>
                  </a:lnTo>
                  <a:lnTo>
                    <a:pt x="177195" y="8467"/>
                  </a:lnTo>
                  <a:lnTo>
                    <a:pt x="172897" y="0"/>
                  </a:lnTo>
                  <a:lnTo>
                    <a:pt x="173866" y="4875"/>
                  </a:lnTo>
                  <a:lnTo>
                    <a:pt x="184086" y="13376"/>
                  </a:lnTo>
                  <a:lnTo>
                    <a:pt x="223266" y="31786"/>
                  </a:lnTo>
                  <a:lnTo>
                    <a:pt x="257279" y="45118"/>
                  </a:lnTo>
                  <a:lnTo>
                    <a:pt x="263764" y="49587"/>
                  </a:lnTo>
                  <a:lnTo>
                    <a:pt x="267224" y="56021"/>
                  </a:lnTo>
                  <a:lnTo>
                    <a:pt x="268764" y="72384"/>
                  </a:lnTo>
                  <a:lnTo>
                    <a:pt x="264267" y="88869"/>
                  </a:lnTo>
                  <a:lnTo>
                    <a:pt x="255646" y="103969"/>
                  </a:lnTo>
                  <a:lnTo>
                    <a:pt x="243177" y="116439"/>
                  </a:lnTo>
                  <a:lnTo>
                    <a:pt x="234497" y="119591"/>
                  </a:lnTo>
                  <a:lnTo>
                    <a:pt x="191225" y="12071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0AEA342-849A-4236-84AD-6819C21BC086}"/>
                </a:ext>
              </a:extLst>
            </p:cNvPr>
            <p:cNvSpPr/>
            <p:nvPr/>
          </p:nvSpPr>
          <p:spPr>
            <a:xfrm>
              <a:off x="1539158" y="209885"/>
              <a:ext cx="38869" cy="202113"/>
            </a:xfrm>
            <a:custGeom>
              <a:avLst/>
              <a:gdLst/>
              <a:ahLst/>
              <a:cxnLst/>
              <a:rect l="0" t="0" r="0" b="0"/>
              <a:pathLst>
                <a:path w="38869" h="202113">
                  <a:moveTo>
                    <a:pt x="0" y="0"/>
                  </a:moveTo>
                  <a:lnTo>
                    <a:pt x="6153" y="27671"/>
                  </a:lnTo>
                  <a:lnTo>
                    <a:pt x="9935" y="83588"/>
                  </a:lnTo>
                  <a:lnTo>
                    <a:pt x="17358" y="146590"/>
                  </a:lnTo>
                  <a:lnTo>
                    <a:pt x="26161" y="176160"/>
                  </a:lnTo>
                  <a:lnTo>
                    <a:pt x="38868" y="20211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B66FDA-E409-4073-941F-EA74BA60A575}"/>
                </a:ext>
              </a:extLst>
            </p:cNvPr>
            <p:cNvSpPr/>
            <p:nvPr/>
          </p:nvSpPr>
          <p:spPr>
            <a:xfrm>
              <a:off x="1539158" y="307460"/>
              <a:ext cx="155472" cy="65670"/>
            </a:xfrm>
            <a:custGeom>
              <a:avLst/>
              <a:gdLst/>
              <a:ahLst/>
              <a:cxnLst/>
              <a:rect l="0" t="0" r="0" b="0"/>
              <a:pathLst>
                <a:path w="155472" h="65670">
                  <a:moveTo>
                    <a:pt x="0" y="26802"/>
                  </a:moveTo>
                  <a:lnTo>
                    <a:pt x="58379" y="13542"/>
                  </a:lnTo>
                  <a:lnTo>
                    <a:pt x="115473" y="0"/>
                  </a:lnTo>
                  <a:lnTo>
                    <a:pt x="131648" y="1358"/>
                  </a:lnTo>
                  <a:lnTo>
                    <a:pt x="136998" y="5521"/>
                  </a:lnTo>
                  <a:lnTo>
                    <a:pt x="142942" y="19359"/>
                  </a:lnTo>
                  <a:lnTo>
                    <a:pt x="149374" y="57182"/>
                  </a:lnTo>
                  <a:lnTo>
                    <a:pt x="155471" y="6566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6E7B5A5-21B3-48CD-9685-C09F9B719A1D}"/>
                </a:ext>
              </a:extLst>
            </p:cNvPr>
            <p:cNvSpPr/>
            <p:nvPr/>
          </p:nvSpPr>
          <p:spPr>
            <a:xfrm>
              <a:off x="1632441" y="180902"/>
              <a:ext cx="15548" cy="13437"/>
            </a:xfrm>
            <a:custGeom>
              <a:avLst/>
              <a:gdLst/>
              <a:ahLst/>
              <a:cxnLst/>
              <a:rect l="0" t="0" r="0" b="0"/>
              <a:pathLst>
                <a:path w="15548" h="13437">
                  <a:moveTo>
                    <a:pt x="15547" y="13436"/>
                  </a:moveTo>
                  <a:lnTo>
                    <a:pt x="11420" y="1056"/>
                  </a:lnTo>
                  <a:lnTo>
                    <a:pt x="9341" y="0"/>
                  </a:lnTo>
                  <a:lnTo>
                    <a:pt x="7091" y="1888"/>
                  </a:lnTo>
                  <a:lnTo>
                    <a:pt x="0" y="1343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86343FC-37C4-43E2-9B16-F559791530DF}"/>
                </a:ext>
              </a:extLst>
            </p:cNvPr>
            <p:cNvSpPr/>
            <p:nvPr/>
          </p:nvSpPr>
          <p:spPr>
            <a:xfrm>
              <a:off x="1764591" y="268640"/>
              <a:ext cx="110537" cy="106388"/>
            </a:xfrm>
            <a:custGeom>
              <a:avLst/>
              <a:gdLst/>
              <a:ahLst/>
              <a:cxnLst/>
              <a:rect l="0" t="0" r="0" b="0"/>
              <a:pathLst>
                <a:path w="110537" h="106388">
                  <a:moveTo>
                    <a:pt x="46641" y="42301"/>
                  </a:moveTo>
                  <a:lnTo>
                    <a:pt x="35092" y="55577"/>
                  </a:lnTo>
                  <a:lnTo>
                    <a:pt x="29128" y="68067"/>
                  </a:lnTo>
                  <a:lnTo>
                    <a:pt x="28205" y="82256"/>
                  </a:lnTo>
                  <a:lnTo>
                    <a:pt x="29168" y="89667"/>
                  </a:lnTo>
                  <a:lnTo>
                    <a:pt x="32401" y="95471"/>
                  </a:lnTo>
                  <a:lnTo>
                    <a:pt x="42903" y="104224"/>
                  </a:lnTo>
                  <a:lnTo>
                    <a:pt x="58511" y="106387"/>
                  </a:lnTo>
                  <a:lnTo>
                    <a:pt x="67511" y="105754"/>
                  </a:lnTo>
                  <a:lnTo>
                    <a:pt x="84419" y="98142"/>
                  </a:lnTo>
                  <a:lnTo>
                    <a:pt x="98844" y="86121"/>
                  </a:lnTo>
                  <a:lnTo>
                    <a:pt x="108134" y="72141"/>
                  </a:lnTo>
                  <a:lnTo>
                    <a:pt x="110536" y="52684"/>
                  </a:lnTo>
                  <a:lnTo>
                    <a:pt x="109967" y="41450"/>
                  </a:lnTo>
                  <a:lnTo>
                    <a:pt x="100122" y="22057"/>
                  </a:lnTo>
                  <a:lnTo>
                    <a:pt x="92660" y="13258"/>
                  </a:lnTo>
                  <a:lnTo>
                    <a:pt x="75155" y="3481"/>
                  </a:lnTo>
                  <a:lnTo>
                    <a:pt x="55859" y="0"/>
                  </a:lnTo>
                  <a:lnTo>
                    <a:pt x="35767" y="1332"/>
                  </a:lnTo>
                  <a:lnTo>
                    <a:pt x="19927" y="9409"/>
                  </a:lnTo>
                  <a:lnTo>
                    <a:pt x="0" y="2675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30FA935-57CD-4D50-BD32-7450B3C21191}"/>
                </a:ext>
              </a:extLst>
            </p:cNvPr>
            <p:cNvSpPr/>
            <p:nvPr/>
          </p:nvSpPr>
          <p:spPr>
            <a:xfrm>
              <a:off x="1935608" y="311363"/>
              <a:ext cx="147698" cy="109069"/>
            </a:xfrm>
            <a:custGeom>
              <a:avLst/>
              <a:gdLst/>
              <a:ahLst/>
              <a:cxnLst/>
              <a:rect l="0" t="0" r="0" b="0"/>
              <a:pathLst>
                <a:path w="147698" h="109069">
                  <a:moveTo>
                    <a:pt x="0" y="7352"/>
                  </a:moveTo>
                  <a:lnTo>
                    <a:pt x="13446" y="69208"/>
                  </a:lnTo>
                  <a:lnTo>
                    <a:pt x="12622" y="98232"/>
                  </a:lnTo>
                  <a:lnTo>
                    <a:pt x="11006" y="106806"/>
                  </a:lnTo>
                  <a:lnTo>
                    <a:pt x="9928" y="109068"/>
                  </a:lnTo>
                  <a:lnTo>
                    <a:pt x="9210" y="107120"/>
                  </a:lnTo>
                  <a:lnTo>
                    <a:pt x="9276" y="95743"/>
                  </a:lnTo>
                  <a:lnTo>
                    <a:pt x="21953" y="40380"/>
                  </a:lnTo>
                  <a:lnTo>
                    <a:pt x="30199" y="20016"/>
                  </a:lnTo>
                  <a:lnTo>
                    <a:pt x="44228" y="6358"/>
                  </a:lnTo>
                  <a:lnTo>
                    <a:pt x="52806" y="1507"/>
                  </a:lnTo>
                  <a:lnTo>
                    <a:pt x="61980" y="0"/>
                  </a:lnTo>
                  <a:lnTo>
                    <a:pt x="81386" y="2933"/>
                  </a:lnTo>
                  <a:lnTo>
                    <a:pt x="96920" y="14601"/>
                  </a:lnTo>
                  <a:lnTo>
                    <a:pt x="137090" y="73636"/>
                  </a:lnTo>
                  <a:lnTo>
                    <a:pt x="147697" y="9286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06661C-8594-4F5E-98CE-9FCB824D97EA}"/>
                </a:ext>
              </a:extLst>
            </p:cNvPr>
            <p:cNvSpPr/>
            <p:nvPr/>
          </p:nvSpPr>
          <p:spPr>
            <a:xfrm>
              <a:off x="2322167" y="206881"/>
              <a:ext cx="235324" cy="539194"/>
            </a:xfrm>
            <a:custGeom>
              <a:avLst/>
              <a:gdLst/>
              <a:ahLst/>
              <a:cxnLst/>
              <a:rect l="0" t="0" r="0" b="0"/>
              <a:pathLst>
                <a:path w="235324" h="539194">
                  <a:moveTo>
                    <a:pt x="56532" y="158475"/>
                  </a:moveTo>
                  <a:lnTo>
                    <a:pt x="64786" y="146095"/>
                  </a:lnTo>
                  <a:lnTo>
                    <a:pt x="65490" y="140720"/>
                  </a:lnTo>
                  <a:lnTo>
                    <a:pt x="61665" y="130142"/>
                  </a:lnTo>
                  <a:lnTo>
                    <a:pt x="55636" y="127494"/>
                  </a:lnTo>
                  <a:lnTo>
                    <a:pt x="37420" y="126855"/>
                  </a:lnTo>
                  <a:lnTo>
                    <a:pt x="29107" y="129622"/>
                  </a:lnTo>
                  <a:lnTo>
                    <a:pt x="15265" y="139605"/>
                  </a:lnTo>
                  <a:lnTo>
                    <a:pt x="1887" y="159794"/>
                  </a:lnTo>
                  <a:lnTo>
                    <a:pt x="0" y="176911"/>
                  </a:lnTo>
                  <a:lnTo>
                    <a:pt x="706" y="186313"/>
                  </a:lnTo>
                  <a:lnTo>
                    <a:pt x="8400" y="203669"/>
                  </a:lnTo>
                  <a:lnTo>
                    <a:pt x="30326" y="231798"/>
                  </a:lnTo>
                  <a:lnTo>
                    <a:pt x="50207" y="244500"/>
                  </a:lnTo>
                  <a:lnTo>
                    <a:pt x="76635" y="249607"/>
                  </a:lnTo>
                  <a:lnTo>
                    <a:pt x="91667" y="246195"/>
                  </a:lnTo>
                  <a:lnTo>
                    <a:pt x="98093" y="242867"/>
                  </a:lnTo>
                  <a:lnTo>
                    <a:pt x="107538" y="232259"/>
                  </a:lnTo>
                  <a:lnTo>
                    <a:pt x="111265" y="225802"/>
                  </a:lnTo>
                  <a:lnTo>
                    <a:pt x="110801" y="207112"/>
                  </a:lnTo>
                  <a:lnTo>
                    <a:pt x="103972" y="185274"/>
                  </a:lnTo>
                  <a:lnTo>
                    <a:pt x="69036" y="128482"/>
                  </a:lnTo>
                  <a:lnTo>
                    <a:pt x="25943" y="74577"/>
                  </a:lnTo>
                  <a:lnTo>
                    <a:pt x="8935" y="35952"/>
                  </a:lnTo>
                  <a:lnTo>
                    <a:pt x="8390" y="27561"/>
                  </a:lnTo>
                  <a:lnTo>
                    <a:pt x="12391" y="11327"/>
                  </a:lnTo>
                  <a:lnTo>
                    <a:pt x="18467" y="5962"/>
                  </a:lnTo>
                  <a:lnTo>
                    <a:pt x="36736" y="0"/>
                  </a:lnTo>
                  <a:lnTo>
                    <a:pt x="63047" y="771"/>
                  </a:lnTo>
                  <a:lnTo>
                    <a:pt x="95151" y="9633"/>
                  </a:lnTo>
                  <a:lnTo>
                    <a:pt x="134235" y="32039"/>
                  </a:lnTo>
                  <a:lnTo>
                    <a:pt x="153452" y="51338"/>
                  </a:lnTo>
                  <a:lnTo>
                    <a:pt x="174557" y="87280"/>
                  </a:lnTo>
                  <a:lnTo>
                    <a:pt x="184113" y="118282"/>
                  </a:lnTo>
                  <a:lnTo>
                    <a:pt x="188081" y="179712"/>
                  </a:lnTo>
                  <a:lnTo>
                    <a:pt x="182357" y="231992"/>
                  </a:lnTo>
                  <a:lnTo>
                    <a:pt x="170606" y="289024"/>
                  </a:lnTo>
                  <a:lnTo>
                    <a:pt x="156033" y="342132"/>
                  </a:lnTo>
                  <a:lnTo>
                    <a:pt x="136025" y="401033"/>
                  </a:lnTo>
                  <a:lnTo>
                    <a:pt x="122407" y="454621"/>
                  </a:lnTo>
                  <a:lnTo>
                    <a:pt x="121540" y="492671"/>
                  </a:lnTo>
                  <a:lnTo>
                    <a:pt x="127459" y="512573"/>
                  </a:lnTo>
                  <a:lnTo>
                    <a:pt x="138152" y="527752"/>
                  </a:lnTo>
                  <a:lnTo>
                    <a:pt x="144630" y="534219"/>
                  </a:lnTo>
                  <a:lnTo>
                    <a:pt x="153268" y="537666"/>
                  </a:lnTo>
                  <a:lnTo>
                    <a:pt x="174382" y="539193"/>
                  </a:lnTo>
                  <a:lnTo>
                    <a:pt x="191252" y="534689"/>
                  </a:lnTo>
                  <a:lnTo>
                    <a:pt x="216157" y="517722"/>
                  </a:lnTo>
                  <a:lnTo>
                    <a:pt x="235323" y="49273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7385960-0CAD-4FFA-86CD-9BB1F0CFFCAC}"/>
                </a:ext>
              </a:extLst>
            </p:cNvPr>
            <p:cNvSpPr/>
            <p:nvPr/>
          </p:nvSpPr>
          <p:spPr>
            <a:xfrm>
              <a:off x="2526396" y="575241"/>
              <a:ext cx="38869" cy="54416"/>
            </a:xfrm>
            <a:custGeom>
              <a:avLst/>
              <a:gdLst/>
              <a:ahLst/>
              <a:cxnLst/>
              <a:rect l="0" t="0" r="0" b="0"/>
              <a:pathLst>
                <a:path w="38869" h="54416">
                  <a:moveTo>
                    <a:pt x="38868" y="54415"/>
                  </a:moveTo>
                  <a:lnTo>
                    <a:pt x="31798" y="36660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E36147B-0301-4534-BB60-824A894012E3}"/>
                </a:ext>
              </a:extLst>
            </p:cNvPr>
            <p:cNvSpPr/>
            <p:nvPr/>
          </p:nvSpPr>
          <p:spPr>
            <a:xfrm>
              <a:off x="2992808" y="217659"/>
              <a:ext cx="137214" cy="234844"/>
            </a:xfrm>
            <a:custGeom>
              <a:avLst/>
              <a:gdLst/>
              <a:ahLst/>
              <a:cxnLst/>
              <a:rect l="0" t="0" r="0" b="0"/>
              <a:pathLst>
                <a:path w="137214" h="234844">
                  <a:moveTo>
                    <a:pt x="69962" y="0"/>
                  </a:moveTo>
                  <a:lnTo>
                    <a:pt x="83221" y="55611"/>
                  </a:lnTo>
                  <a:lnTo>
                    <a:pt x="99355" y="115115"/>
                  </a:lnTo>
                  <a:lnTo>
                    <a:pt x="121931" y="174662"/>
                  </a:lnTo>
                  <a:lnTo>
                    <a:pt x="135858" y="217355"/>
                  </a:lnTo>
                  <a:lnTo>
                    <a:pt x="137213" y="227821"/>
                  </a:lnTo>
                  <a:lnTo>
                    <a:pt x="136389" y="233071"/>
                  </a:lnTo>
                  <a:lnTo>
                    <a:pt x="134112" y="234843"/>
                  </a:lnTo>
                  <a:lnTo>
                    <a:pt x="130867" y="234297"/>
                  </a:lnTo>
                  <a:lnTo>
                    <a:pt x="67756" y="171195"/>
                  </a:lnTo>
                  <a:lnTo>
                    <a:pt x="38432" y="154450"/>
                  </a:lnTo>
                  <a:lnTo>
                    <a:pt x="5800" y="148167"/>
                  </a:lnTo>
                  <a:lnTo>
                    <a:pt x="3003" y="146283"/>
                  </a:lnTo>
                  <a:lnTo>
                    <a:pt x="0" y="13992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A3A67C-ACF5-45D3-80B9-4D5506F735F2}"/>
                </a:ext>
              </a:extLst>
            </p:cNvPr>
            <p:cNvSpPr/>
            <p:nvPr/>
          </p:nvSpPr>
          <p:spPr>
            <a:xfrm>
              <a:off x="3089385" y="101056"/>
              <a:ext cx="276553" cy="243020"/>
            </a:xfrm>
            <a:custGeom>
              <a:avLst/>
              <a:gdLst/>
              <a:ahLst/>
              <a:cxnLst/>
              <a:rect l="0" t="0" r="0" b="0"/>
              <a:pathLst>
                <a:path w="276553" h="243020">
                  <a:moveTo>
                    <a:pt x="4479" y="116603"/>
                  </a:moveTo>
                  <a:lnTo>
                    <a:pt x="0" y="103167"/>
                  </a:lnTo>
                  <a:lnTo>
                    <a:pt x="5359" y="114925"/>
                  </a:lnTo>
                  <a:lnTo>
                    <a:pt x="48411" y="167855"/>
                  </a:lnTo>
                  <a:lnTo>
                    <a:pt x="109606" y="210012"/>
                  </a:lnTo>
                  <a:lnTo>
                    <a:pt x="166602" y="237148"/>
                  </a:lnTo>
                  <a:lnTo>
                    <a:pt x="182772" y="243019"/>
                  </a:lnTo>
                  <a:lnTo>
                    <a:pt x="188984" y="242339"/>
                  </a:lnTo>
                  <a:lnTo>
                    <a:pt x="193989" y="239295"/>
                  </a:lnTo>
                  <a:lnTo>
                    <a:pt x="198190" y="234674"/>
                  </a:lnTo>
                  <a:lnTo>
                    <a:pt x="202857" y="220326"/>
                  </a:lnTo>
                  <a:lnTo>
                    <a:pt x="204067" y="203297"/>
                  </a:lnTo>
                  <a:lnTo>
                    <a:pt x="193186" y="149368"/>
                  </a:lnTo>
                  <a:lnTo>
                    <a:pt x="178048" y="88883"/>
                  </a:lnTo>
                  <a:lnTo>
                    <a:pt x="172888" y="71461"/>
                  </a:lnTo>
                  <a:lnTo>
                    <a:pt x="173757" y="64915"/>
                  </a:lnTo>
                  <a:lnTo>
                    <a:pt x="176928" y="59688"/>
                  </a:lnTo>
                  <a:lnTo>
                    <a:pt x="181633" y="55339"/>
                  </a:lnTo>
                  <a:lnTo>
                    <a:pt x="187361" y="53303"/>
                  </a:lnTo>
                  <a:lnTo>
                    <a:pt x="206939" y="51974"/>
                  </a:lnTo>
                  <a:lnTo>
                    <a:pt x="224064" y="41791"/>
                  </a:lnTo>
                  <a:lnTo>
                    <a:pt x="276552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3B04D8-9BD3-41C6-9A1D-538E74067C4A}"/>
                </a:ext>
              </a:extLst>
            </p:cNvPr>
            <p:cNvSpPr/>
            <p:nvPr/>
          </p:nvSpPr>
          <p:spPr>
            <a:xfrm>
              <a:off x="3397031" y="310941"/>
              <a:ext cx="124378" cy="79111"/>
            </a:xfrm>
            <a:custGeom>
              <a:avLst/>
              <a:gdLst/>
              <a:ahLst/>
              <a:cxnLst/>
              <a:rect l="0" t="0" r="0" b="0"/>
              <a:pathLst>
                <a:path w="124378" h="79111">
                  <a:moveTo>
                    <a:pt x="0" y="0"/>
                  </a:moveTo>
                  <a:lnTo>
                    <a:pt x="18274" y="58946"/>
                  </a:lnTo>
                  <a:lnTo>
                    <a:pt x="22547" y="66073"/>
                  </a:lnTo>
                  <a:lnTo>
                    <a:pt x="34206" y="76295"/>
                  </a:lnTo>
                  <a:lnTo>
                    <a:pt x="50327" y="79110"/>
                  </a:lnTo>
                  <a:lnTo>
                    <a:pt x="59463" y="78652"/>
                  </a:lnTo>
                  <a:lnTo>
                    <a:pt x="74221" y="71233"/>
                  </a:lnTo>
                  <a:lnTo>
                    <a:pt x="85675" y="59298"/>
                  </a:lnTo>
                  <a:lnTo>
                    <a:pt x="93644" y="45357"/>
                  </a:lnTo>
                  <a:lnTo>
                    <a:pt x="100456" y="11519"/>
                  </a:lnTo>
                  <a:lnTo>
                    <a:pt x="102383" y="13725"/>
                  </a:lnTo>
                  <a:lnTo>
                    <a:pt x="107692" y="25102"/>
                  </a:lnTo>
                  <a:lnTo>
                    <a:pt x="124377" y="4664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75756C-1F00-464B-BF15-C580C160994F}"/>
                </a:ext>
              </a:extLst>
            </p:cNvPr>
            <p:cNvSpPr/>
            <p:nvPr/>
          </p:nvSpPr>
          <p:spPr>
            <a:xfrm>
              <a:off x="3581118" y="279847"/>
              <a:ext cx="64667" cy="110064"/>
            </a:xfrm>
            <a:custGeom>
              <a:avLst/>
              <a:gdLst/>
              <a:ahLst/>
              <a:cxnLst/>
              <a:rect l="0" t="0" r="0" b="0"/>
              <a:pathLst>
                <a:path w="64667" h="110064">
                  <a:moveTo>
                    <a:pt x="56893" y="0"/>
                  </a:moveTo>
                  <a:lnTo>
                    <a:pt x="44512" y="4127"/>
                  </a:lnTo>
                  <a:lnTo>
                    <a:pt x="33828" y="13062"/>
                  </a:lnTo>
                  <a:lnTo>
                    <a:pt x="8557" y="42859"/>
                  </a:lnTo>
                  <a:lnTo>
                    <a:pt x="1437" y="59931"/>
                  </a:lnTo>
                  <a:lnTo>
                    <a:pt x="0" y="79036"/>
                  </a:lnTo>
                  <a:lnTo>
                    <a:pt x="826" y="88967"/>
                  </a:lnTo>
                  <a:lnTo>
                    <a:pt x="4832" y="96451"/>
                  </a:lnTo>
                  <a:lnTo>
                    <a:pt x="18495" y="107071"/>
                  </a:lnTo>
                  <a:lnTo>
                    <a:pt x="36084" y="110063"/>
                  </a:lnTo>
                  <a:lnTo>
                    <a:pt x="64666" y="10882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0AD537-BC56-4886-ADE4-E2271F5B140F}"/>
                </a:ext>
              </a:extLst>
            </p:cNvPr>
            <p:cNvSpPr/>
            <p:nvPr/>
          </p:nvSpPr>
          <p:spPr>
            <a:xfrm>
              <a:off x="3671586" y="199474"/>
              <a:ext cx="75255" cy="165883"/>
            </a:xfrm>
            <a:custGeom>
              <a:avLst/>
              <a:gdLst/>
              <a:ahLst/>
              <a:cxnLst/>
              <a:rect l="0" t="0" r="0" b="0"/>
              <a:pathLst>
                <a:path w="75255" h="165883">
                  <a:moveTo>
                    <a:pt x="20839" y="33732"/>
                  </a:moveTo>
                  <a:lnTo>
                    <a:pt x="5893" y="1273"/>
                  </a:lnTo>
                  <a:lnTo>
                    <a:pt x="3101" y="0"/>
                  </a:lnTo>
                  <a:lnTo>
                    <a:pt x="1241" y="2607"/>
                  </a:lnTo>
                  <a:lnTo>
                    <a:pt x="0" y="7800"/>
                  </a:lnTo>
                  <a:lnTo>
                    <a:pt x="4215" y="40094"/>
                  </a:lnTo>
                  <a:lnTo>
                    <a:pt x="23231" y="98141"/>
                  </a:lnTo>
                  <a:lnTo>
                    <a:pt x="42041" y="133691"/>
                  </a:lnTo>
                  <a:lnTo>
                    <a:pt x="75254" y="16588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682953-C7F8-4B6F-AB3E-2DA66FC6456A}"/>
                </a:ext>
              </a:extLst>
            </p:cNvPr>
            <p:cNvSpPr/>
            <p:nvPr/>
          </p:nvSpPr>
          <p:spPr>
            <a:xfrm>
              <a:off x="3784077" y="265704"/>
              <a:ext cx="157102" cy="109295"/>
            </a:xfrm>
            <a:custGeom>
              <a:avLst/>
              <a:gdLst/>
              <a:ahLst/>
              <a:cxnLst/>
              <a:rect l="0" t="0" r="0" b="0"/>
              <a:pathLst>
                <a:path w="157102" h="109295">
                  <a:moveTo>
                    <a:pt x="1631" y="45237"/>
                  </a:moveTo>
                  <a:lnTo>
                    <a:pt x="18137" y="45237"/>
                  </a:lnTo>
                  <a:lnTo>
                    <a:pt x="30848" y="40631"/>
                  </a:lnTo>
                  <a:lnTo>
                    <a:pt x="36656" y="36984"/>
                  </a:lnTo>
                  <a:lnTo>
                    <a:pt x="45413" y="26022"/>
                  </a:lnTo>
                  <a:lnTo>
                    <a:pt x="48957" y="19471"/>
                  </a:lnTo>
                  <a:lnTo>
                    <a:pt x="49592" y="13376"/>
                  </a:lnTo>
                  <a:lnTo>
                    <a:pt x="45692" y="1998"/>
                  </a:lnTo>
                  <a:lnTo>
                    <a:pt x="40506" y="0"/>
                  </a:lnTo>
                  <a:lnTo>
                    <a:pt x="25530" y="2387"/>
                  </a:lnTo>
                  <a:lnTo>
                    <a:pt x="19291" y="6306"/>
                  </a:lnTo>
                  <a:lnTo>
                    <a:pt x="10056" y="17570"/>
                  </a:lnTo>
                  <a:lnTo>
                    <a:pt x="0" y="42606"/>
                  </a:lnTo>
                  <a:lnTo>
                    <a:pt x="1194" y="61918"/>
                  </a:lnTo>
                  <a:lnTo>
                    <a:pt x="7482" y="80290"/>
                  </a:lnTo>
                  <a:lnTo>
                    <a:pt x="16036" y="94214"/>
                  </a:lnTo>
                  <a:lnTo>
                    <a:pt x="32505" y="103857"/>
                  </a:lnTo>
                  <a:lnTo>
                    <a:pt x="54220" y="109294"/>
                  </a:lnTo>
                  <a:lnTo>
                    <a:pt x="111958" y="103715"/>
                  </a:lnTo>
                  <a:lnTo>
                    <a:pt x="128688" y="94548"/>
                  </a:lnTo>
                  <a:lnTo>
                    <a:pt x="135568" y="88476"/>
                  </a:lnTo>
                  <a:lnTo>
                    <a:pt x="143213" y="72516"/>
                  </a:lnTo>
                  <a:lnTo>
                    <a:pt x="145746" y="53906"/>
                  </a:lnTo>
                  <a:lnTo>
                    <a:pt x="143180" y="30915"/>
                  </a:lnTo>
                  <a:lnTo>
                    <a:pt x="142638" y="32234"/>
                  </a:lnTo>
                  <a:lnTo>
                    <a:pt x="142900" y="42049"/>
                  </a:lnTo>
                  <a:lnTo>
                    <a:pt x="157101" y="9187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8CBE369-A920-4218-9F91-BCDE8CC94809}"/>
                </a:ext>
              </a:extLst>
            </p:cNvPr>
            <p:cNvSpPr/>
            <p:nvPr/>
          </p:nvSpPr>
          <p:spPr>
            <a:xfrm>
              <a:off x="3910084" y="211133"/>
              <a:ext cx="15548" cy="14300"/>
            </a:xfrm>
            <a:custGeom>
              <a:avLst/>
              <a:gdLst/>
              <a:ahLst/>
              <a:cxnLst/>
              <a:rect l="0" t="0" r="0" b="0"/>
              <a:pathLst>
                <a:path w="15548" h="14300">
                  <a:moveTo>
                    <a:pt x="15547" y="14299"/>
                  </a:moveTo>
                  <a:lnTo>
                    <a:pt x="11420" y="1919"/>
                  </a:lnTo>
                  <a:lnTo>
                    <a:pt x="9341" y="0"/>
                  </a:lnTo>
                  <a:lnTo>
                    <a:pt x="7091" y="448"/>
                  </a:lnTo>
                  <a:lnTo>
                    <a:pt x="0" y="652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2AC9A1C-43BD-4035-AC25-BAD5C23637AE}"/>
                </a:ext>
              </a:extLst>
            </p:cNvPr>
            <p:cNvSpPr/>
            <p:nvPr/>
          </p:nvSpPr>
          <p:spPr>
            <a:xfrm>
              <a:off x="4015022" y="240979"/>
              <a:ext cx="73854" cy="132151"/>
            </a:xfrm>
            <a:custGeom>
              <a:avLst/>
              <a:gdLst/>
              <a:ahLst/>
              <a:cxnLst/>
              <a:rect l="0" t="0" r="0" b="0"/>
              <a:pathLst>
                <a:path w="73854" h="132151">
                  <a:moveTo>
                    <a:pt x="34986" y="0"/>
                  </a:moveTo>
                  <a:lnTo>
                    <a:pt x="9220" y="34020"/>
                  </a:lnTo>
                  <a:lnTo>
                    <a:pt x="0" y="69005"/>
                  </a:lnTo>
                  <a:lnTo>
                    <a:pt x="1395" y="98469"/>
                  </a:lnTo>
                  <a:lnTo>
                    <a:pt x="9692" y="113150"/>
                  </a:lnTo>
                  <a:lnTo>
                    <a:pt x="15532" y="119484"/>
                  </a:lnTo>
                  <a:lnTo>
                    <a:pt x="31234" y="126521"/>
                  </a:lnTo>
                  <a:lnTo>
                    <a:pt x="73853" y="13215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D048F74-1028-46D2-A27F-72CF0B16A491}"/>
                </a:ext>
              </a:extLst>
            </p:cNvPr>
            <p:cNvSpPr/>
            <p:nvPr/>
          </p:nvSpPr>
          <p:spPr>
            <a:xfrm>
              <a:off x="4498608" y="245571"/>
              <a:ext cx="118868" cy="123631"/>
            </a:xfrm>
            <a:custGeom>
              <a:avLst/>
              <a:gdLst/>
              <a:ahLst/>
              <a:cxnLst/>
              <a:rect l="0" t="0" r="0" b="0"/>
              <a:pathLst>
                <a:path w="118868" h="123631">
                  <a:moveTo>
                    <a:pt x="103320" y="65370"/>
                  </a:moveTo>
                  <a:lnTo>
                    <a:pt x="89198" y="26456"/>
                  </a:lnTo>
                  <a:lnTo>
                    <a:pt x="80921" y="14678"/>
                  </a:lnTo>
                  <a:lnTo>
                    <a:pt x="66877" y="8291"/>
                  </a:lnTo>
                  <a:lnTo>
                    <a:pt x="58296" y="6588"/>
                  </a:lnTo>
                  <a:lnTo>
                    <a:pt x="49983" y="8044"/>
                  </a:lnTo>
                  <a:lnTo>
                    <a:pt x="33837" y="16571"/>
                  </a:lnTo>
                  <a:lnTo>
                    <a:pt x="14306" y="35940"/>
                  </a:lnTo>
                  <a:lnTo>
                    <a:pt x="1706" y="62216"/>
                  </a:lnTo>
                  <a:lnTo>
                    <a:pt x="0" y="81819"/>
                  </a:lnTo>
                  <a:lnTo>
                    <a:pt x="2985" y="100320"/>
                  </a:lnTo>
                  <a:lnTo>
                    <a:pt x="10071" y="114301"/>
                  </a:lnTo>
                  <a:lnTo>
                    <a:pt x="16106" y="118720"/>
                  </a:lnTo>
                  <a:lnTo>
                    <a:pt x="32025" y="123630"/>
                  </a:lnTo>
                  <a:lnTo>
                    <a:pt x="60410" y="122268"/>
                  </a:lnTo>
                  <a:lnTo>
                    <a:pt x="78203" y="113978"/>
                  </a:lnTo>
                  <a:lnTo>
                    <a:pt x="86575" y="108140"/>
                  </a:lnTo>
                  <a:lnTo>
                    <a:pt x="98181" y="92441"/>
                  </a:lnTo>
                  <a:lnTo>
                    <a:pt x="105355" y="73947"/>
                  </a:lnTo>
                  <a:lnTo>
                    <a:pt x="110338" y="23676"/>
                  </a:lnTo>
                  <a:lnTo>
                    <a:pt x="106151" y="7684"/>
                  </a:lnTo>
                  <a:lnTo>
                    <a:pt x="102617" y="1001"/>
                  </a:lnTo>
                  <a:lnTo>
                    <a:pt x="101124" y="0"/>
                  </a:lnTo>
                  <a:lnTo>
                    <a:pt x="101768" y="8102"/>
                  </a:lnTo>
                  <a:lnTo>
                    <a:pt x="118867" y="4205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CCF5ED-041A-4F6C-A65A-A5D65F890D5B}"/>
                </a:ext>
              </a:extLst>
            </p:cNvPr>
            <p:cNvSpPr/>
            <p:nvPr/>
          </p:nvSpPr>
          <p:spPr>
            <a:xfrm>
              <a:off x="4710921" y="240979"/>
              <a:ext cx="186402" cy="117796"/>
            </a:xfrm>
            <a:custGeom>
              <a:avLst/>
              <a:gdLst/>
              <a:ahLst/>
              <a:cxnLst/>
              <a:rect l="0" t="0" r="0" b="0"/>
              <a:pathLst>
                <a:path w="186402" h="117796">
                  <a:moveTo>
                    <a:pt x="85346" y="0"/>
                  </a:moveTo>
                  <a:lnTo>
                    <a:pt x="72966" y="4127"/>
                  </a:lnTo>
                  <a:lnTo>
                    <a:pt x="26400" y="39913"/>
                  </a:lnTo>
                  <a:lnTo>
                    <a:pt x="4924" y="66625"/>
                  </a:lnTo>
                  <a:lnTo>
                    <a:pt x="82" y="86329"/>
                  </a:lnTo>
                  <a:lnTo>
                    <a:pt x="0" y="96421"/>
                  </a:lnTo>
                  <a:lnTo>
                    <a:pt x="3400" y="104012"/>
                  </a:lnTo>
                  <a:lnTo>
                    <a:pt x="16392" y="114750"/>
                  </a:lnTo>
                  <a:lnTo>
                    <a:pt x="31379" y="117795"/>
                  </a:lnTo>
                  <a:lnTo>
                    <a:pt x="70366" y="112712"/>
                  </a:lnTo>
                  <a:lnTo>
                    <a:pt x="98758" y="101727"/>
                  </a:lnTo>
                  <a:lnTo>
                    <a:pt x="136526" y="72385"/>
                  </a:lnTo>
                  <a:lnTo>
                    <a:pt x="148399" y="52830"/>
                  </a:lnTo>
                  <a:lnTo>
                    <a:pt x="157387" y="26498"/>
                  </a:lnTo>
                  <a:lnTo>
                    <a:pt x="157557" y="18529"/>
                  </a:lnTo>
                  <a:lnTo>
                    <a:pt x="153140" y="5068"/>
                  </a:lnTo>
                  <a:lnTo>
                    <a:pt x="152135" y="3379"/>
                  </a:lnTo>
                  <a:lnTo>
                    <a:pt x="158845" y="25813"/>
                  </a:lnTo>
                  <a:lnTo>
                    <a:pt x="177132" y="57910"/>
                  </a:lnTo>
                  <a:lnTo>
                    <a:pt x="186401" y="6996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E25BFA-97BD-4DE8-B302-22A3DFCE778B}"/>
                </a:ext>
              </a:extLst>
            </p:cNvPr>
            <p:cNvSpPr/>
            <p:nvPr/>
          </p:nvSpPr>
          <p:spPr>
            <a:xfrm>
              <a:off x="4842907" y="155471"/>
              <a:ext cx="15549" cy="31095"/>
            </a:xfrm>
            <a:custGeom>
              <a:avLst/>
              <a:gdLst/>
              <a:ahLst/>
              <a:cxnLst/>
              <a:rect l="0" t="0" r="0" b="0"/>
              <a:pathLst>
                <a:path w="15549" h="31095">
                  <a:moveTo>
                    <a:pt x="15548" y="31094"/>
                  </a:moveTo>
                  <a:lnTo>
                    <a:pt x="3242" y="263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F24D22-E5B2-46D1-B04C-DE1F08C5E856}"/>
                </a:ext>
              </a:extLst>
            </p:cNvPr>
            <p:cNvSpPr/>
            <p:nvPr/>
          </p:nvSpPr>
          <p:spPr>
            <a:xfrm>
              <a:off x="4928707" y="116927"/>
              <a:ext cx="388387" cy="225109"/>
            </a:xfrm>
            <a:custGeom>
              <a:avLst/>
              <a:gdLst/>
              <a:ahLst/>
              <a:cxnLst/>
              <a:rect l="0" t="0" r="0" b="0"/>
              <a:pathLst>
                <a:path w="388387" h="225109">
                  <a:moveTo>
                    <a:pt x="139633" y="108505"/>
                  </a:moveTo>
                  <a:lnTo>
                    <a:pt x="107174" y="90993"/>
                  </a:lnTo>
                  <a:lnTo>
                    <a:pt x="92385" y="90069"/>
                  </a:lnTo>
                  <a:lnTo>
                    <a:pt x="67188" y="96709"/>
                  </a:lnTo>
                  <a:lnTo>
                    <a:pt x="27722" y="118555"/>
                  </a:lnTo>
                  <a:lnTo>
                    <a:pt x="5226" y="144401"/>
                  </a:lnTo>
                  <a:lnTo>
                    <a:pt x="146" y="163902"/>
                  </a:lnTo>
                  <a:lnTo>
                    <a:pt x="0" y="173939"/>
                  </a:lnTo>
                  <a:lnTo>
                    <a:pt x="2494" y="182358"/>
                  </a:lnTo>
                  <a:lnTo>
                    <a:pt x="12176" y="196319"/>
                  </a:lnTo>
                  <a:lnTo>
                    <a:pt x="29722" y="203676"/>
                  </a:lnTo>
                  <a:lnTo>
                    <a:pt x="51916" y="205218"/>
                  </a:lnTo>
                  <a:lnTo>
                    <a:pt x="86963" y="196374"/>
                  </a:lnTo>
                  <a:lnTo>
                    <a:pt x="120592" y="177910"/>
                  </a:lnTo>
                  <a:lnTo>
                    <a:pt x="126938" y="172913"/>
                  </a:lnTo>
                  <a:lnTo>
                    <a:pt x="136294" y="155845"/>
                  </a:lnTo>
                  <a:lnTo>
                    <a:pt x="144114" y="119653"/>
                  </a:lnTo>
                  <a:lnTo>
                    <a:pt x="142629" y="65122"/>
                  </a:lnTo>
                  <a:lnTo>
                    <a:pt x="129076" y="4291"/>
                  </a:lnTo>
                  <a:lnTo>
                    <a:pt x="126549" y="162"/>
                  </a:lnTo>
                  <a:lnTo>
                    <a:pt x="124000" y="0"/>
                  </a:lnTo>
                  <a:lnTo>
                    <a:pt x="121437" y="2483"/>
                  </a:lnTo>
                  <a:lnTo>
                    <a:pt x="120593" y="6730"/>
                  </a:lnTo>
                  <a:lnTo>
                    <a:pt x="130735" y="62963"/>
                  </a:lnTo>
                  <a:lnTo>
                    <a:pt x="153649" y="117420"/>
                  </a:lnTo>
                  <a:lnTo>
                    <a:pt x="187096" y="168455"/>
                  </a:lnTo>
                  <a:lnTo>
                    <a:pt x="209838" y="185098"/>
                  </a:lnTo>
                  <a:lnTo>
                    <a:pt x="237114" y="191372"/>
                  </a:lnTo>
                  <a:lnTo>
                    <a:pt x="252343" y="188233"/>
                  </a:lnTo>
                  <a:lnTo>
                    <a:pt x="258823" y="184978"/>
                  </a:lnTo>
                  <a:lnTo>
                    <a:pt x="263143" y="179353"/>
                  </a:lnTo>
                  <a:lnTo>
                    <a:pt x="267943" y="163889"/>
                  </a:lnTo>
                  <a:lnTo>
                    <a:pt x="282179" y="167021"/>
                  </a:lnTo>
                  <a:lnTo>
                    <a:pt x="332546" y="193534"/>
                  </a:lnTo>
                  <a:lnTo>
                    <a:pt x="388386" y="22510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9793ED-3E46-4B20-9C21-B3F56D40F2F8}"/>
              </a:ext>
            </a:extLst>
          </p:cNvPr>
          <p:cNvGrpSpPr/>
          <p:nvPr/>
        </p:nvGrpSpPr>
        <p:grpSpPr>
          <a:xfrm>
            <a:off x="1301574" y="771396"/>
            <a:ext cx="1818000" cy="274224"/>
            <a:chOff x="1301574" y="771396"/>
            <a:chExt cx="1818000" cy="27422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5614B6D-D146-4674-95E0-1384AC460BEF}"/>
                </a:ext>
              </a:extLst>
            </p:cNvPr>
            <p:cNvSpPr/>
            <p:nvPr/>
          </p:nvSpPr>
          <p:spPr>
            <a:xfrm>
              <a:off x="1438103" y="855088"/>
              <a:ext cx="23321" cy="132151"/>
            </a:xfrm>
            <a:custGeom>
              <a:avLst/>
              <a:gdLst/>
              <a:ahLst/>
              <a:cxnLst/>
              <a:rect l="0" t="0" r="0" b="0"/>
              <a:pathLst>
                <a:path w="23321" h="132151">
                  <a:moveTo>
                    <a:pt x="0" y="0"/>
                  </a:moveTo>
                  <a:lnTo>
                    <a:pt x="9596" y="62997"/>
                  </a:lnTo>
                  <a:lnTo>
                    <a:pt x="21177" y="113688"/>
                  </a:lnTo>
                  <a:lnTo>
                    <a:pt x="23320" y="13215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6C0592F-7B75-4F9A-8819-0FA83D2A6738}"/>
                </a:ext>
              </a:extLst>
            </p:cNvPr>
            <p:cNvSpPr/>
            <p:nvPr/>
          </p:nvSpPr>
          <p:spPr>
            <a:xfrm>
              <a:off x="1301574" y="771396"/>
              <a:ext cx="240443" cy="274224"/>
            </a:xfrm>
            <a:custGeom>
              <a:avLst/>
              <a:gdLst/>
              <a:ahLst/>
              <a:cxnLst/>
              <a:rect l="0" t="0" r="0" b="0"/>
              <a:pathLst>
                <a:path w="240443" h="274224">
                  <a:moveTo>
                    <a:pt x="82114" y="68145"/>
                  </a:moveTo>
                  <a:lnTo>
                    <a:pt x="65607" y="64018"/>
                  </a:lnTo>
                  <a:lnTo>
                    <a:pt x="59017" y="67121"/>
                  </a:lnTo>
                  <a:lnTo>
                    <a:pt x="47089" y="82085"/>
                  </a:lnTo>
                  <a:lnTo>
                    <a:pt x="34788" y="114790"/>
                  </a:lnTo>
                  <a:lnTo>
                    <a:pt x="33926" y="155958"/>
                  </a:lnTo>
                  <a:lnTo>
                    <a:pt x="46157" y="214679"/>
                  </a:lnTo>
                  <a:lnTo>
                    <a:pt x="57832" y="234691"/>
                  </a:lnTo>
                  <a:lnTo>
                    <a:pt x="84632" y="262236"/>
                  </a:lnTo>
                  <a:lnTo>
                    <a:pt x="91566" y="267500"/>
                  </a:lnTo>
                  <a:lnTo>
                    <a:pt x="113090" y="273350"/>
                  </a:lnTo>
                  <a:lnTo>
                    <a:pt x="139067" y="274223"/>
                  </a:lnTo>
                  <a:lnTo>
                    <a:pt x="175381" y="265002"/>
                  </a:lnTo>
                  <a:lnTo>
                    <a:pt x="191512" y="256117"/>
                  </a:lnTo>
                  <a:lnTo>
                    <a:pt x="214432" y="229023"/>
                  </a:lnTo>
                  <a:lnTo>
                    <a:pt x="232979" y="192726"/>
                  </a:lnTo>
                  <a:lnTo>
                    <a:pt x="240442" y="163311"/>
                  </a:lnTo>
                  <a:lnTo>
                    <a:pt x="236222" y="101768"/>
                  </a:lnTo>
                  <a:lnTo>
                    <a:pt x="220744" y="62663"/>
                  </a:lnTo>
                  <a:lnTo>
                    <a:pt x="196926" y="29730"/>
                  </a:lnTo>
                  <a:lnTo>
                    <a:pt x="174866" y="14344"/>
                  </a:lnTo>
                  <a:lnTo>
                    <a:pt x="143334" y="2271"/>
                  </a:lnTo>
                  <a:lnTo>
                    <a:pt x="124582" y="0"/>
                  </a:lnTo>
                  <a:lnTo>
                    <a:pt x="94601" y="6975"/>
                  </a:lnTo>
                  <a:lnTo>
                    <a:pt x="67963" y="19982"/>
                  </a:lnTo>
                  <a:lnTo>
                    <a:pt x="43660" y="43030"/>
                  </a:lnTo>
                  <a:lnTo>
                    <a:pt x="13961" y="87976"/>
                  </a:lnTo>
                  <a:lnTo>
                    <a:pt x="2132" y="125652"/>
                  </a:lnTo>
                  <a:lnTo>
                    <a:pt x="0" y="177073"/>
                  </a:lnTo>
                  <a:lnTo>
                    <a:pt x="4379" y="21584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44D9520-54CC-4A6F-8353-1AA202B6B605}"/>
                </a:ext>
              </a:extLst>
            </p:cNvPr>
            <p:cNvSpPr/>
            <p:nvPr/>
          </p:nvSpPr>
          <p:spPr>
            <a:xfrm>
              <a:off x="1789241" y="776952"/>
              <a:ext cx="208556" cy="170998"/>
            </a:xfrm>
            <a:custGeom>
              <a:avLst/>
              <a:gdLst/>
              <a:ahLst/>
              <a:cxnLst/>
              <a:rect l="0" t="0" r="0" b="0"/>
              <a:pathLst>
                <a:path w="208556" h="170998">
                  <a:moveTo>
                    <a:pt x="37538" y="401"/>
                  </a:moveTo>
                  <a:lnTo>
                    <a:pt x="21031" y="401"/>
                  </a:lnTo>
                  <a:lnTo>
                    <a:pt x="15305" y="2992"/>
                  </a:lnTo>
                  <a:lnTo>
                    <a:pt x="6639" y="12781"/>
                  </a:lnTo>
                  <a:lnTo>
                    <a:pt x="2212" y="28072"/>
                  </a:lnTo>
                  <a:lnTo>
                    <a:pt x="0" y="82324"/>
                  </a:lnTo>
                  <a:lnTo>
                    <a:pt x="5424" y="141590"/>
                  </a:lnTo>
                  <a:lnTo>
                    <a:pt x="10269" y="169490"/>
                  </a:lnTo>
                  <a:lnTo>
                    <a:pt x="11585" y="170997"/>
                  </a:lnTo>
                  <a:lnTo>
                    <a:pt x="13437" y="152483"/>
                  </a:lnTo>
                  <a:lnTo>
                    <a:pt x="14115" y="91019"/>
                  </a:lnTo>
                  <a:lnTo>
                    <a:pt x="16507" y="28659"/>
                  </a:lnTo>
                  <a:lnTo>
                    <a:pt x="18335" y="19240"/>
                  </a:lnTo>
                  <a:lnTo>
                    <a:pt x="22145" y="12096"/>
                  </a:lnTo>
                  <a:lnTo>
                    <a:pt x="33288" y="1856"/>
                  </a:lnTo>
                  <a:lnTo>
                    <a:pt x="39023" y="507"/>
                  </a:lnTo>
                  <a:lnTo>
                    <a:pt x="44574" y="1335"/>
                  </a:lnTo>
                  <a:lnTo>
                    <a:pt x="56212" y="7726"/>
                  </a:lnTo>
                  <a:lnTo>
                    <a:pt x="116075" y="56430"/>
                  </a:lnTo>
                  <a:lnTo>
                    <a:pt x="131177" y="63594"/>
                  </a:lnTo>
                  <a:lnTo>
                    <a:pt x="146526" y="65051"/>
                  </a:lnTo>
                  <a:lnTo>
                    <a:pt x="154246" y="64230"/>
                  </a:lnTo>
                  <a:lnTo>
                    <a:pt x="160257" y="61092"/>
                  </a:lnTo>
                  <a:lnTo>
                    <a:pt x="169239" y="50695"/>
                  </a:lnTo>
                  <a:lnTo>
                    <a:pt x="179152" y="30274"/>
                  </a:lnTo>
                  <a:lnTo>
                    <a:pt x="184897" y="0"/>
                  </a:lnTo>
                  <a:lnTo>
                    <a:pt x="186737" y="133"/>
                  </a:lnTo>
                  <a:lnTo>
                    <a:pt x="188828" y="2814"/>
                  </a:lnTo>
                  <a:lnTo>
                    <a:pt x="200914" y="48991"/>
                  </a:lnTo>
                  <a:lnTo>
                    <a:pt x="208555" y="7036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C6F15C-FDDF-4897-99F5-F8367599269C}"/>
                </a:ext>
              </a:extLst>
            </p:cNvPr>
            <p:cNvSpPr/>
            <p:nvPr/>
          </p:nvSpPr>
          <p:spPr>
            <a:xfrm>
              <a:off x="2073905" y="831767"/>
              <a:ext cx="79363" cy="126818"/>
            </a:xfrm>
            <a:custGeom>
              <a:avLst/>
              <a:gdLst/>
              <a:ahLst/>
              <a:cxnLst/>
              <a:rect l="0" t="0" r="0" b="0"/>
              <a:pathLst>
                <a:path w="79363" h="126818">
                  <a:moveTo>
                    <a:pt x="79362" y="0"/>
                  </a:moveTo>
                  <a:lnTo>
                    <a:pt x="46903" y="14947"/>
                  </a:lnTo>
                  <a:lnTo>
                    <a:pt x="28670" y="29093"/>
                  </a:lnTo>
                  <a:lnTo>
                    <a:pt x="7897" y="60898"/>
                  </a:lnTo>
                  <a:lnTo>
                    <a:pt x="671" y="77162"/>
                  </a:lnTo>
                  <a:lnTo>
                    <a:pt x="0" y="109140"/>
                  </a:lnTo>
                  <a:lnTo>
                    <a:pt x="3997" y="116810"/>
                  </a:lnTo>
                  <a:lnTo>
                    <a:pt x="10117" y="121923"/>
                  </a:lnTo>
                  <a:lnTo>
                    <a:pt x="17651" y="125332"/>
                  </a:lnTo>
                  <a:lnTo>
                    <a:pt x="32933" y="126817"/>
                  </a:lnTo>
                  <a:lnTo>
                    <a:pt x="40636" y="126004"/>
                  </a:lnTo>
                  <a:lnTo>
                    <a:pt x="53801" y="118190"/>
                  </a:lnTo>
                  <a:lnTo>
                    <a:pt x="64547" y="105216"/>
                  </a:lnTo>
                  <a:lnTo>
                    <a:pt x="72202" y="87934"/>
                  </a:lnTo>
                  <a:lnTo>
                    <a:pt x="71573" y="68737"/>
                  </a:lnTo>
                  <a:lnTo>
                    <a:pt x="64672" y="50416"/>
                  </a:lnTo>
                  <a:lnTo>
                    <a:pt x="52968" y="36515"/>
                  </a:lnTo>
                  <a:lnTo>
                    <a:pt x="17174" y="1554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E82CF6-93A9-4EA6-A69A-33A0C4599684}"/>
                </a:ext>
              </a:extLst>
            </p:cNvPr>
            <p:cNvSpPr/>
            <p:nvPr/>
          </p:nvSpPr>
          <p:spPr>
            <a:xfrm>
              <a:off x="2211606" y="862862"/>
              <a:ext cx="190415" cy="116362"/>
            </a:xfrm>
            <a:custGeom>
              <a:avLst/>
              <a:gdLst/>
              <a:ahLst/>
              <a:cxnLst/>
              <a:rect l="0" t="0" r="0" b="0"/>
              <a:pathLst>
                <a:path w="190415" h="116362">
                  <a:moveTo>
                    <a:pt x="3849" y="0"/>
                  </a:moveTo>
                  <a:lnTo>
                    <a:pt x="0" y="60693"/>
                  </a:lnTo>
                  <a:lnTo>
                    <a:pt x="3866" y="77071"/>
                  </a:lnTo>
                  <a:lnTo>
                    <a:pt x="11342" y="92987"/>
                  </a:lnTo>
                  <a:lnTo>
                    <a:pt x="18346" y="97404"/>
                  </a:lnTo>
                  <a:lnTo>
                    <a:pt x="37644" y="100008"/>
                  </a:lnTo>
                  <a:lnTo>
                    <a:pt x="46245" y="97766"/>
                  </a:lnTo>
                  <a:lnTo>
                    <a:pt x="60408" y="88365"/>
                  </a:lnTo>
                  <a:lnTo>
                    <a:pt x="78093" y="64378"/>
                  </a:lnTo>
                  <a:lnTo>
                    <a:pt x="91611" y="32230"/>
                  </a:lnTo>
                  <a:lnTo>
                    <a:pt x="91724" y="33579"/>
                  </a:lnTo>
                  <a:lnTo>
                    <a:pt x="90935" y="37933"/>
                  </a:lnTo>
                  <a:lnTo>
                    <a:pt x="107009" y="89155"/>
                  </a:lnTo>
                  <a:lnTo>
                    <a:pt x="117069" y="104692"/>
                  </a:lnTo>
                  <a:lnTo>
                    <a:pt x="123379" y="111253"/>
                  </a:lnTo>
                  <a:lnTo>
                    <a:pt x="131041" y="114764"/>
                  </a:lnTo>
                  <a:lnTo>
                    <a:pt x="148767" y="116361"/>
                  </a:lnTo>
                  <a:lnTo>
                    <a:pt x="156603" y="113850"/>
                  </a:lnTo>
                  <a:lnTo>
                    <a:pt x="190414" y="8550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BAD67-5FEA-4561-A1E3-ACA68BF80906}"/>
                </a:ext>
              </a:extLst>
            </p:cNvPr>
            <p:cNvSpPr/>
            <p:nvPr/>
          </p:nvSpPr>
          <p:spPr>
            <a:xfrm>
              <a:off x="2370319" y="801761"/>
              <a:ext cx="23928" cy="115516"/>
            </a:xfrm>
            <a:custGeom>
              <a:avLst/>
              <a:gdLst/>
              <a:ahLst/>
              <a:cxnLst/>
              <a:rect l="0" t="0" r="0" b="0"/>
              <a:pathLst>
                <a:path w="23928" h="115516">
                  <a:moveTo>
                    <a:pt x="23927" y="30006"/>
                  </a:moveTo>
                  <a:lnTo>
                    <a:pt x="15674" y="5246"/>
                  </a:lnTo>
                  <a:lnTo>
                    <a:pt x="11515" y="544"/>
                  </a:lnTo>
                  <a:lnTo>
                    <a:pt x="7015" y="0"/>
                  </a:lnTo>
                  <a:lnTo>
                    <a:pt x="2288" y="2229"/>
                  </a:lnTo>
                  <a:lnTo>
                    <a:pt x="0" y="8033"/>
                  </a:lnTo>
                  <a:lnTo>
                    <a:pt x="356" y="64520"/>
                  </a:lnTo>
                  <a:lnTo>
                    <a:pt x="8380" y="11551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BA87A06-ACDA-4EDB-9426-F4AE9BEE4645}"/>
                </a:ext>
              </a:extLst>
            </p:cNvPr>
            <p:cNvSpPr/>
            <p:nvPr/>
          </p:nvSpPr>
          <p:spPr>
            <a:xfrm>
              <a:off x="2324285" y="817459"/>
              <a:ext cx="233206" cy="174085"/>
            </a:xfrm>
            <a:custGeom>
              <a:avLst/>
              <a:gdLst/>
              <a:ahLst/>
              <a:cxnLst/>
              <a:rect l="0" t="0" r="0" b="0"/>
              <a:pathLst>
                <a:path w="233206" h="174085">
                  <a:moveTo>
                    <a:pt x="0" y="115364"/>
                  </a:moveTo>
                  <a:lnTo>
                    <a:pt x="4126" y="102984"/>
                  </a:lnTo>
                  <a:lnTo>
                    <a:pt x="13062" y="94603"/>
                  </a:lnTo>
                  <a:lnTo>
                    <a:pt x="70168" y="70550"/>
                  </a:lnTo>
                  <a:lnTo>
                    <a:pt x="104729" y="47552"/>
                  </a:lnTo>
                  <a:lnTo>
                    <a:pt x="121338" y="28189"/>
                  </a:lnTo>
                  <a:lnTo>
                    <a:pt x="127344" y="11265"/>
                  </a:lnTo>
                  <a:lnTo>
                    <a:pt x="129150" y="0"/>
                  </a:lnTo>
                  <a:lnTo>
                    <a:pt x="127074" y="9388"/>
                  </a:lnTo>
                  <a:lnTo>
                    <a:pt x="131115" y="48877"/>
                  </a:lnTo>
                  <a:lnTo>
                    <a:pt x="145242" y="111852"/>
                  </a:lnTo>
                  <a:lnTo>
                    <a:pt x="155322" y="174084"/>
                  </a:lnTo>
                  <a:lnTo>
                    <a:pt x="157099" y="171785"/>
                  </a:lnTo>
                  <a:lnTo>
                    <a:pt x="177830" y="122800"/>
                  </a:lnTo>
                  <a:lnTo>
                    <a:pt x="189592" y="112047"/>
                  </a:lnTo>
                  <a:lnTo>
                    <a:pt x="196356" y="107971"/>
                  </a:lnTo>
                  <a:lnTo>
                    <a:pt x="202593" y="107844"/>
                  </a:lnTo>
                  <a:lnTo>
                    <a:pt x="208479" y="110351"/>
                  </a:lnTo>
                  <a:lnTo>
                    <a:pt x="214130" y="114613"/>
                  </a:lnTo>
                  <a:lnTo>
                    <a:pt x="222712" y="128562"/>
                  </a:lnTo>
                  <a:lnTo>
                    <a:pt x="233205" y="15423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80DED60-D9DB-496E-A755-4824C5FCF692}"/>
                </a:ext>
              </a:extLst>
            </p:cNvPr>
            <p:cNvSpPr/>
            <p:nvPr/>
          </p:nvSpPr>
          <p:spPr>
            <a:xfrm>
              <a:off x="2588585" y="827037"/>
              <a:ext cx="530989" cy="144655"/>
            </a:xfrm>
            <a:custGeom>
              <a:avLst/>
              <a:gdLst/>
              <a:ahLst/>
              <a:cxnLst/>
              <a:rect l="0" t="0" r="0" b="0"/>
              <a:pathLst>
                <a:path w="530989" h="144655">
                  <a:moveTo>
                    <a:pt x="0" y="144654"/>
                  </a:moveTo>
                  <a:lnTo>
                    <a:pt x="49189" y="142351"/>
                  </a:lnTo>
                  <a:lnTo>
                    <a:pt x="107317" y="133834"/>
                  </a:lnTo>
                  <a:lnTo>
                    <a:pt x="165007" y="118970"/>
                  </a:lnTo>
                  <a:lnTo>
                    <a:pt x="215415" y="104264"/>
                  </a:lnTo>
                  <a:lnTo>
                    <a:pt x="272302" y="87699"/>
                  </a:lnTo>
                  <a:lnTo>
                    <a:pt x="326021" y="75214"/>
                  </a:lnTo>
                  <a:lnTo>
                    <a:pt x="385000" y="60941"/>
                  </a:lnTo>
                  <a:lnTo>
                    <a:pt x="446450" y="32936"/>
                  </a:lnTo>
                  <a:lnTo>
                    <a:pt x="460707" y="22736"/>
                  </a:lnTo>
                  <a:lnTo>
                    <a:pt x="463472" y="16734"/>
                  </a:lnTo>
                  <a:lnTo>
                    <a:pt x="463588" y="10142"/>
                  </a:lnTo>
                  <a:lnTo>
                    <a:pt x="461938" y="3156"/>
                  </a:lnTo>
                  <a:lnTo>
                    <a:pt x="462565" y="226"/>
                  </a:lnTo>
                  <a:lnTo>
                    <a:pt x="464711" y="0"/>
                  </a:lnTo>
                  <a:lnTo>
                    <a:pt x="472565" y="5219"/>
                  </a:lnTo>
                  <a:lnTo>
                    <a:pt x="507387" y="44323"/>
                  </a:lnTo>
                  <a:lnTo>
                    <a:pt x="526201" y="77139"/>
                  </a:lnTo>
                  <a:lnTo>
                    <a:pt x="530988" y="95645"/>
                  </a:lnTo>
                  <a:lnTo>
                    <a:pt x="530237" y="112508"/>
                  </a:lnTo>
                  <a:lnTo>
                    <a:pt x="522417" y="126336"/>
                  </a:lnTo>
                  <a:lnTo>
                    <a:pt x="505279" y="14465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DDE0FA-1AEB-45EA-BB7E-7AD9794629C6}"/>
              </a:ext>
            </a:extLst>
          </p:cNvPr>
          <p:cNvGrpSpPr/>
          <p:nvPr/>
        </p:nvGrpSpPr>
        <p:grpSpPr>
          <a:xfrm>
            <a:off x="3365937" y="738005"/>
            <a:ext cx="396451" cy="295875"/>
            <a:chOff x="3365937" y="738005"/>
            <a:chExt cx="396451" cy="29587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46B8579-3093-4F4C-B228-37E2C546BC17}"/>
                </a:ext>
              </a:extLst>
            </p:cNvPr>
            <p:cNvSpPr/>
            <p:nvPr/>
          </p:nvSpPr>
          <p:spPr>
            <a:xfrm>
              <a:off x="3365937" y="738005"/>
              <a:ext cx="249937" cy="295875"/>
            </a:xfrm>
            <a:custGeom>
              <a:avLst/>
              <a:gdLst/>
              <a:ahLst/>
              <a:cxnLst/>
              <a:rect l="0" t="0" r="0" b="0"/>
              <a:pathLst>
                <a:path w="249937" h="295875">
                  <a:moveTo>
                    <a:pt x="240980" y="8254"/>
                  </a:moveTo>
                  <a:lnTo>
                    <a:pt x="249233" y="0"/>
                  </a:lnTo>
                  <a:lnTo>
                    <a:pt x="249936" y="1888"/>
                  </a:lnTo>
                  <a:lnTo>
                    <a:pt x="246112" y="15501"/>
                  </a:lnTo>
                  <a:lnTo>
                    <a:pt x="208972" y="70876"/>
                  </a:lnTo>
                  <a:lnTo>
                    <a:pt x="162442" y="126876"/>
                  </a:lnTo>
                  <a:lnTo>
                    <a:pt x="106837" y="189038"/>
                  </a:lnTo>
                  <a:lnTo>
                    <a:pt x="50444" y="247929"/>
                  </a:lnTo>
                  <a:lnTo>
                    <a:pt x="0" y="2958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2B6E385-E084-4FD8-9558-F8BACC53B953}"/>
                </a:ext>
              </a:extLst>
            </p:cNvPr>
            <p:cNvSpPr/>
            <p:nvPr/>
          </p:nvSpPr>
          <p:spPr>
            <a:xfrm>
              <a:off x="3392905" y="754302"/>
              <a:ext cx="369483" cy="201843"/>
            </a:xfrm>
            <a:custGeom>
              <a:avLst/>
              <a:gdLst/>
              <a:ahLst/>
              <a:cxnLst/>
              <a:rect l="0" t="0" r="0" b="0"/>
              <a:pathLst>
                <a:path w="369483" h="201843">
                  <a:moveTo>
                    <a:pt x="4126" y="38598"/>
                  </a:moveTo>
                  <a:lnTo>
                    <a:pt x="0" y="9711"/>
                  </a:lnTo>
                  <a:lnTo>
                    <a:pt x="2239" y="2929"/>
                  </a:lnTo>
                  <a:lnTo>
                    <a:pt x="7187" y="135"/>
                  </a:lnTo>
                  <a:lnTo>
                    <a:pt x="13940" y="0"/>
                  </a:lnTo>
                  <a:lnTo>
                    <a:pt x="26051" y="4457"/>
                  </a:lnTo>
                  <a:lnTo>
                    <a:pt x="85281" y="47103"/>
                  </a:lnTo>
                  <a:lnTo>
                    <a:pt x="144841" y="87638"/>
                  </a:lnTo>
                  <a:lnTo>
                    <a:pt x="200156" y="123045"/>
                  </a:lnTo>
                  <a:lnTo>
                    <a:pt x="260987" y="154127"/>
                  </a:lnTo>
                  <a:lnTo>
                    <a:pt x="322907" y="180101"/>
                  </a:lnTo>
                  <a:lnTo>
                    <a:pt x="369482" y="2018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C7A777-CF0B-4570-B4D2-61A058B485F1}"/>
              </a:ext>
            </a:extLst>
          </p:cNvPr>
          <p:cNvGrpSpPr/>
          <p:nvPr/>
        </p:nvGrpSpPr>
        <p:grpSpPr>
          <a:xfrm>
            <a:off x="1286978" y="1196970"/>
            <a:ext cx="2802152" cy="352058"/>
            <a:chOff x="1286978" y="1196970"/>
            <a:chExt cx="2802152" cy="35205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D6FCEC-F562-42CF-A53E-033BF7FEF8B6}"/>
                </a:ext>
              </a:extLst>
            </p:cNvPr>
            <p:cNvSpPr/>
            <p:nvPr/>
          </p:nvSpPr>
          <p:spPr>
            <a:xfrm>
              <a:off x="1399235" y="1342892"/>
              <a:ext cx="155471" cy="110867"/>
            </a:xfrm>
            <a:custGeom>
              <a:avLst/>
              <a:gdLst/>
              <a:ahLst/>
              <a:cxnLst/>
              <a:rect l="0" t="0" r="0" b="0"/>
              <a:pathLst>
                <a:path w="155471" h="110867">
                  <a:moveTo>
                    <a:pt x="0" y="33022"/>
                  </a:moveTo>
                  <a:lnTo>
                    <a:pt x="4127" y="16516"/>
                  </a:lnTo>
                  <a:lnTo>
                    <a:pt x="7933" y="10790"/>
                  </a:lnTo>
                  <a:lnTo>
                    <a:pt x="19073" y="2124"/>
                  </a:lnTo>
                  <a:lnTo>
                    <a:pt x="32661" y="0"/>
                  </a:lnTo>
                  <a:lnTo>
                    <a:pt x="62498" y="5674"/>
                  </a:lnTo>
                  <a:lnTo>
                    <a:pt x="81474" y="16762"/>
                  </a:lnTo>
                  <a:lnTo>
                    <a:pt x="85410" y="23046"/>
                  </a:lnTo>
                  <a:lnTo>
                    <a:pt x="89783" y="39241"/>
                  </a:lnTo>
                  <a:lnTo>
                    <a:pt x="88119" y="63656"/>
                  </a:lnTo>
                  <a:lnTo>
                    <a:pt x="82155" y="87301"/>
                  </a:lnTo>
                  <a:lnTo>
                    <a:pt x="83273" y="94256"/>
                  </a:lnTo>
                  <a:lnTo>
                    <a:pt x="91425" y="106590"/>
                  </a:lnTo>
                  <a:lnTo>
                    <a:pt x="97227" y="109707"/>
                  </a:lnTo>
                  <a:lnTo>
                    <a:pt x="110582" y="110866"/>
                  </a:lnTo>
                  <a:lnTo>
                    <a:pt x="132669" y="102536"/>
                  </a:lnTo>
                  <a:lnTo>
                    <a:pt x="143321" y="93860"/>
                  </a:lnTo>
                  <a:lnTo>
                    <a:pt x="155470" y="7966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8FD95D5-B086-40E5-B4B5-94E35DA6A4A4}"/>
                </a:ext>
              </a:extLst>
            </p:cNvPr>
            <p:cNvSpPr/>
            <p:nvPr/>
          </p:nvSpPr>
          <p:spPr>
            <a:xfrm>
              <a:off x="1286978" y="1245152"/>
              <a:ext cx="381010" cy="303876"/>
            </a:xfrm>
            <a:custGeom>
              <a:avLst/>
              <a:gdLst/>
              <a:ahLst/>
              <a:cxnLst/>
              <a:rect l="0" t="0" r="0" b="0"/>
              <a:pathLst>
                <a:path w="381010" h="303876">
                  <a:moveTo>
                    <a:pt x="213313" y="53027"/>
                  </a:moveTo>
                  <a:lnTo>
                    <a:pt x="155088" y="46334"/>
                  </a:lnTo>
                  <a:lnTo>
                    <a:pt x="119381" y="53827"/>
                  </a:lnTo>
                  <a:lnTo>
                    <a:pt x="72934" y="81828"/>
                  </a:lnTo>
                  <a:lnTo>
                    <a:pt x="36765" y="115937"/>
                  </a:lnTo>
                  <a:lnTo>
                    <a:pt x="14235" y="146452"/>
                  </a:lnTo>
                  <a:lnTo>
                    <a:pt x="8231" y="164223"/>
                  </a:lnTo>
                  <a:lnTo>
                    <a:pt x="0" y="215797"/>
                  </a:lnTo>
                  <a:lnTo>
                    <a:pt x="3632" y="231607"/>
                  </a:lnTo>
                  <a:lnTo>
                    <a:pt x="15388" y="254213"/>
                  </a:lnTo>
                  <a:lnTo>
                    <a:pt x="30676" y="272235"/>
                  </a:lnTo>
                  <a:lnTo>
                    <a:pt x="52096" y="287652"/>
                  </a:lnTo>
                  <a:lnTo>
                    <a:pt x="99909" y="303875"/>
                  </a:lnTo>
                  <a:lnTo>
                    <a:pt x="153508" y="302653"/>
                  </a:lnTo>
                  <a:lnTo>
                    <a:pt x="190699" y="297432"/>
                  </a:lnTo>
                  <a:lnTo>
                    <a:pt x="249522" y="275296"/>
                  </a:lnTo>
                  <a:lnTo>
                    <a:pt x="303857" y="249881"/>
                  </a:lnTo>
                  <a:lnTo>
                    <a:pt x="341627" y="223006"/>
                  </a:lnTo>
                  <a:lnTo>
                    <a:pt x="373119" y="185040"/>
                  </a:lnTo>
                  <a:lnTo>
                    <a:pt x="381009" y="149436"/>
                  </a:lnTo>
                  <a:lnTo>
                    <a:pt x="379220" y="118445"/>
                  </a:lnTo>
                  <a:lnTo>
                    <a:pt x="364966" y="88725"/>
                  </a:lnTo>
                  <a:lnTo>
                    <a:pt x="340205" y="62165"/>
                  </a:lnTo>
                  <a:lnTo>
                    <a:pt x="280449" y="25099"/>
                  </a:lnTo>
                  <a:lnTo>
                    <a:pt x="232972" y="5636"/>
                  </a:lnTo>
                  <a:lnTo>
                    <a:pt x="182007" y="0"/>
                  </a:lnTo>
                  <a:lnTo>
                    <a:pt x="130353" y="3013"/>
                  </a:lnTo>
                  <a:lnTo>
                    <a:pt x="95642" y="13640"/>
                  </a:lnTo>
                  <a:lnTo>
                    <a:pt x="63476" y="31856"/>
                  </a:lnTo>
                  <a:lnTo>
                    <a:pt x="36191" y="61917"/>
                  </a:lnTo>
                  <a:lnTo>
                    <a:pt x="19949" y="94049"/>
                  </a:lnTo>
                  <a:lnTo>
                    <a:pt x="13793" y="125450"/>
                  </a:lnTo>
                  <a:lnTo>
                    <a:pt x="16096" y="156636"/>
                  </a:lnTo>
                  <a:lnTo>
                    <a:pt x="30818" y="197262"/>
                  </a:lnTo>
                  <a:lnTo>
                    <a:pt x="40361" y="214732"/>
                  </a:lnTo>
                  <a:lnTo>
                    <a:pt x="81163" y="24736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5526324-B59A-43F1-BA25-CCB20D46C72B}"/>
                </a:ext>
              </a:extLst>
            </p:cNvPr>
            <p:cNvSpPr/>
            <p:nvPr/>
          </p:nvSpPr>
          <p:spPr>
            <a:xfrm>
              <a:off x="1872095" y="1284359"/>
              <a:ext cx="263461" cy="210956"/>
            </a:xfrm>
            <a:custGeom>
              <a:avLst/>
              <a:gdLst/>
              <a:ahLst/>
              <a:cxnLst/>
              <a:rect l="0" t="0" r="0" b="0"/>
              <a:pathLst>
                <a:path w="263461" h="210956">
                  <a:moveTo>
                    <a:pt x="125701" y="44914"/>
                  </a:moveTo>
                  <a:lnTo>
                    <a:pt x="125701" y="28407"/>
                  </a:lnTo>
                  <a:lnTo>
                    <a:pt x="123110" y="21818"/>
                  </a:lnTo>
                  <a:lnTo>
                    <a:pt x="113322" y="9889"/>
                  </a:lnTo>
                  <a:lnTo>
                    <a:pt x="107084" y="7744"/>
                  </a:lnTo>
                  <a:lnTo>
                    <a:pt x="93243" y="9968"/>
                  </a:lnTo>
                  <a:lnTo>
                    <a:pt x="70882" y="16805"/>
                  </a:lnTo>
                  <a:lnTo>
                    <a:pt x="57863" y="26375"/>
                  </a:lnTo>
                  <a:lnTo>
                    <a:pt x="29244" y="63682"/>
                  </a:lnTo>
                  <a:lnTo>
                    <a:pt x="1387" y="123617"/>
                  </a:lnTo>
                  <a:lnTo>
                    <a:pt x="0" y="159981"/>
                  </a:lnTo>
                  <a:lnTo>
                    <a:pt x="5343" y="178396"/>
                  </a:lnTo>
                  <a:lnTo>
                    <a:pt x="9186" y="185726"/>
                  </a:lnTo>
                  <a:lnTo>
                    <a:pt x="20366" y="196173"/>
                  </a:lnTo>
                  <a:lnTo>
                    <a:pt x="48656" y="209917"/>
                  </a:lnTo>
                  <a:lnTo>
                    <a:pt x="66123" y="210955"/>
                  </a:lnTo>
                  <a:lnTo>
                    <a:pt x="125931" y="199948"/>
                  </a:lnTo>
                  <a:lnTo>
                    <a:pt x="167206" y="185807"/>
                  </a:lnTo>
                  <a:lnTo>
                    <a:pt x="225226" y="149499"/>
                  </a:lnTo>
                  <a:lnTo>
                    <a:pt x="245497" y="129165"/>
                  </a:lnTo>
                  <a:lnTo>
                    <a:pt x="258318" y="106730"/>
                  </a:lnTo>
                  <a:lnTo>
                    <a:pt x="263460" y="75418"/>
                  </a:lnTo>
                  <a:lnTo>
                    <a:pt x="260056" y="55880"/>
                  </a:lnTo>
                  <a:lnTo>
                    <a:pt x="248428" y="32616"/>
                  </a:lnTo>
                  <a:lnTo>
                    <a:pt x="238116" y="21310"/>
                  </a:lnTo>
                  <a:lnTo>
                    <a:pt x="202885" y="4101"/>
                  </a:lnTo>
                  <a:lnTo>
                    <a:pt x="175826" y="0"/>
                  </a:lnTo>
                  <a:lnTo>
                    <a:pt x="141937" y="4820"/>
                  </a:lnTo>
                  <a:lnTo>
                    <a:pt x="110290" y="16393"/>
                  </a:lnTo>
                  <a:lnTo>
                    <a:pt x="96395" y="25328"/>
                  </a:lnTo>
                  <a:lnTo>
                    <a:pt x="79060" y="4491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83DE51D-D5F0-4A15-9B94-E3156D81A8AA}"/>
                </a:ext>
              </a:extLst>
            </p:cNvPr>
            <p:cNvSpPr/>
            <p:nvPr/>
          </p:nvSpPr>
          <p:spPr>
            <a:xfrm>
              <a:off x="2194624" y="1352568"/>
              <a:ext cx="255518" cy="134619"/>
            </a:xfrm>
            <a:custGeom>
              <a:avLst/>
              <a:gdLst/>
              <a:ahLst/>
              <a:cxnLst/>
              <a:rect l="0" t="0" r="0" b="0"/>
              <a:pathLst>
                <a:path w="255518" h="134619">
                  <a:moveTo>
                    <a:pt x="75246" y="31120"/>
                  </a:moveTo>
                  <a:lnTo>
                    <a:pt x="52150" y="38190"/>
                  </a:lnTo>
                  <a:lnTo>
                    <a:pt x="23793" y="60213"/>
                  </a:lnTo>
                  <a:lnTo>
                    <a:pt x="22806" y="62607"/>
                  </a:lnTo>
                  <a:lnTo>
                    <a:pt x="24739" y="63340"/>
                  </a:lnTo>
                  <a:lnTo>
                    <a:pt x="46459" y="58310"/>
                  </a:lnTo>
                  <a:lnTo>
                    <a:pt x="58421" y="49250"/>
                  </a:lnTo>
                  <a:lnTo>
                    <a:pt x="68632" y="35723"/>
                  </a:lnTo>
                  <a:lnTo>
                    <a:pt x="76049" y="18194"/>
                  </a:lnTo>
                  <a:lnTo>
                    <a:pt x="75782" y="11275"/>
                  </a:lnTo>
                  <a:lnTo>
                    <a:pt x="73012" y="5798"/>
                  </a:lnTo>
                  <a:lnTo>
                    <a:pt x="68574" y="1282"/>
                  </a:lnTo>
                  <a:lnTo>
                    <a:pt x="62161" y="0"/>
                  </a:lnTo>
                  <a:lnTo>
                    <a:pt x="45822" y="3181"/>
                  </a:lnTo>
                  <a:lnTo>
                    <a:pt x="29347" y="14960"/>
                  </a:lnTo>
                  <a:lnTo>
                    <a:pt x="10111" y="38712"/>
                  </a:lnTo>
                  <a:lnTo>
                    <a:pt x="3111" y="55223"/>
                  </a:lnTo>
                  <a:lnTo>
                    <a:pt x="0" y="74078"/>
                  </a:lnTo>
                  <a:lnTo>
                    <a:pt x="3224" y="91671"/>
                  </a:lnTo>
                  <a:lnTo>
                    <a:pt x="6502" y="99990"/>
                  </a:lnTo>
                  <a:lnTo>
                    <a:pt x="12142" y="106400"/>
                  </a:lnTo>
                  <a:lnTo>
                    <a:pt x="27622" y="115825"/>
                  </a:lnTo>
                  <a:lnTo>
                    <a:pt x="59888" y="121861"/>
                  </a:lnTo>
                  <a:lnTo>
                    <a:pt x="84255" y="116363"/>
                  </a:lnTo>
                  <a:lnTo>
                    <a:pt x="130961" y="91720"/>
                  </a:lnTo>
                  <a:lnTo>
                    <a:pt x="154710" y="73644"/>
                  </a:lnTo>
                  <a:lnTo>
                    <a:pt x="168561" y="53221"/>
                  </a:lnTo>
                  <a:lnTo>
                    <a:pt x="174008" y="26632"/>
                  </a:lnTo>
                  <a:lnTo>
                    <a:pt x="170676" y="11563"/>
                  </a:lnTo>
                  <a:lnTo>
                    <a:pt x="167369" y="5126"/>
                  </a:lnTo>
                  <a:lnTo>
                    <a:pt x="166028" y="4290"/>
                  </a:lnTo>
                  <a:lnTo>
                    <a:pt x="166841" y="12573"/>
                  </a:lnTo>
                  <a:lnTo>
                    <a:pt x="170858" y="17028"/>
                  </a:lnTo>
                  <a:lnTo>
                    <a:pt x="232311" y="57238"/>
                  </a:lnTo>
                  <a:lnTo>
                    <a:pt x="247696" y="73504"/>
                  </a:lnTo>
                  <a:lnTo>
                    <a:pt x="254962" y="87097"/>
                  </a:lnTo>
                  <a:lnTo>
                    <a:pt x="255517" y="93486"/>
                  </a:lnTo>
                  <a:lnTo>
                    <a:pt x="251528" y="105192"/>
                  </a:lnTo>
                  <a:lnTo>
                    <a:pt x="239390" y="116152"/>
                  </a:lnTo>
                  <a:lnTo>
                    <a:pt x="207574" y="133137"/>
                  </a:lnTo>
                  <a:lnTo>
                    <a:pt x="196535" y="134618"/>
                  </a:lnTo>
                  <a:lnTo>
                    <a:pt x="184075" y="13217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9060EB-4F9F-49DA-8CA5-E321CDE97F1D}"/>
                </a:ext>
              </a:extLst>
            </p:cNvPr>
            <p:cNvSpPr/>
            <p:nvPr/>
          </p:nvSpPr>
          <p:spPr>
            <a:xfrm>
              <a:off x="2448661" y="1364014"/>
              <a:ext cx="130488" cy="81641"/>
            </a:xfrm>
            <a:custGeom>
              <a:avLst/>
              <a:gdLst/>
              <a:ahLst/>
              <a:cxnLst/>
              <a:rect l="0" t="0" r="0" b="0"/>
              <a:pathLst>
                <a:path w="130488" h="81641">
                  <a:moveTo>
                    <a:pt x="15547" y="4127"/>
                  </a:moveTo>
                  <a:lnTo>
                    <a:pt x="27927" y="0"/>
                  </a:lnTo>
                  <a:lnTo>
                    <a:pt x="33301" y="512"/>
                  </a:lnTo>
                  <a:lnTo>
                    <a:pt x="43879" y="5687"/>
                  </a:lnTo>
                  <a:lnTo>
                    <a:pt x="46528" y="11213"/>
                  </a:lnTo>
                  <a:lnTo>
                    <a:pt x="48472" y="62846"/>
                  </a:lnTo>
                  <a:lnTo>
                    <a:pt x="54941" y="76578"/>
                  </a:lnTo>
                  <a:lnTo>
                    <a:pt x="62539" y="80067"/>
                  </a:lnTo>
                  <a:lnTo>
                    <a:pt x="84801" y="81640"/>
                  </a:lnTo>
                  <a:lnTo>
                    <a:pt x="102757" y="77157"/>
                  </a:lnTo>
                  <a:lnTo>
                    <a:pt x="128359" y="60203"/>
                  </a:lnTo>
                  <a:lnTo>
                    <a:pt x="130487" y="54467"/>
                  </a:lnTo>
                  <a:lnTo>
                    <a:pt x="130177" y="48052"/>
                  </a:lnTo>
                  <a:lnTo>
                    <a:pt x="128244" y="41184"/>
                  </a:lnTo>
                  <a:lnTo>
                    <a:pt x="124364" y="35741"/>
                  </a:lnTo>
                  <a:lnTo>
                    <a:pt x="113142" y="27391"/>
                  </a:lnTo>
                  <a:lnTo>
                    <a:pt x="84004" y="21960"/>
                  </a:lnTo>
                  <a:lnTo>
                    <a:pt x="23538" y="28431"/>
                  </a:lnTo>
                  <a:lnTo>
                    <a:pt x="0" y="3522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24C9642-1A52-4ABA-8960-5DE5A574E550}"/>
                </a:ext>
              </a:extLst>
            </p:cNvPr>
            <p:cNvSpPr/>
            <p:nvPr/>
          </p:nvSpPr>
          <p:spPr>
            <a:xfrm>
              <a:off x="2658546" y="1367975"/>
              <a:ext cx="118899" cy="172231"/>
            </a:xfrm>
            <a:custGeom>
              <a:avLst/>
              <a:gdLst/>
              <a:ahLst/>
              <a:cxnLst/>
              <a:rect l="0" t="0" r="0" b="0"/>
              <a:pathLst>
                <a:path w="118899" h="172231">
                  <a:moveTo>
                    <a:pt x="0" y="93448"/>
                  </a:moveTo>
                  <a:lnTo>
                    <a:pt x="13276" y="81900"/>
                  </a:lnTo>
                  <a:lnTo>
                    <a:pt x="25766" y="75936"/>
                  </a:lnTo>
                  <a:lnTo>
                    <a:pt x="31861" y="76591"/>
                  </a:lnTo>
                  <a:lnTo>
                    <a:pt x="43239" y="84229"/>
                  </a:lnTo>
                  <a:lnTo>
                    <a:pt x="51751" y="98563"/>
                  </a:lnTo>
                  <a:lnTo>
                    <a:pt x="57550" y="117315"/>
                  </a:lnTo>
                  <a:lnTo>
                    <a:pt x="59950" y="150424"/>
                  </a:lnTo>
                  <a:lnTo>
                    <a:pt x="57451" y="168867"/>
                  </a:lnTo>
                  <a:lnTo>
                    <a:pt x="54711" y="172230"/>
                  </a:lnTo>
                  <a:lnTo>
                    <a:pt x="51158" y="171881"/>
                  </a:lnTo>
                  <a:lnTo>
                    <a:pt x="47061" y="169057"/>
                  </a:lnTo>
                  <a:lnTo>
                    <a:pt x="40206" y="156707"/>
                  </a:lnTo>
                  <a:lnTo>
                    <a:pt x="26952" y="104498"/>
                  </a:lnTo>
                  <a:lnTo>
                    <a:pt x="26342" y="56507"/>
                  </a:lnTo>
                  <a:lnTo>
                    <a:pt x="31573" y="35571"/>
                  </a:lnTo>
                  <a:lnTo>
                    <a:pt x="42536" y="17629"/>
                  </a:lnTo>
                  <a:lnTo>
                    <a:pt x="56045" y="5624"/>
                  </a:lnTo>
                  <a:lnTo>
                    <a:pt x="63275" y="1213"/>
                  </a:lnTo>
                  <a:lnTo>
                    <a:pt x="70686" y="0"/>
                  </a:lnTo>
                  <a:lnTo>
                    <a:pt x="85831" y="3259"/>
                  </a:lnTo>
                  <a:lnTo>
                    <a:pt x="98896" y="12769"/>
                  </a:lnTo>
                  <a:lnTo>
                    <a:pt x="109597" y="25633"/>
                  </a:lnTo>
                  <a:lnTo>
                    <a:pt x="117232" y="39988"/>
                  </a:lnTo>
                  <a:lnTo>
                    <a:pt x="118898" y="55005"/>
                  </a:lnTo>
                  <a:lnTo>
                    <a:pt x="118133" y="62637"/>
                  </a:lnTo>
                  <a:lnTo>
                    <a:pt x="115032" y="68589"/>
                  </a:lnTo>
                  <a:lnTo>
                    <a:pt x="104676" y="77505"/>
                  </a:lnTo>
                  <a:lnTo>
                    <a:pt x="89134" y="79740"/>
                  </a:lnTo>
                  <a:lnTo>
                    <a:pt x="73300" y="77855"/>
                  </a:lnTo>
                  <a:lnTo>
                    <a:pt x="54415" y="7012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40407DF-0633-4615-8110-3D149ABE3416}"/>
                </a:ext>
              </a:extLst>
            </p:cNvPr>
            <p:cNvSpPr/>
            <p:nvPr/>
          </p:nvSpPr>
          <p:spPr>
            <a:xfrm>
              <a:off x="2751829" y="1290641"/>
              <a:ext cx="431373" cy="241508"/>
            </a:xfrm>
            <a:custGeom>
              <a:avLst/>
              <a:gdLst/>
              <a:ahLst/>
              <a:cxnLst/>
              <a:rect l="0" t="0" r="0" b="0"/>
              <a:pathLst>
                <a:path w="431373" h="241508">
                  <a:moveTo>
                    <a:pt x="0" y="30859"/>
                  </a:moveTo>
                  <a:lnTo>
                    <a:pt x="25766" y="5093"/>
                  </a:lnTo>
                  <a:lnTo>
                    <a:pt x="32724" y="1589"/>
                  </a:lnTo>
                  <a:lnTo>
                    <a:pt x="47365" y="0"/>
                  </a:lnTo>
                  <a:lnTo>
                    <a:pt x="53170" y="2513"/>
                  </a:lnTo>
                  <a:lnTo>
                    <a:pt x="61923" y="12214"/>
                  </a:lnTo>
                  <a:lnTo>
                    <a:pt x="71706" y="36371"/>
                  </a:lnTo>
                  <a:lnTo>
                    <a:pt x="81332" y="91768"/>
                  </a:lnTo>
                  <a:lnTo>
                    <a:pt x="88398" y="115989"/>
                  </a:lnTo>
                  <a:lnTo>
                    <a:pt x="91753" y="119570"/>
                  </a:lnTo>
                  <a:lnTo>
                    <a:pt x="95718" y="120230"/>
                  </a:lnTo>
                  <a:lnTo>
                    <a:pt x="100088" y="118942"/>
                  </a:lnTo>
                  <a:lnTo>
                    <a:pt x="109551" y="110602"/>
                  </a:lnTo>
                  <a:lnTo>
                    <a:pt x="129701" y="88261"/>
                  </a:lnTo>
                  <a:lnTo>
                    <a:pt x="134836" y="86401"/>
                  </a:lnTo>
                  <a:lnTo>
                    <a:pt x="139987" y="86889"/>
                  </a:lnTo>
                  <a:lnTo>
                    <a:pt x="151180" y="92901"/>
                  </a:lnTo>
                  <a:lnTo>
                    <a:pt x="177175" y="117874"/>
                  </a:lnTo>
                  <a:lnTo>
                    <a:pt x="189301" y="130857"/>
                  </a:lnTo>
                  <a:lnTo>
                    <a:pt x="203327" y="139506"/>
                  </a:lnTo>
                  <a:lnTo>
                    <a:pt x="220503" y="141622"/>
                  </a:lnTo>
                  <a:lnTo>
                    <a:pt x="229919" y="140978"/>
                  </a:lnTo>
                  <a:lnTo>
                    <a:pt x="237061" y="137957"/>
                  </a:lnTo>
                  <a:lnTo>
                    <a:pt x="247299" y="127690"/>
                  </a:lnTo>
                  <a:lnTo>
                    <a:pt x="250122" y="112187"/>
                  </a:lnTo>
                  <a:lnTo>
                    <a:pt x="247634" y="95507"/>
                  </a:lnTo>
                  <a:lnTo>
                    <a:pt x="240769" y="82336"/>
                  </a:lnTo>
                  <a:lnTo>
                    <a:pt x="229657" y="73027"/>
                  </a:lnTo>
                  <a:lnTo>
                    <a:pt x="215218" y="66875"/>
                  </a:lnTo>
                  <a:lnTo>
                    <a:pt x="197284" y="64140"/>
                  </a:lnTo>
                  <a:lnTo>
                    <a:pt x="190256" y="66002"/>
                  </a:lnTo>
                  <a:lnTo>
                    <a:pt x="184707" y="69835"/>
                  </a:lnTo>
                  <a:lnTo>
                    <a:pt x="180143" y="74981"/>
                  </a:lnTo>
                  <a:lnTo>
                    <a:pt x="177965" y="81003"/>
                  </a:lnTo>
                  <a:lnTo>
                    <a:pt x="177848" y="94604"/>
                  </a:lnTo>
                  <a:lnTo>
                    <a:pt x="185282" y="106983"/>
                  </a:lnTo>
                  <a:lnTo>
                    <a:pt x="190892" y="112702"/>
                  </a:lnTo>
                  <a:lnTo>
                    <a:pt x="198086" y="115651"/>
                  </a:lnTo>
                  <a:lnTo>
                    <a:pt x="215294" y="116625"/>
                  </a:lnTo>
                  <a:lnTo>
                    <a:pt x="248285" y="107461"/>
                  </a:lnTo>
                  <a:lnTo>
                    <a:pt x="305443" y="121847"/>
                  </a:lnTo>
                  <a:lnTo>
                    <a:pt x="324044" y="121394"/>
                  </a:lnTo>
                  <a:lnTo>
                    <a:pt x="348221" y="111427"/>
                  </a:lnTo>
                  <a:lnTo>
                    <a:pt x="360907" y="102367"/>
                  </a:lnTo>
                  <a:lnTo>
                    <a:pt x="364117" y="95806"/>
                  </a:lnTo>
                  <a:lnTo>
                    <a:pt x="365381" y="79302"/>
                  </a:lnTo>
                  <a:lnTo>
                    <a:pt x="362781" y="72655"/>
                  </a:lnTo>
                  <a:lnTo>
                    <a:pt x="352983" y="62966"/>
                  </a:lnTo>
                  <a:lnTo>
                    <a:pt x="346743" y="60901"/>
                  </a:lnTo>
                  <a:lnTo>
                    <a:pt x="332899" y="60910"/>
                  </a:lnTo>
                  <a:lnTo>
                    <a:pt x="327307" y="63849"/>
                  </a:lnTo>
                  <a:lnTo>
                    <a:pt x="318790" y="74024"/>
                  </a:lnTo>
                  <a:lnTo>
                    <a:pt x="317901" y="79501"/>
                  </a:lnTo>
                  <a:lnTo>
                    <a:pt x="319036" y="84880"/>
                  </a:lnTo>
                  <a:lnTo>
                    <a:pt x="321520" y="90193"/>
                  </a:lnTo>
                  <a:lnTo>
                    <a:pt x="333493" y="100704"/>
                  </a:lnTo>
                  <a:lnTo>
                    <a:pt x="389291" y="134208"/>
                  </a:lnTo>
                  <a:lnTo>
                    <a:pt x="422003" y="159335"/>
                  </a:lnTo>
                  <a:lnTo>
                    <a:pt x="429400" y="177211"/>
                  </a:lnTo>
                  <a:lnTo>
                    <a:pt x="431372" y="188024"/>
                  </a:lnTo>
                  <a:lnTo>
                    <a:pt x="430096" y="196960"/>
                  </a:lnTo>
                  <a:lnTo>
                    <a:pt x="421768" y="211496"/>
                  </a:lnTo>
                  <a:lnTo>
                    <a:pt x="402512" y="229391"/>
                  </a:lnTo>
                  <a:lnTo>
                    <a:pt x="376269" y="241507"/>
                  </a:lnTo>
                  <a:lnTo>
                    <a:pt x="358977" y="240795"/>
                  </a:lnTo>
                  <a:lnTo>
                    <a:pt x="344383" y="234721"/>
                  </a:lnTo>
                  <a:lnTo>
                    <a:pt x="326488" y="21742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F74625-A32A-451D-8381-4E924008DB9C}"/>
                </a:ext>
              </a:extLst>
            </p:cNvPr>
            <p:cNvSpPr/>
            <p:nvPr/>
          </p:nvSpPr>
          <p:spPr>
            <a:xfrm>
              <a:off x="3225168" y="1298130"/>
              <a:ext cx="280694" cy="116653"/>
            </a:xfrm>
            <a:custGeom>
              <a:avLst/>
              <a:gdLst/>
              <a:ahLst/>
              <a:cxnLst/>
              <a:rect l="0" t="0" r="0" b="0"/>
              <a:pathLst>
                <a:path w="280694" h="116653">
                  <a:moveTo>
                    <a:pt x="24166" y="46690"/>
                  </a:moveTo>
                  <a:lnTo>
                    <a:pt x="15913" y="38437"/>
                  </a:lnTo>
                  <a:lnTo>
                    <a:pt x="11755" y="37733"/>
                  </a:lnTo>
                  <a:lnTo>
                    <a:pt x="7255" y="38991"/>
                  </a:lnTo>
                  <a:lnTo>
                    <a:pt x="2527" y="41558"/>
                  </a:lnTo>
                  <a:lnTo>
                    <a:pt x="239" y="46723"/>
                  </a:lnTo>
                  <a:lnTo>
                    <a:pt x="0" y="61676"/>
                  </a:lnTo>
                  <a:lnTo>
                    <a:pt x="4722" y="85392"/>
                  </a:lnTo>
                  <a:lnTo>
                    <a:pt x="9476" y="90630"/>
                  </a:lnTo>
                  <a:lnTo>
                    <a:pt x="23971" y="96449"/>
                  </a:lnTo>
                  <a:lnTo>
                    <a:pt x="39627" y="96732"/>
                  </a:lnTo>
                  <a:lnTo>
                    <a:pt x="47429" y="95599"/>
                  </a:lnTo>
                  <a:lnTo>
                    <a:pt x="53494" y="92252"/>
                  </a:lnTo>
                  <a:lnTo>
                    <a:pt x="62537" y="81623"/>
                  </a:lnTo>
                  <a:lnTo>
                    <a:pt x="72484" y="61071"/>
                  </a:lnTo>
                  <a:lnTo>
                    <a:pt x="73568" y="46172"/>
                  </a:lnTo>
                  <a:lnTo>
                    <a:pt x="72648" y="38571"/>
                  </a:lnTo>
                  <a:lnTo>
                    <a:pt x="70307" y="35232"/>
                  </a:lnTo>
                  <a:lnTo>
                    <a:pt x="67019" y="34732"/>
                  </a:lnTo>
                  <a:lnTo>
                    <a:pt x="63100" y="36127"/>
                  </a:lnTo>
                  <a:lnTo>
                    <a:pt x="60486" y="40512"/>
                  </a:lnTo>
                  <a:lnTo>
                    <a:pt x="57583" y="54597"/>
                  </a:lnTo>
                  <a:lnTo>
                    <a:pt x="60899" y="67767"/>
                  </a:lnTo>
                  <a:lnTo>
                    <a:pt x="64202" y="73697"/>
                  </a:lnTo>
                  <a:lnTo>
                    <a:pt x="74781" y="82590"/>
                  </a:lnTo>
                  <a:lnTo>
                    <a:pt x="81230" y="86170"/>
                  </a:lnTo>
                  <a:lnTo>
                    <a:pt x="97609" y="87845"/>
                  </a:lnTo>
                  <a:lnTo>
                    <a:pt x="132148" y="81883"/>
                  </a:lnTo>
                  <a:lnTo>
                    <a:pt x="145862" y="72696"/>
                  </a:lnTo>
                  <a:lnTo>
                    <a:pt x="151938" y="66619"/>
                  </a:lnTo>
                  <a:lnTo>
                    <a:pt x="158689" y="48350"/>
                  </a:lnTo>
                  <a:lnTo>
                    <a:pt x="159962" y="28426"/>
                  </a:lnTo>
                  <a:lnTo>
                    <a:pt x="154770" y="13812"/>
                  </a:lnTo>
                  <a:lnTo>
                    <a:pt x="144401" y="3863"/>
                  </a:lnTo>
                  <a:lnTo>
                    <a:pt x="138008" y="0"/>
                  </a:lnTo>
                  <a:lnTo>
                    <a:pt x="134610" y="17"/>
                  </a:lnTo>
                  <a:lnTo>
                    <a:pt x="133208" y="2619"/>
                  </a:lnTo>
                  <a:lnTo>
                    <a:pt x="133137" y="6944"/>
                  </a:lnTo>
                  <a:lnTo>
                    <a:pt x="135682" y="11556"/>
                  </a:lnTo>
                  <a:lnTo>
                    <a:pt x="145418" y="21286"/>
                  </a:lnTo>
                  <a:lnTo>
                    <a:pt x="201205" y="47790"/>
                  </a:lnTo>
                  <a:lnTo>
                    <a:pt x="253571" y="72951"/>
                  </a:lnTo>
                  <a:lnTo>
                    <a:pt x="275440" y="90076"/>
                  </a:lnTo>
                  <a:lnTo>
                    <a:pt x="278919" y="95480"/>
                  </a:lnTo>
                  <a:lnTo>
                    <a:pt x="280374" y="100810"/>
                  </a:lnTo>
                  <a:lnTo>
                    <a:pt x="280693" y="11665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8301F7F-F928-4C50-8DE8-98E764E694E0}"/>
                </a:ext>
              </a:extLst>
            </p:cNvPr>
            <p:cNvSpPr/>
            <p:nvPr/>
          </p:nvSpPr>
          <p:spPr>
            <a:xfrm>
              <a:off x="3482540" y="1196970"/>
              <a:ext cx="606590" cy="140078"/>
            </a:xfrm>
            <a:custGeom>
              <a:avLst/>
              <a:gdLst/>
              <a:ahLst/>
              <a:cxnLst/>
              <a:rect l="0" t="0" r="0" b="0"/>
              <a:pathLst>
                <a:path w="606590" h="140078">
                  <a:moveTo>
                    <a:pt x="0" y="140077"/>
                  </a:moveTo>
                  <a:lnTo>
                    <a:pt x="51533" y="140077"/>
                  </a:lnTo>
                  <a:lnTo>
                    <a:pt x="108068" y="139213"/>
                  </a:lnTo>
                  <a:lnTo>
                    <a:pt x="165053" y="133384"/>
                  </a:lnTo>
                  <a:lnTo>
                    <a:pt x="226012" y="123989"/>
                  </a:lnTo>
                  <a:lnTo>
                    <a:pt x="277370" y="118185"/>
                  </a:lnTo>
                  <a:lnTo>
                    <a:pt x="334444" y="110832"/>
                  </a:lnTo>
                  <a:lnTo>
                    <a:pt x="390504" y="98759"/>
                  </a:lnTo>
                  <a:lnTo>
                    <a:pt x="442972" y="84122"/>
                  </a:lnTo>
                  <a:lnTo>
                    <a:pt x="500998" y="70254"/>
                  </a:lnTo>
                  <a:lnTo>
                    <a:pt x="563570" y="41165"/>
                  </a:lnTo>
                  <a:lnTo>
                    <a:pt x="569188" y="34404"/>
                  </a:lnTo>
                  <a:lnTo>
                    <a:pt x="572070" y="26442"/>
                  </a:lnTo>
                  <a:lnTo>
                    <a:pt x="573127" y="17679"/>
                  </a:lnTo>
                  <a:lnTo>
                    <a:pt x="570377" y="10973"/>
                  </a:lnTo>
                  <a:lnTo>
                    <a:pt x="565089" y="5639"/>
                  </a:lnTo>
                  <a:lnTo>
                    <a:pt x="558108" y="1219"/>
                  </a:lnTo>
                  <a:lnTo>
                    <a:pt x="556910" y="0"/>
                  </a:lnTo>
                  <a:lnTo>
                    <a:pt x="584525" y="14795"/>
                  </a:lnTo>
                  <a:lnTo>
                    <a:pt x="602656" y="33282"/>
                  </a:lnTo>
                  <a:lnTo>
                    <a:pt x="605610" y="40378"/>
                  </a:lnTo>
                  <a:lnTo>
                    <a:pt x="606589" y="55171"/>
                  </a:lnTo>
                  <a:lnTo>
                    <a:pt x="599538" y="70383"/>
                  </a:lnTo>
                  <a:lnTo>
                    <a:pt x="594031" y="78067"/>
                  </a:lnTo>
                  <a:lnTo>
                    <a:pt x="578698" y="88908"/>
                  </a:lnTo>
                  <a:lnTo>
                    <a:pt x="551921" y="10120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39F1AF-110C-4BD6-B655-44071E8AC950}"/>
              </a:ext>
            </a:extLst>
          </p:cNvPr>
          <p:cNvGrpSpPr/>
          <p:nvPr/>
        </p:nvGrpSpPr>
        <p:grpSpPr>
          <a:xfrm>
            <a:off x="4236572" y="1138582"/>
            <a:ext cx="342037" cy="261299"/>
            <a:chOff x="4236572" y="1138582"/>
            <a:chExt cx="342037" cy="261299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F4AA35F-9694-4F8E-98E4-A656B06D7441}"/>
                </a:ext>
              </a:extLst>
            </p:cNvPr>
            <p:cNvSpPr/>
            <p:nvPr/>
          </p:nvSpPr>
          <p:spPr>
            <a:xfrm>
              <a:off x="4236572" y="1138582"/>
              <a:ext cx="233815" cy="261299"/>
            </a:xfrm>
            <a:custGeom>
              <a:avLst/>
              <a:gdLst/>
              <a:ahLst/>
              <a:cxnLst/>
              <a:rect l="0" t="0" r="0" b="0"/>
              <a:pathLst>
                <a:path w="233815" h="261299">
                  <a:moveTo>
                    <a:pt x="217659" y="4127"/>
                  </a:moveTo>
                  <a:lnTo>
                    <a:pt x="230039" y="0"/>
                  </a:lnTo>
                  <a:lnTo>
                    <a:pt x="232822" y="2239"/>
                  </a:lnTo>
                  <a:lnTo>
                    <a:pt x="233814" y="7187"/>
                  </a:lnTo>
                  <a:lnTo>
                    <a:pt x="229200" y="35825"/>
                  </a:lnTo>
                  <a:lnTo>
                    <a:pt x="185876" y="95013"/>
                  </a:lnTo>
                  <a:lnTo>
                    <a:pt x="133657" y="150046"/>
                  </a:lnTo>
                  <a:lnTo>
                    <a:pt x="73322" y="205286"/>
                  </a:lnTo>
                  <a:lnTo>
                    <a:pt x="14598" y="257570"/>
                  </a:lnTo>
                  <a:lnTo>
                    <a:pt x="6488" y="261298"/>
                  </a:lnTo>
                  <a:lnTo>
                    <a:pt x="0" y="2606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A02E0B7-8C10-4663-B67A-B5FDD6899D02}"/>
                </a:ext>
              </a:extLst>
            </p:cNvPr>
            <p:cNvSpPr/>
            <p:nvPr/>
          </p:nvSpPr>
          <p:spPr>
            <a:xfrm>
              <a:off x="4259893" y="1220924"/>
              <a:ext cx="318716" cy="139444"/>
            </a:xfrm>
            <a:custGeom>
              <a:avLst/>
              <a:gdLst/>
              <a:ahLst/>
              <a:cxnLst/>
              <a:rect l="0" t="0" r="0" b="0"/>
              <a:pathLst>
                <a:path w="318716" h="139444">
                  <a:moveTo>
                    <a:pt x="0" y="46161"/>
                  </a:moveTo>
                  <a:lnTo>
                    <a:pt x="0" y="9021"/>
                  </a:lnTo>
                  <a:lnTo>
                    <a:pt x="3455" y="1535"/>
                  </a:lnTo>
                  <a:lnTo>
                    <a:pt x="9213" y="0"/>
                  </a:lnTo>
                  <a:lnTo>
                    <a:pt x="23960" y="6643"/>
                  </a:lnTo>
                  <a:lnTo>
                    <a:pt x="81566" y="46786"/>
                  </a:lnTo>
                  <a:lnTo>
                    <a:pt x="138690" y="85111"/>
                  </a:lnTo>
                  <a:lnTo>
                    <a:pt x="190288" y="109933"/>
                  </a:lnTo>
                  <a:lnTo>
                    <a:pt x="244882" y="129168"/>
                  </a:lnTo>
                  <a:lnTo>
                    <a:pt x="307541" y="138541"/>
                  </a:lnTo>
                  <a:lnTo>
                    <a:pt x="318715" y="13944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A066E0C-680D-4972-BE6B-73259E578690}"/>
              </a:ext>
            </a:extLst>
          </p:cNvPr>
          <p:cNvGrpSpPr/>
          <p:nvPr/>
        </p:nvGrpSpPr>
        <p:grpSpPr>
          <a:xfrm>
            <a:off x="1243764" y="1692336"/>
            <a:ext cx="2658012" cy="341747"/>
            <a:chOff x="1243764" y="1692336"/>
            <a:chExt cx="2658012" cy="341747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D17455A-60A2-4E62-AD38-4AF2EC9DB22D}"/>
                </a:ext>
              </a:extLst>
            </p:cNvPr>
            <p:cNvSpPr/>
            <p:nvPr/>
          </p:nvSpPr>
          <p:spPr>
            <a:xfrm>
              <a:off x="1414782" y="1772364"/>
              <a:ext cx="132501" cy="150657"/>
            </a:xfrm>
            <a:custGeom>
              <a:avLst/>
              <a:gdLst/>
              <a:ahLst/>
              <a:cxnLst/>
              <a:rect l="0" t="0" r="0" b="0"/>
              <a:pathLst>
                <a:path w="132501" h="150657">
                  <a:moveTo>
                    <a:pt x="0" y="0"/>
                  </a:moveTo>
                  <a:lnTo>
                    <a:pt x="20346" y="5342"/>
                  </a:lnTo>
                  <a:lnTo>
                    <a:pt x="68205" y="11580"/>
                  </a:lnTo>
                  <a:lnTo>
                    <a:pt x="73109" y="16357"/>
                  </a:lnTo>
                  <a:lnTo>
                    <a:pt x="75515" y="22997"/>
                  </a:lnTo>
                  <a:lnTo>
                    <a:pt x="76255" y="30879"/>
                  </a:lnTo>
                  <a:lnTo>
                    <a:pt x="72471" y="44242"/>
                  </a:lnTo>
                  <a:lnTo>
                    <a:pt x="64167" y="55940"/>
                  </a:lnTo>
                  <a:lnTo>
                    <a:pt x="51839" y="66897"/>
                  </a:lnTo>
                  <a:lnTo>
                    <a:pt x="51834" y="70510"/>
                  </a:lnTo>
                  <a:lnTo>
                    <a:pt x="56149" y="72918"/>
                  </a:lnTo>
                  <a:lnTo>
                    <a:pt x="115624" y="81580"/>
                  </a:lnTo>
                  <a:lnTo>
                    <a:pt x="121996" y="85481"/>
                  </a:lnTo>
                  <a:lnTo>
                    <a:pt x="131380" y="96725"/>
                  </a:lnTo>
                  <a:lnTo>
                    <a:pt x="132500" y="102487"/>
                  </a:lnTo>
                  <a:lnTo>
                    <a:pt x="131520" y="108056"/>
                  </a:lnTo>
                  <a:lnTo>
                    <a:pt x="125824" y="118850"/>
                  </a:lnTo>
                  <a:lnTo>
                    <a:pt x="117534" y="129406"/>
                  </a:lnTo>
                  <a:lnTo>
                    <a:pt x="99028" y="140934"/>
                  </a:lnTo>
                  <a:lnTo>
                    <a:pt x="77134" y="149820"/>
                  </a:lnTo>
                  <a:lnTo>
                    <a:pt x="61921" y="150656"/>
                  </a:lnTo>
                  <a:lnTo>
                    <a:pt x="47386" y="147285"/>
                  </a:lnTo>
                  <a:lnTo>
                    <a:pt x="23321" y="13215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454219B-0D6B-41E5-A2E2-46BC92233D9D}"/>
                </a:ext>
              </a:extLst>
            </p:cNvPr>
            <p:cNvSpPr/>
            <p:nvPr/>
          </p:nvSpPr>
          <p:spPr>
            <a:xfrm>
              <a:off x="1243764" y="1736657"/>
              <a:ext cx="435773" cy="297426"/>
            </a:xfrm>
            <a:custGeom>
              <a:avLst/>
              <a:gdLst/>
              <a:ahLst/>
              <a:cxnLst/>
              <a:rect l="0" t="0" r="0" b="0"/>
              <a:pathLst>
                <a:path w="435773" h="297426">
                  <a:moveTo>
                    <a:pt x="132150" y="27934"/>
                  </a:moveTo>
                  <a:lnTo>
                    <a:pt x="119770" y="23807"/>
                  </a:lnTo>
                  <a:lnTo>
                    <a:pt x="95565" y="25367"/>
                  </a:lnTo>
                  <a:lnTo>
                    <a:pt x="78750" y="33703"/>
                  </a:lnTo>
                  <a:lnTo>
                    <a:pt x="64367" y="46045"/>
                  </a:lnTo>
                  <a:lnTo>
                    <a:pt x="48096" y="75081"/>
                  </a:lnTo>
                  <a:lnTo>
                    <a:pt x="34741" y="114373"/>
                  </a:lnTo>
                  <a:lnTo>
                    <a:pt x="34118" y="162219"/>
                  </a:lnTo>
                  <a:lnTo>
                    <a:pt x="42056" y="216552"/>
                  </a:lnTo>
                  <a:lnTo>
                    <a:pt x="57663" y="243898"/>
                  </a:lnTo>
                  <a:lnTo>
                    <a:pt x="74571" y="264284"/>
                  </a:lnTo>
                  <a:lnTo>
                    <a:pt x="115282" y="285392"/>
                  </a:lnTo>
                  <a:lnTo>
                    <a:pt x="166982" y="297120"/>
                  </a:lnTo>
                  <a:lnTo>
                    <a:pt x="205043" y="297425"/>
                  </a:lnTo>
                  <a:lnTo>
                    <a:pt x="256594" y="285230"/>
                  </a:lnTo>
                  <a:lnTo>
                    <a:pt x="295414" y="272308"/>
                  </a:lnTo>
                  <a:lnTo>
                    <a:pt x="353970" y="242585"/>
                  </a:lnTo>
                  <a:lnTo>
                    <a:pt x="393945" y="211601"/>
                  </a:lnTo>
                  <a:lnTo>
                    <a:pt x="427918" y="168499"/>
                  </a:lnTo>
                  <a:lnTo>
                    <a:pt x="435772" y="152596"/>
                  </a:lnTo>
                  <a:lnTo>
                    <a:pt x="435232" y="127677"/>
                  </a:lnTo>
                  <a:lnTo>
                    <a:pt x="428370" y="99903"/>
                  </a:lnTo>
                  <a:lnTo>
                    <a:pt x="409939" y="70563"/>
                  </a:lnTo>
                  <a:lnTo>
                    <a:pt x="364605" y="35008"/>
                  </a:lnTo>
                  <a:lnTo>
                    <a:pt x="314600" y="11545"/>
                  </a:lnTo>
                  <a:lnTo>
                    <a:pt x="253411" y="0"/>
                  </a:lnTo>
                  <a:lnTo>
                    <a:pt x="203492" y="79"/>
                  </a:lnTo>
                  <a:lnTo>
                    <a:pt x="140196" y="11971"/>
                  </a:lnTo>
                  <a:lnTo>
                    <a:pt x="84859" y="32682"/>
                  </a:lnTo>
                  <a:lnTo>
                    <a:pt x="33227" y="74006"/>
                  </a:lnTo>
                  <a:lnTo>
                    <a:pt x="16659" y="101854"/>
                  </a:lnTo>
                  <a:lnTo>
                    <a:pt x="0" y="15231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DA07555-851C-424E-A2AD-F190545B927A}"/>
                </a:ext>
              </a:extLst>
            </p:cNvPr>
            <p:cNvSpPr/>
            <p:nvPr/>
          </p:nvSpPr>
          <p:spPr>
            <a:xfrm>
              <a:off x="1837821" y="1702823"/>
              <a:ext cx="198272" cy="257633"/>
            </a:xfrm>
            <a:custGeom>
              <a:avLst/>
              <a:gdLst/>
              <a:ahLst/>
              <a:cxnLst/>
              <a:rect l="0" t="0" r="0" b="0"/>
              <a:pathLst>
                <a:path w="198272" h="257633">
                  <a:moveTo>
                    <a:pt x="97787" y="147276"/>
                  </a:moveTo>
                  <a:lnTo>
                    <a:pt x="101914" y="159657"/>
                  </a:lnTo>
                  <a:lnTo>
                    <a:pt x="104857" y="161576"/>
                  </a:lnTo>
                  <a:lnTo>
                    <a:pt x="108547" y="161128"/>
                  </a:lnTo>
                  <a:lnTo>
                    <a:pt x="121993" y="152244"/>
                  </a:lnTo>
                  <a:lnTo>
                    <a:pt x="131866" y="141711"/>
                  </a:lnTo>
                  <a:lnTo>
                    <a:pt x="149976" y="106798"/>
                  </a:lnTo>
                  <a:lnTo>
                    <a:pt x="157013" y="74534"/>
                  </a:lnTo>
                  <a:lnTo>
                    <a:pt x="156931" y="51031"/>
                  </a:lnTo>
                  <a:lnTo>
                    <a:pt x="151137" y="29069"/>
                  </a:lnTo>
                  <a:lnTo>
                    <a:pt x="140500" y="12398"/>
                  </a:lnTo>
                  <a:lnTo>
                    <a:pt x="134036" y="5534"/>
                  </a:lnTo>
                  <a:lnTo>
                    <a:pt x="126272" y="1822"/>
                  </a:lnTo>
                  <a:lnTo>
                    <a:pt x="108432" y="0"/>
                  </a:lnTo>
                  <a:lnTo>
                    <a:pt x="64349" y="12075"/>
                  </a:lnTo>
                  <a:lnTo>
                    <a:pt x="38071" y="26986"/>
                  </a:lnTo>
                  <a:lnTo>
                    <a:pt x="18961" y="48295"/>
                  </a:lnTo>
                  <a:lnTo>
                    <a:pt x="4086" y="76106"/>
                  </a:lnTo>
                  <a:lnTo>
                    <a:pt x="0" y="96067"/>
                  </a:lnTo>
                  <a:lnTo>
                    <a:pt x="2365" y="104500"/>
                  </a:lnTo>
                  <a:lnTo>
                    <a:pt x="14207" y="118476"/>
                  </a:lnTo>
                  <a:lnTo>
                    <a:pt x="36170" y="131929"/>
                  </a:lnTo>
                  <a:lnTo>
                    <a:pt x="95303" y="144658"/>
                  </a:lnTo>
                  <a:lnTo>
                    <a:pt x="144805" y="154001"/>
                  </a:lnTo>
                  <a:lnTo>
                    <a:pt x="177170" y="167503"/>
                  </a:lnTo>
                  <a:lnTo>
                    <a:pt x="192377" y="180450"/>
                  </a:lnTo>
                  <a:lnTo>
                    <a:pt x="196260" y="187531"/>
                  </a:lnTo>
                  <a:lnTo>
                    <a:pt x="198271" y="202308"/>
                  </a:lnTo>
                  <a:lnTo>
                    <a:pt x="193983" y="217512"/>
                  </a:lnTo>
                  <a:lnTo>
                    <a:pt x="190420" y="225194"/>
                  </a:lnTo>
                  <a:lnTo>
                    <a:pt x="174946" y="238337"/>
                  </a:lnTo>
                  <a:lnTo>
                    <a:pt x="133950" y="256723"/>
                  </a:lnTo>
                  <a:lnTo>
                    <a:pt x="102936" y="257632"/>
                  </a:lnTo>
                  <a:lnTo>
                    <a:pt x="86832" y="252178"/>
                  </a:lnTo>
                  <a:lnTo>
                    <a:pt x="80119" y="248305"/>
                  </a:lnTo>
                  <a:lnTo>
                    <a:pt x="75644" y="242268"/>
                  </a:lnTo>
                  <a:lnTo>
                    <a:pt x="70671" y="226347"/>
                  </a:lnTo>
                  <a:lnTo>
                    <a:pt x="71936" y="218128"/>
                  </a:lnTo>
                  <a:lnTo>
                    <a:pt x="80252" y="202087"/>
                  </a:lnTo>
                  <a:lnTo>
                    <a:pt x="128881" y="16282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3AAEF9-D349-4426-9C2B-461433508F2A}"/>
                </a:ext>
              </a:extLst>
            </p:cNvPr>
            <p:cNvSpPr/>
            <p:nvPr/>
          </p:nvSpPr>
          <p:spPr>
            <a:xfrm>
              <a:off x="2105070" y="1772364"/>
              <a:ext cx="158001" cy="170272"/>
            </a:xfrm>
            <a:custGeom>
              <a:avLst/>
              <a:gdLst/>
              <a:ahLst/>
              <a:cxnLst/>
              <a:rect l="0" t="0" r="0" b="0"/>
              <a:pathLst>
                <a:path w="158001" h="170272">
                  <a:moveTo>
                    <a:pt x="17103" y="0"/>
                  </a:moveTo>
                  <a:lnTo>
                    <a:pt x="8850" y="8253"/>
                  </a:lnTo>
                  <a:lnTo>
                    <a:pt x="4798" y="21519"/>
                  </a:lnTo>
                  <a:lnTo>
                    <a:pt x="4820" y="50714"/>
                  </a:lnTo>
                  <a:lnTo>
                    <a:pt x="9599" y="111093"/>
                  </a:lnTo>
                  <a:lnTo>
                    <a:pt x="13062" y="154894"/>
                  </a:lnTo>
                  <a:lnTo>
                    <a:pt x="11818" y="165451"/>
                  </a:lnTo>
                  <a:lnTo>
                    <a:pt x="9261" y="169898"/>
                  </a:lnTo>
                  <a:lnTo>
                    <a:pt x="5829" y="170271"/>
                  </a:lnTo>
                  <a:lnTo>
                    <a:pt x="1813" y="167929"/>
                  </a:lnTo>
                  <a:lnTo>
                    <a:pt x="0" y="163776"/>
                  </a:lnTo>
                  <a:lnTo>
                    <a:pt x="289" y="152252"/>
                  </a:lnTo>
                  <a:lnTo>
                    <a:pt x="9434" y="131196"/>
                  </a:lnTo>
                  <a:lnTo>
                    <a:pt x="51455" y="82859"/>
                  </a:lnTo>
                  <a:lnTo>
                    <a:pt x="58143" y="79424"/>
                  </a:lnTo>
                  <a:lnTo>
                    <a:pt x="72483" y="77910"/>
                  </a:lnTo>
                  <a:lnTo>
                    <a:pt x="77344" y="81307"/>
                  </a:lnTo>
                  <a:lnTo>
                    <a:pt x="80584" y="87026"/>
                  </a:lnTo>
                  <a:lnTo>
                    <a:pt x="94939" y="146705"/>
                  </a:lnTo>
                  <a:lnTo>
                    <a:pt x="101815" y="152219"/>
                  </a:lnTo>
                  <a:lnTo>
                    <a:pt x="120972" y="158344"/>
                  </a:lnTo>
                  <a:lnTo>
                    <a:pt x="129535" y="158250"/>
                  </a:lnTo>
                  <a:lnTo>
                    <a:pt x="143656" y="153539"/>
                  </a:lnTo>
                  <a:lnTo>
                    <a:pt x="153387" y="143384"/>
                  </a:lnTo>
                  <a:lnTo>
                    <a:pt x="157192" y="137048"/>
                  </a:lnTo>
                  <a:lnTo>
                    <a:pt x="158000" y="131097"/>
                  </a:lnTo>
                  <a:lnTo>
                    <a:pt x="154292" y="119878"/>
                  </a:lnTo>
                  <a:lnTo>
                    <a:pt x="142280" y="111437"/>
                  </a:lnTo>
                  <a:lnTo>
                    <a:pt x="125424" y="105670"/>
                  </a:lnTo>
                  <a:lnTo>
                    <a:pt x="97375" y="103287"/>
                  </a:lnTo>
                  <a:lnTo>
                    <a:pt x="73997" y="107667"/>
                  </a:lnTo>
                  <a:lnTo>
                    <a:pt x="55971" y="11660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C1D080E-40A5-4969-9C9F-7B68ED0C680E}"/>
                </a:ext>
              </a:extLst>
            </p:cNvPr>
            <p:cNvSpPr/>
            <p:nvPr/>
          </p:nvSpPr>
          <p:spPr>
            <a:xfrm>
              <a:off x="2316511" y="1824751"/>
              <a:ext cx="365357" cy="101627"/>
            </a:xfrm>
            <a:custGeom>
              <a:avLst/>
              <a:gdLst/>
              <a:ahLst/>
              <a:cxnLst/>
              <a:rect l="0" t="0" r="0" b="0"/>
              <a:pathLst>
                <a:path w="365357" h="101627">
                  <a:moveTo>
                    <a:pt x="0" y="71990"/>
                  </a:moveTo>
                  <a:lnTo>
                    <a:pt x="4127" y="59610"/>
                  </a:lnTo>
                  <a:lnTo>
                    <a:pt x="6206" y="60282"/>
                  </a:lnTo>
                  <a:lnTo>
                    <a:pt x="10820" y="72544"/>
                  </a:lnTo>
                  <a:lnTo>
                    <a:pt x="14613" y="101626"/>
                  </a:lnTo>
                  <a:lnTo>
                    <a:pt x="19551" y="71115"/>
                  </a:lnTo>
                  <a:lnTo>
                    <a:pt x="28555" y="58357"/>
                  </a:lnTo>
                  <a:lnTo>
                    <a:pt x="41194" y="47793"/>
                  </a:lnTo>
                  <a:lnTo>
                    <a:pt x="55449" y="40218"/>
                  </a:lnTo>
                  <a:lnTo>
                    <a:pt x="62014" y="39580"/>
                  </a:lnTo>
                  <a:lnTo>
                    <a:pt x="73915" y="43478"/>
                  </a:lnTo>
                  <a:lnTo>
                    <a:pt x="90327" y="59511"/>
                  </a:lnTo>
                  <a:lnTo>
                    <a:pt x="102004" y="80672"/>
                  </a:lnTo>
                  <a:lnTo>
                    <a:pt x="106870" y="83824"/>
                  </a:lnTo>
                  <a:lnTo>
                    <a:pt x="112706" y="84198"/>
                  </a:lnTo>
                  <a:lnTo>
                    <a:pt x="119187" y="82720"/>
                  </a:lnTo>
                  <a:lnTo>
                    <a:pt x="124372" y="78279"/>
                  </a:lnTo>
                  <a:lnTo>
                    <a:pt x="145958" y="40871"/>
                  </a:lnTo>
                  <a:lnTo>
                    <a:pt x="150857" y="37424"/>
                  </a:lnTo>
                  <a:lnTo>
                    <a:pt x="155850" y="36854"/>
                  </a:lnTo>
                  <a:lnTo>
                    <a:pt x="160906" y="38201"/>
                  </a:lnTo>
                  <a:lnTo>
                    <a:pt x="171130" y="48911"/>
                  </a:lnTo>
                  <a:lnTo>
                    <a:pt x="191769" y="75684"/>
                  </a:lnTo>
                  <a:lnTo>
                    <a:pt x="211428" y="88151"/>
                  </a:lnTo>
                  <a:lnTo>
                    <a:pt x="237789" y="93189"/>
                  </a:lnTo>
                  <a:lnTo>
                    <a:pt x="267481" y="86428"/>
                  </a:lnTo>
                  <a:lnTo>
                    <a:pt x="294034" y="69358"/>
                  </a:lnTo>
                  <a:lnTo>
                    <a:pt x="303427" y="50667"/>
                  </a:lnTo>
                  <a:lnTo>
                    <a:pt x="305932" y="39636"/>
                  </a:lnTo>
                  <a:lnTo>
                    <a:pt x="304108" y="22773"/>
                  </a:lnTo>
                  <a:lnTo>
                    <a:pt x="301204" y="15858"/>
                  </a:lnTo>
                  <a:lnTo>
                    <a:pt x="288763" y="5871"/>
                  </a:lnTo>
                  <a:lnTo>
                    <a:pt x="280609" y="1999"/>
                  </a:lnTo>
                  <a:lnTo>
                    <a:pt x="260032" y="0"/>
                  </a:lnTo>
                  <a:lnTo>
                    <a:pt x="248499" y="676"/>
                  </a:lnTo>
                  <a:lnTo>
                    <a:pt x="239946" y="3718"/>
                  </a:lnTo>
                  <a:lnTo>
                    <a:pt x="228140" y="14007"/>
                  </a:lnTo>
                  <a:lnTo>
                    <a:pt x="225510" y="20379"/>
                  </a:lnTo>
                  <a:lnTo>
                    <a:pt x="224891" y="34368"/>
                  </a:lnTo>
                  <a:lnTo>
                    <a:pt x="227663" y="40863"/>
                  </a:lnTo>
                  <a:lnTo>
                    <a:pt x="243944" y="58256"/>
                  </a:lnTo>
                  <a:lnTo>
                    <a:pt x="257844" y="69053"/>
                  </a:lnTo>
                  <a:lnTo>
                    <a:pt x="274962" y="75003"/>
                  </a:lnTo>
                  <a:lnTo>
                    <a:pt x="284364" y="76590"/>
                  </a:lnTo>
                  <a:lnTo>
                    <a:pt x="299417" y="73746"/>
                  </a:lnTo>
                  <a:lnTo>
                    <a:pt x="305849" y="70569"/>
                  </a:lnTo>
                  <a:lnTo>
                    <a:pt x="315300" y="60130"/>
                  </a:lnTo>
                  <a:lnTo>
                    <a:pt x="319030" y="53719"/>
                  </a:lnTo>
                  <a:lnTo>
                    <a:pt x="319789" y="47717"/>
                  </a:lnTo>
                  <a:lnTo>
                    <a:pt x="316025" y="36442"/>
                  </a:lnTo>
                  <a:lnTo>
                    <a:pt x="316058" y="35335"/>
                  </a:lnTo>
                  <a:lnTo>
                    <a:pt x="338621" y="58705"/>
                  </a:lnTo>
                  <a:lnTo>
                    <a:pt x="365356" y="7199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32270C7-354C-4FA5-AFDA-30C8D75A67EF}"/>
                </a:ext>
              </a:extLst>
            </p:cNvPr>
            <p:cNvSpPr/>
            <p:nvPr/>
          </p:nvSpPr>
          <p:spPr>
            <a:xfrm>
              <a:off x="2726864" y="1766439"/>
              <a:ext cx="304813" cy="158004"/>
            </a:xfrm>
            <a:custGeom>
              <a:avLst/>
              <a:gdLst/>
              <a:ahLst/>
              <a:cxnLst/>
              <a:rect l="0" t="0" r="0" b="0"/>
              <a:pathLst>
                <a:path w="304813" h="158004">
                  <a:moveTo>
                    <a:pt x="48285" y="83660"/>
                  </a:moveTo>
                  <a:lnTo>
                    <a:pt x="40032" y="75407"/>
                  </a:lnTo>
                  <a:lnTo>
                    <a:pt x="34146" y="75567"/>
                  </a:lnTo>
                  <a:lnTo>
                    <a:pt x="18392" y="82655"/>
                  </a:lnTo>
                  <a:lnTo>
                    <a:pt x="6784" y="94442"/>
                  </a:lnTo>
                  <a:lnTo>
                    <a:pt x="2480" y="101213"/>
                  </a:lnTo>
                  <a:lnTo>
                    <a:pt x="0" y="117949"/>
                  </a:lnTo>
                  <a:lnTo>
                    <a:pt x="548" y="127249"/>
                  </a:lnTo>
                  <a:lnTo>
                    <a:pt x="8067" y="142189"/>
                  </a:lnTo>
                  <a:lnTo>
                    <a:pt x="13699" y="148591"/>
                  </a:lnTo>
                  <a:lnTo>
                    <a:pt x="31474" y="155705"/>
                  </a:lnTo>
                  <a:lnTo>
                    <a:pt x="52906" y="158003"/>
                  </a:lnTo>
                  <a:lnTo>
                    <a:pt x="73947" y="156145"/>
                  </a:lnTo>
                  <a:lnTo>
                    <a:pt x="92512" y="147834"/>
                  </a:lnTo>
                  <a:lnTo>
                    <a:pt x="101090" y="141989"/>
                  </a:lnTo>
                  <a:lnTo>
                    <a:pt x="105082" y="134639"/>
                  </a:lnTo>
                  <a:lnTo>
                    <a:pt x="106015" y="126283"/>
                  </a:lnTo>
                  <a:lnTo>
                    <a:pt x="101582" y="107786"/>
                  </a:lnTo>
                  <a:lnTo>
                    <a:pt x="69258" y="48955"/>
                  </a:lnTo>
                  <a:lnTo>
                    <a:pt x="50636" y="18200"/>
                  </a:lnTo>
                  <a:lnTo>
                    <a:pt x="47261" y="8926"/>
                  </a:lnTo>
                  <a:lnTo>
                    <a:pt x="47603" y="3607"/>
                  </a:lnTo>
                  <a:lnTo>
                    <a:pt x="50421" y="925"/>
                  </a:lnTo>
                  <a:lnTo>
                    <a:pt x="54892" y="0"/>
                  </a:lnTo>
                  <a:lnTo>
                    <a:pt x="59599" y="1112"/>
                  </a:lnTo>
                  <a:lnTo>
                    <a:pt x="69437" y="6953"/>
                  </a:lnTo>
                  <a:lnTo>
                    <a:pt x="77264" y="17610"/>
                  </a:lnTo>
                  <a:lnTo>
                    <a:pt x="118394" y="76469"/>
                  </a:lnTo>
                  <a:lnTo>
                    <a:pt x="154532" y="132902"/>
                  </a:lnTo>
                  <a:lnTo>
                    <a:pt x="157984" y="132899"/>
                  </a:lnTo>
                  <a:lnTo>
                    <a:pt x="160286" y="128578"/>
                  </a:lnTo>
                  <a:lnTo>
                    <a:pt x="164570" y="114852"/>
                  </a:lnTo>
                  <a:lnTo>
                    <a:pt x="172232" y="102994"/>
                  </a:lnTo>
                  <a:lnTo>
                    <a:pt x="178422" y="100004"/>
                  </a:lnTo>
                  <a:lnTo>
                    <a:pt x="194512" y="98986"/>
                  </a:lnTo>
                  <a:lnTo>
                    <a:pt x="208573" y="103716"/>
                  </a:lnTo>
                  <a:lnTo>
                    <a:pt x="220580" y="112440"/>
                  </a:lnTo>
                  <a:lnTo>
                    <a:pt x="251760" y="142441"/>
                  </a:lnTo>
                  <a:lnTo>
                    <a:pt x="271156" y="148653"/>
                  </a:lnTo>
                  <a:lnTo>
                    <a:pt x="304812" y="15362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1F571D-7E4D-45D5-967F-823CD5D7A0D2}"/>
                </a:ext>
              </a:extLst>
            </p:cNvPr>
            <p:cNvSpPr/>
            <p:nvPr/>
          </p:nvSpPr>
          <p:spPr>
            <a:xfrm>
              <a:off x="3140505" y="1692336"/>
              <a:ext cx="761271" cy="164097"/>
            </a:xfrm>
            <a:custGeom>
              <a:avLst/>
              <a:gdLst/>
              <a:ahLst/>
              <a:cxnLst/>
              <a:rect l="0" t="0" r="0" b="0"/>
              <a:pathLst>
                <a:path w="761271" h="164097">
                  <a:moveTo>
                    <a:pt x="0" y="142216"/>
                  </a:moveTo>
                  <a:lnTo>
                    <a:pt x="4127" y="154596"/>
                  </a:lnTo>
                  <a:lnTo>
                    <a:pt x="11388" y="158243"/>
                  </a:lnTo>
                  <a:lnTo>
                    <a:pt x="61879" y="164096"/>
                  </a:lnTo>
                  <a:lnTo>
                    <a:pt x="118077" y="161126"/>
                  </a:lnTo>
                  <a:lnTo>
                    <a:pt x="167808" y="158760"/>
                  </a:lnTo>
                  <a:lnTo>
                    <a:pt x="224961" y="153932"/>
                  </a:lnTo>
                  <a:lnTo>
                    <a:pt x="285658" y="151158"/>
                  </a:lnTo>
                  <a:lnTo>
                    <a:pt x="329071" y="148206"/>
                  </a:lnTo>
                  <a:lnTo>
                    <a:pt x="373414" y="144015"/>
                  </a:lnTo>
                  <a:lnTo>
                    <a:pt x="416154" y="139273"/>
                  </a:lnTo>
                  <a:lnTo>
                    <a:pt x="479064" y="131747"/>
                  </a:lnTo>
                  <a:lnTo>
                    <a:pt x="537339" y="124047"/>
                  </a:lnTo>
                  <a:lnTo>
                    <a:pt x="588771" y="116295"/>
                  </a:lnTo>
                  <a:lnTo>
                    <a:pt x="650850" y="105938"/>
                  </a:lnTo>
                  <a:lnTo>
                    <a:pt x="709020" y="92984"/>
                  </a:lnTo>
                  <a:lnTo>
                    <a:pt x="740791" y="76957"/>
                  </a:lnTo>
                  <a:lnTo>
                    <a:pt x="754769" y="63116"/>
                  </a:lnTo>
                  <a:lnTo>
                    <a:pt x="759706" y="55798"/>
                  </a:lnTo>
                  <a:lnTo>
                    <a:pt x="761270" y="48328"/>
                  </a:lnTo>
                  <a:lnTo>
                    <a:pt x="758400" y="33118"/>
                  </a:lnTo>
                  <a:lnTo>
                    <a:pt x="749064" y="20023"/>
                  </a:lnTo>
                  <a:lnTo>
                    <a:pt x="735413" y="9309"/>
                  </a:lnTo>
                  <a:lnTo>
                    <a:pt x="717830" y="1668"/>
                  </a:lnTo>
                  <a:lnTo>
                    <a:pt x="698499" y="0"/>
                  </a:lnTo>
                  <a:lnTo>
                    <a:pt x="688507" y="764"/>
                  </a:lnTo>
                  <a:lnTo>
                    <a:pt x="681846" y="4729"/>
                  </a:lnTo>
                  <a:lnTo>
                    <a:pt x="677405" y="10827"/>
                  </a:lnTo>
                  <a:lnTo>
                    <a:pt x="674444" y="18347"/>
                  </a:lnTo>
                  <a:lnTo>
                    <a:pt x="674198" y="25951"/>
                  </a:lnTo>
                  <a:lnTo>
                    <a:pt x="678531" y="41311"/>
                  </a:lnTo>
                  <a:lnTo>
                    <a:pt x="690682" y="60399"/>
                  </a:lnTo>
                  <a:lnTo>
                    <a:pt x="727166" y="99546"/>
                  </a:lnTo>
                  <a:lnTo>
                    <a:pt x="729211" y="106860"/>
                  </a:lnTo>
                  <a:lnTo>
                    <a:pt x="726878" y="124199"/>
                  </a:lnTo>
                  <a:lnTo>
                    <a:pt x="722973" y="130205"/>
                  </a:lnTo>
                  <a:lnTo>
                    <a:pt x="717779" y="134209"/>
                  </a:lnTo>
                  <a:lnTo>
                    <a:pt x="699618" y="14221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4F52DEA-83B6-431E-ABBF-C645B2C00D21}"/>
              </a:ext>
            </a:extLst>
          </p:cNvPr>
          <p:cNvGrpSpPr/>
          <p:nvPr/>
        </p:nvGrpSpPr>
        <p:grpSpPr>
          <a:xfrm>
            <a:off x="4143290" y="1636570"/>
            <a:ext cx="303169" cy="213530"/>
            <a:chOff x="4143290" y="1636570"/>
            <a:chExt cx="303169" cy="21353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683D3E-D61B-49EA-90D3-CC7686F3C5A4}"/>
                </a:ext>
              </a:extLst>
            </p:cNvPr>
            <p:cNvSpPr/>
            <p:nvPr/>
          </p:nvSpPr>
          <p:spPr>
            <a:xfrm>
              <a:off x="4143290" y="1649236"/>
              <a:ext cx="238024" cy="200864"/>
            </a:xfrm>
            <a:custGeom>
              <a:avLst/>
              <a:gdLst/>
              <a:ahLst/>
              <a:cxnLst/>
              <a:rect l="0" t="0" r="0" b="0"/>
              <a:pathLst>
                <a:path w="238024" h="200864">
                  <a:moveTo>
                    <a:pt x="186565" y="14299"/>
                  </a:moveTo>
                  <a:lnTo>
                    <a:pt x="211325" y="1919"/>
                  </a:lnTo>
                  <a:lnTo>
                    <a:pt x="220346" y="0"/>
                  </a:lnTo>
                  <a:lnTo>
                    <a:pt x="228087" y="447"/>
                  </a:lnTo>
                  <a:lnTo>
                    <a:pt x="234976" y="2473"/>
                  </a:lnTo>
                  <a:lnTo>
                    <a:pt x="237841" y="5551"/>
                  </a:lnTo>
                  <a:lnTo>
                    <a:pt x="238023" y="9331"/>
                  </a:lnTo>
                  <a:lnTo>
                    <a:pt x="233619" y="18137"/>
                  </a:lnTo>
                  <a:lnTo>
                    <a:pt x="177500" y="76823"/>
                  </a:lnTo>
                  <a:lnTo>
                    <a:pt x="114755" y="134771"/>
                  </a:lnTo>
                  <a:lnTo>
                    <a:pt x="54762" y="181416"/>
                  </a:lnTo>
                  <a:lnTo>
                    <a:pt x="19774" y="196126"/>
                  </a:lnTo>
                  <a:lnTo>
                    <a:pt x="0" y="2008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0F48013-9BE1-4C49-9858-7E096F3ABE3A}"/>
                </a:ext>
              </a:extLst>
            </p:cNvPr>
            <p:cNvSpPr/>
            <p:nvPr/>
          </p:nvSpPr>
          <p:spPr>
            <a:xfrm>
              <a:off x="4143290" y="1636570"/>
              <a:ext cx="303169" cy="159116"/>
            </a:xfrm>
            <a:custGeom>
              <a:avLst/>
              <a:gdLst/>
              <a:ahLst/>
              <a:cxnLst/>
              <a:rect l="0" t="0" r="0" b="0"/>
              <a:pathLst>
                <a:path w="303169" h="159116">
                  <a:moveTo>
                    <a:pt x="0" y="42512"/>
                  </a:moveTo>
                  <a:lnTo>
                    <a:pt x="10820" y="3360"/>
                  </a:lnTo>
                  <a:lnTo>
                    <a:pt x="16714" y="0"/>
                  </a:lnTo>
                  <a:lnTo>
                    <a:pt x="34780" y="873"/>
                  </a:lnTo>
                  <a:lnTo>
                    <a:pt x="60977" y="11077"/>
                  </a:lnTo>
                  <a:lnTo>
                    <a:pt x="114716" y="50400"/>
                  </a:lnTo>
                  <a:lnTo>
                    <a:pt x="168155" y="86884"/>
                  </a:lnTo>
                  <a:lnTo>
                    <a:pt x="228514" y="126037"/>
                  </a:lnTo>
                  <a:lnTo>
                    <a:pt x="289754" y="153565"/>
                  </a:lnTo>
                  <a:lnTo>
                    <a:pt x="303168" y="1591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BF7678D-7E05-4A1F-A3FA-07416F9E8CDC}"/>
              </a:ext>
            </a:extLst>
          </p:cNvPr>
          <p:cNvGrpSpPr/>
          <p:nvPr/>
        </p:nvGrpSpPr>
        <p:grpSpPr>
          <a:xfrm>
            <a:off x="1347019" y="2172057"/>
            <a:ext cx="2653691" cy="417409"/>
            <a:chOff x="1347019" y="2172057"/>
            <a:chExt cx="2653691" cy="417409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35B8AC5-2432-489F-B01B-BB620C08D13B}"/>
                </a:ext>
              </a:extLst>
            </p:cNvPr>
            <p:cNvSpPr/>
            <p:nvPr/>
          </p:nvSpPr>
          <p:spPr>
            <a:xfrm>
              <a:off x="1495613" y="2270570"/>
              <a:ext cx="144602" cy="178572"/>
            </a:xfrm>
            <a:custGeom>
              <a:avLst/>
              <a:gdLst/>
              <a:ahLst/>
              <a:cxnLst/>
              <a:rect l="0" t="0" r="0" b="0"/>
              <a:pathLst>
                <a:path w="144602" h="178572">
                  <a:moveTo>
                    <a:pt x="129054" y="170318"/>
                  </a:moveTo>
                  <a:lnTo>
                    <a:pt x="120801" y="178571"/>
                  </a:lnTo>
                  <a:lnTo>
                    <a:pt x="117506" y="178411"/>
                  </a:lnTo>
                  <a:lnTo>
                    <a:pt x="114446" y="175713"/>
                  </a:lnTo>
                  <a:lnTo>
                    <a:pt x="111542" y="171324"/>
                  </a:lnTo>
                  <a:lnTo>
                    <a:pt x="102117" y="115909"/>
                  </a:lnTo>
                  <a:lnTo>
                    <a:pt x="90051" y="55678"/>
                  </a:lnTo>
                  <a:lnTo>
                    <a:pt x="80070" y="25505"/>
                  </a:lnTo>
                  <a:lnTo>
                    <a:pt x="70143" y="10083"/>
                  </a:lnTo>
                  <a:lnTo>
                    <a:pt x="57094" y="350"/>
                  </a:lnTo>
                  <a:lnTo>
                    <a:pt x="50850" y="0"/>
                  </a:lnTo>
                  <a:lnTo>
                    <a:pt x="44961" y="2358"/>
                  </a:lnTo>
                  <a:lnTo>
                    <a:pt x="33810" y="12751"/>
                  </a:lnTo>
                  <a:lnTo>
                    <a:pt x="7352" y="57395"/>
                  </a:lnTo>
                  <a:lnTo>
                    <a:pt x="0" y="87722"/>
                  </a:lnTo>
                  <a:lnTo>
                    <a:pt x="1559" y="96252"/>
                  </a:lnTo>
                  <a:lnTo>
                    <a:pt x="10201" y="110336"/>
                  </a:lnTo>
                  <a:lnTo>
                    <a:pt x="17861" y="113919"/>
                  </a:lnTo>
                  <a:lnTo>
                    <a:pt x="37888" y="115597"/>
                  </a:lnTo>
                  <a:lnTo>
                    <a:pt x="85070" y="108773"/>
                  </a:lnTo>
                  <a:lnTo>
                    <a:pt x="144601" y="8480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7BC77A9-91A3-4C40-A9D8-E0C11507292A}"/>
                </a:ext>
              </a:extLst>
            </p:cNvPr>
            <p:cNvSpPr/>
            <p:nvPr/>
          </p:nvSpPr>
          <p:spPr>
            <a:xfrm>
              <a:off x="1347019" y="2172057"/>
              <a:ext cx="438396" cy="417409"/>
            </a:xfrm>
            <a:custGeom>
              <a:avLst/>
              <a:gdLst/>
              <a:ahLst/>
              <a:cxnLst/>
              <a:rect l="0" t="0" r="0" b="0"/>
              <a:pathLst>
                <a:path w="438396" h="417409">
                  <a:moveTo>
                    <a:pt x="184366" y="74492"/>
                  </a:moveTo>
                  <a:lnTo>
                    <a:pt x="152845" y="76796"/>
                  </a:lnTo>
                  <a:lnTo>
                    <a:pt x="117967" y="89439"/>
                  </a:lnTo>
                  <a:lnTo>
                    <a:pt x="76006" y="115925"/>
                  </a:lnTo>
                  <a:lnTo>
                    <a:pt x="61062" y="130911"/>
                  </a:lnTo>
                  <a:lnTo>
                    <a:pt x="26626" y="188907"/>
                  </a:lnTo>
                  <a:lnTo>
                    <a:pt x="4561" y="244508"/>
                  </a:lnTo>
                  <a:lnTo>
                    <a:pt x="0" y="288850"/>
                  </a:lnTo>
                  <a:lnTo>
                    <a:pt x="5267" y="320444"/>
                  </a:lnTo>
                  <a:lnTo>
                    <a:pt x="18247" y="350822"/>
                  </a:lnTo>
                  <a:lnTo>
                    <a:pt x="38984" y="375754"/>
                  </a:lnTo>
                  <a:lnTo>
                    <a:pt x="86547" y="405571"/>
                  </a:lnTo>
                  <a:lnTo>
                    <a:pt x="125440" y="417408"/>
                  </a:lnTo>
                  <a:lnTo>
                    <a:pt x="179668" y="416733"/>
                  </a:lnTo>
                  <a:lnTo>
                    <a:pt x="237085" y="408283"/>
                  </a:lnTo>
                  <a:lnTo>
                    <a:pt x="277146" y="396234"/>
                  </a:lnTo>
                  <a:lnTo>
                    <a:pt x="329372" y="368949"/>
                  </a:lnTo>
                  <a:lnTo>
                    <a:pt x="374206" y="337743"/>
                  </a:lnTo>
                  <a:lnTo>
                    <a:pt x="416980" y="289081"/>
                  </a:lnTo>
                  <a:lnTo>
                    <a:pt x="432463" y="254197"/>
                  </a:lnTo>
                  <a:lnTo>
                    <a:pt x="438395" y="220637"/>
                  </a:lnTo>
                  <a:lnTo>
                    <a:pt x="433329" y="172138"/>
                  </a:lnTo>
                  <a:lnTo>
                    <a:pt x="414286" y="123275"/>
                  </a:lnTo>
                  <a:lnTo>
                    <a:pt x="376544" y="70456"/>
                  </a:lnTo>
                  <a:lnTo>
                    <a:pt x="318140" y="28343"/>
                  </a:lnTo>
                  <a:lnTo>
                    <a:pt x="267093" y="4788"/>
                  </a:lnTo>
                  <a:lnTo>
                    <a:pt x="227496" y="0"/>
                  </a:lnTo>
                  <a:lnTo>
                    <a:pt x="170428" y="7986"/>
                  </a:lnTo>
                  <a:lnTo>
                    <a:pt x="144486" y="18159"/>
                  </a:lnTo>
                  <a:lnTo>
                    <a:pt x="89042" y="62649"/>
                  </a:lnTo>
                  <a:lnTo>
                    <a:pt x="65814" y="101213"/>
                  </a:lnTo>
                  <a:lnTo>
                    <a:pt x="49560" y="154467"/>
                  </a:lnTo>
                  <a:lnTo>
                    <a:pt x="44442" y="20664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4BAC9C9-6915-442F-8DCF-FDD16EC6D008}"/>
                </a:ext>
              </a:extLst>
            </p:cNvPr>
            <p:cNvSpPr/>
            <p:nvPr/>
          </p:nvSpPr>
          <p:spPr>
            <a:xfrm>
              <a:off x="2028891" y="2254323"/>
              <a:ext cx="46642" cy="248754"/>
            </a:xfrm>
            <a:custGeom>
              <a:avLst/>
              <a:gdLst/>
              <a:ahLst/>
              <a:cxnLst/>
              <a:rect l="0" t="0" r="0" b="0"/>
              <a:pathLst>
                <a:path w="46642" h="248754">
                  <a:moveTo>
                    <a:pt x="0" y="0"/>
                  </a:moveTo>
                  <a:lnTo>
                    <a:pt x="2303" y="31521"/>
                  </a:lnTo>
                  <a:lnTo>
                    <a:pt x="9596" y="92381"/>
                  </a:lnTo>
                  <a:lnTo>
                    <a:pt x="18498" y="146943"/>
                  </a:lnTo>
                  <a:lnTo>
                    <a:pt x="28574" y="201803"/>
                  </a:lnTo>
                  <a:lnTo>
                    <a:pt x="38881" y="234776"/>
                  </a:lnTo>
                  <a:lnTo>
                    <a:pt x="46641" y="24875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7918956-AD1F-45BA-AC67-A2008AF22156}"/>
                </a:ext>
              </a:extLst>
            </p:cNvPr>
            <p:cNvSpPr/>
            <p:nvPr/>
          </p:nvSpPr>
          <p:spPr>
            <a:xfrm>
              <a:off x="2122173" y="2369300"/>
              <a:ext cx="171019" cy="110253"/>
            </a:xfrm>
            <a:custGeom>
              <a:avLst/>
              <a:gdLst/>
              <a:ahLst/>
              <a:cxnLst/>
              <a:rect l="0" t="0" r="0" b="0"/>
              <a:pathLst>
                <a:path w="171019" h="110253">
                  <a:moveTo>
                    <a:pt x="0" y="9399"/>
                  </a:moveTo>
                  <a:lnTo>
                    <a:pt x="8253" y="21779"/>
                  </a:lnTo>
                  <a:lnTo>
                    <a:pt x="19033" y="81731"/>
                  </a:lnTo>
                  <a:lnTo>
                    <a:pt x="26177" y="108854"/>
                  </a:lnTo>
                  <a:lnTo>
                    <a:pt x="27816" y="110252"/>
                  </a:lnTo>
                  <a:lnTo>
                    <a:pt x="39358" y="55043"/>
                  </a:lnTo>
                  <a:lnTo>
                    <a:pt x="49329" y="18511"/>
                  </a:lnTo>
                  <a:lnTo>
                    <a:pt x="53616" y="12019"/>
                  </a:lnTo>
                  <a:lnTo>
                    <a:pt x="65288" y="2502"/>
                  </a:lnTo>
                  <a:lnTo>
                    <a:pt x="79113" y="0"/>
                  </a:lnTo>
                  <a:lnTo>
                    <a:pt x="86427" y="542"/>
                  </a:lnTo>
                  <a:lnTo>
                    <a:pt x="99161" y="5751"/>
                  </a:lnTo>
                  <a:lnTo>
                    <a:pt x="121411" y="23170"/>
                  </a:lnTo>
                  <a:lnTo>
                    <a:pt x="147648" y="59134"/>
                  </a:lnTo>
                  <a:lnTo>
                    <a:pt x="171018" y="9490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9A7C7A-78AD-4E00-A7A7-E5E392A4A49F}"/>
                </a:ext>
              </a:extLst>
            </p:cNvPr>
            <p:cNvSpPr/>
            <p:nvPr/>
          </p:nvSpPr>
          <p:spPr>
            <a:xfrm>
              <a:off x="2332058" y="2258420"/>
              <a:ext cx="52524" cy="174695"/>
            </a:xfrm>
            <a:custGeom>
              <a:avLst/>
              <a:gdLst/>
              <a:ahLst/>
              <a:cxnLst/>
              <a:rect l="0" t="0" r="0" b="0"/>
              <a:pathLst>
                <a:path w="52524" h="174695">
                  <a:moveTo>
                    <a:pt x="0" y="50318"/>
                  </a:moveTo>
                  <a:lnTo>
                    <a:pt x="4127" y="4473"/>
                  </a:lnTo>
                  <a:lnTo>
                    <a:pt x="7070" y="752"/>
                  </a:lnTo>
                  <a:lnTo>
                    <a:pt x="10760" y="0"/>
                  </a:lnTo>
                  <a:lnTo>
                    <a:pt x="14947" y="1225"/>
                  </a:lnTo>
                  <a:lnTo>
                    <a:pt x="21902" y="14103"/>
                  </a:lnTo>
                  <a:lnTo>
                    <a:pt x="36090" y="73444"/>
                  </a:lnTo>
                  <a:lnTo>
                    <a:pt x="50944" y="133559"/>
                  </a:lnTo>
                  <a:lnTo>
                    <a:pt x="52523" y="160971"/>
                  </a:lnTo>
                  <a:lnTo>
                    <a:pt x="51426" y="165545"/>
                  </a:lnTo>
                  <a:lnTo>
                    <a:pt x="46641" y="17469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FE66235-3A60-4495-8E04-3980033F5B23}"/>
                </a:ext>
              </a:extLst>
            </p:cNvPr>
            <p:cNvSpPr/>
            <p:nvPr/>
          </p:nvSpPr>
          <p:spPr>
            <a:xfrm>
              <a:off x="2300964" y="2347605"/>
              <a:ext cx="93283" cy="15548"/>
            </a:xfrm>
            <a:custGeom>
              <a:avLst/>
              <a:gdLst/>
              <a:ahLst/>
              <a:cxnLst/>
              <a:rect l="0" t="0" r="0" b="0"/>
              <a:pathLst>
                <a:path w="93283" h="15548">
                  <a:moveTo>
                    <a:pt x="0" y="15547"/>
                  </a:moveTo>
                  <a:lnTo>
                    <a:pt x="62997" y="7091"/>
                  </a:lnTo>
                  <a:lnTo>
                    <a:pt x="93282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4F56979-0C3E-482D-ACD0-DB8E8059847E}"/>
                </a:ext>
              </a:extLst>
            </p:cNvPr>
            <p:cNvSpPr/>
            <p:nvPr/>
          </p:nvSpPr>
          <p:spPr>
            <a:xfrm>
              <a:off x="2464208" y="2358335"/>
              <a:ext cx="277015" cy="162431"/>
            </a:xfrm>
            <a:custGeom>
              <a:avLst/>
              <a:gdLst/>
              <a:ahLst/>
              <a:cxnLst/>
              <a:rect l="0" t="0" r="0" b="0"/>
              <a:pathLst>
                <a:path w="277015" h="162431">
                  <a:moveTo>
                    <a:pt x="0" y="90326"/>
                  </a:moveTo>
                  <a:lnTo>
                    <a:pt x="31521" y="88023"/>
                  </a:lnTo>
                  <a:lnTo>
                    <a:pt x="45967" y="83256"/>
                  </a:lnTo>
                  <a:lnTo>
                    <a:pt x="74714" y="61233"/>
                  </a:lnTo>
                  <a:lnTo>
                    <a:pt x="86437" y="41975"/>
                  </a:lnTo>
                  <a:lnTo>
                    <a:pt x="87937" y="27378"/>
                  </a:lnTo>
                  <a:lnTo>
                    <a:pt x="87128" y="19858"/>
                  </a:lnTo>
                  <a:lnTo>
                    <a:pt x="82269" y="15708"/>
                  </a:lnTo>
                  <a:lnTo>
                    <a:pt x="65355" y="13400"/>
                  </a:lnTo>
                  <a:lnTo>
                    <a:pt x="57390" y="16585"/>
                  </a:lnTo>
                  <a:lnTo>
                    <a:pt x="43933" y="29337"/>
                  </a:lnTo>
                  <a:lnTo>
                    <a:pt x="36800" y="46521"/>
                  </a:lnTo>
                  <a:lnTo>
                    <a:pt x="34494" y="65675"/>
                  </a:lnTo>
                  <a:lnTo>
                    <a:pt x="36348" y="85704"/>
                  </a:lnTo>
                  <a:lnTo>
                    <a:pt x="44658" y="101515"/>
                  </a:lnTo>
                  <a:lnTo>
                    <a:pt x="50501" y="108150"/>
                  </a:lnTo>
                  <a:lnTo>
                    <a:pt x="66207" y="117826"/>
                  </a:lnTo>
                  <a:lnTo>
                    <a:pt x="84704" y="124141"/>
                  </a:lnTo>
                  <a:lnTo>
                    <a:pt x="104441" y="126948"/>
                  </a:lnTo>
                  <a:lnTo>
                    <a:pt x="124730" y="121286"/>
                  </a:lnTo>
                  <a:lnTo>
                    <a:pt x="143535" y="110132"/>
                  </a:lnTo>
                  <a:lnTo>
                    <a:pt x="162971" y="89285"/>
                  </a:lnTo>
                  <a:lnTo>
                    <a:pt x="171184" y="74316"/>
                  </a:lnTo>
                  <a:lnTo>
                    <a:pt x="176538" y="47195"/>
                  </a:lnTo>
                  <a:lnTo>
                    <a:pt x="173183" y="29698"/>
                  </a:lnTo>
                  <a:lnTo>
                    <a:pt x="161582" y="7583"/>
                  </a:lnTo>
                  <a:lnTo>
                    <a:pt x="155596" y="0"/>
                  </a:lnTo>
                  <a:lnTo>
                    <a:pt x="158693" y="5267"/>
                  </a:lnTo>
                  <a:lnTo>
                    <a:pt x="213758" y="46107"/>
                  </a:lnTo>
                  <a:lnTo>
                    <a:pt x="259628" y="82871"/>
                  </a:lnTo>
                  <a:lnTo>
                    <a:pt x="270285" y="98241"/>
                  </a:lnTo>
                  <a:lnTo>
                    <a:pt x="277014" y="125589"/>
                  </a:lnTo>
                  <a:lnTo>
                    <a:pt x="275367" y="133700"/>
                  </a:lnTo>
                  <a:lnTo>
                    <a:pt x="266628" y="147320"/>
                  </a:lnTo>
                  <a:lnTo>
                    <a:pt x="247139" y="160572"/>
                  </a:lnTo>
                  <a:lnTo>
                    <a:pt x="234792" y="162430"/>
                  </a:lnTo>
                  <a:lnTo>
                    <a:pt x="217659" y="16028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5552DAF-7E43-4B27-8A82-2DD6EA92405D}"/>
                </a:ext>
              </a:extLst>
            </p:cNvPr>
            <p:cNvSpPr/>
            <p:nvPr/>
          </p:nvSpPr>
          <p:spPr>
            <a:xfrm>
              <a:off x="2720735" y="2275415"/>
              <a:ext cx="209886" cy="223457"/>
            </a:xfrm>
            <a:custGeom>
              <a:avLst/>
              <a:gdLst/>
              <a:ahLst/>
              <a:cxnLst/>
              <a:rect l="0" t="0" r="0" b="0"/>
              <a:pathLst>
                <a:path w="209886" h="223457">
                  <a:moveTo>
                    <a:pt x="0" y="10002"/>
                  </a:moveTo>
                  <a:lnTo>
                    <a:pt x="12380" y="1749"/>
                  </a:lnTo>
                  <a:lnTo>
                    <a:pt x="25368" y="0"/>
                  </a:lnTo>
                  <a:lnTo>
                    <a:pt x="32459" y="743"/>
                  </a:lnTo>
                  <a:lnTo>
                    <a:pt x="38050" y="5557"/>
                  </a:lnTo>
                  <a:lnTo>
                    <a:pt x="46565" y="22422"/>
                  </a:lnTo>
                  <a:lnTo>
                    <a:pt x="53727" y="77395"/>
                  </a:lnTo>
                  <a:lnTo>
                    <a:pt x="67537" y="138813"/>
                  </a:lnTo>
                  <a:lnTo>
                    <a:pt x="88601" y="188833"/>
                  </a:lnTo>
                  <a:lnTo>
                    <a:pt x="109745" y="213469"/>
                  </a:lnTo>
                  <a:lnTo>
                    <a:pt x="127087" y="221353"/>
                  </a:lnTo>
                  <a:lnTo>
                    <a:pt x="136548" y="223456"/>
                  </a:lnTo>
                  <a:lnTo>
                    <a:pt x="143719" y="222266"/>
                  </a:lnTo>
                  <a:lnTo>
                    <a:pt x="149363" y="218882"/>
                  </a:lnTo>
                  <a:lnTo>
                    <a:pt x="153990" y="214035"/>
                  </a:lnTo>
                  <a:lnTo>
                    <a:pt x="156211" y="207349"/>
                  </a:lnTo>
                  <a:lnTo>
                    <a:pt x="156375" y="190706"/>
                  </a:lnTo>
                  <a:lnTo>
                    <a:pt x="147485" y="161913"/>
                  </a:lnTo>
                  <a:lnTo>
                    <a:pt x="133910" y="139754"/>
                  </a:lnTo>
                  <a:lnTo>
                    <a:pt x="110694" y="122248"/>
                  </a:lnTo>
                  <a:lnTo>
                    <a:pt x="106617" y="121109"/>
                  </a:lnTo>
                  <a:lnTo>
                    <a:pt x="105627" y="122941"/>
                  </a:lnTo>
                  <a:lnTo>
                    <a:pt x="106694" y="126754"/>
                  </a:lnTo>
                  <a:lnTo>
                    <a:pt x="114790" y="133293"/>
                  </a:lnTo>
                  <a:lnTo>
                    <a:pt x="120577" y="136246"/>
                  </a:lnTo>
                  <a:lnTo>
                    <a:pt x="133916" y="137224"/>
                  </a:lnTo>
                  <a:lnTo>
                    <a:pt x="147618" y="133916"/>
                  </a:lnTo>
                  <a:lnTo>
                    <a:pt x="159466" y="126687"/>
                  </a:lnTo>
                  <a:lnTo>
                    <a:pt x="168187" y="115413"/>
                  </a:lnTo>
                  <a:lnTo>
                    <a:pt x="171721" y="108779"/>
                  </a:lnTo>
                  <a:lnTo>
                    <a:pt x="174942" y="107811"/>
                  </a:lnTo>
                  <a:lnTo>
                    <a:pt x="177952" y="110621"/>
                  </a:lnTo>
                  <a:lnTo>
                    <a:pt x="203966" y="162304"/>
                  </a:lnTo>
                  <a:lnTo>
                    <a:pt x="205939" y="164224"/>
                  </a:lnTo>
                  <a:lnTo>
                    <a:pt x="209885" y="16547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4C33894-4228-40ED-BEEE-18B30B2B9A74}"/>
                </a:ext>
              </a:extLst>
            </p:cNvPr>
            <p:cNvSpPr/>
            <p:nvPr/>
          </p:nvSpPr>
          <p:spPr>
            <a:xfrm>
              <a:off x="2877286" y="2288392"/>
              <a:ext cx="6694" cy="28120"/>
            </a:xfrm>
            <a:custGeom>
              <a:avLst/>
              <a:gdLst/>
              <a:ahLst/>
              <a:cxnLst/>
              <a:rect l="0" t="0" r="0" b="0"/>
              <a:pathLst>
                <a:path w="6694" h="28120">
                  <a:moveTo>
                    <a:pt x="6693" y="12572"/>
                  </a:moveTo>
                  <a:lnTo>
                    <a:pt x="2566" y="192"/>
                  </a:lnTo>
                  <a:lnTo>
                    <a:pt x="1350" y="0"/>
                  </a:lnTo>
                  <a:lnTo>
                    <a:pt x="0" y="9000"/>
                  </a:lnTo>
                  <a:lnTo>
                    <a:pt x="1703" y="17606"/>
                  </a:lnTo>
                  <a:lnTo>
                    <a:pt x="6693" y="2811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9DB4F5-3433-465F-A960-C1FCC7326277}"/>
                </a:ext>
              </a:extLst>
            </p:cNvPr>
            <p:cNvSpPr/>
            <p:nvPr/>
          </p:nvSpPr>
          <p:spPr>
            <a:xfrm>
              <a:off x="2969487" y="2339832"/>
              <a:ext cx="295395" cy="147698"/>
            </a:xfrm>
            <a:custGeom>
              <a:avLst/>
              <a:gdLst/>
              <a:ahLst/>
              <a:cxnLst/>
              <a:rect l="0" t="0" r="0" b="0"/>
              <a:pathLst>
                <a:path w="295395" h="147698">
                  <a:moveTo>
                    <a:pt x="0" y="0"/>
                  </a:moveTo>
                  <a:lnTo>
                    <a:pt x="20820" y="63321"/>
                  </a:lnTo>
                  <a:lnTo>
                    <a:pt x="41177" y="123912"/>
                  </a:lnTo>
                  <a:lnTo>
                    <a:pt x="47668" y="134534"/>
                  </a:lnTo>
                  <a:lnTo>
                    <a:pt x="48189" y="133740"/>
                  </a:lnTo>
                  <a:lnTo>
                    <a:pt x="46947" y="105592"/>
                  </a:lnTo>
                  <a:lnTo>
                    <a:pt x="50859" y="79079"/>
                  </a:lnTo>
                  <a:lnTo>
                    <a:pt x="54636" y="72585"/>
                  </a:lnTo>
                  <a:lnTo>
                    <a:pt x="65741" y="63066"/>
                  </a:lnTo>
                  <a:lnTo>
                    <a:pt x="71467" y="61910"/>
                  </a:lnTo>
                  <a:lnTo>
                    <a:pt x="77011" y="62866"/>
                  </a:lnTo>
                  <a:lnTo>
                    <a:pt x="102449" y="76813"/>
                  </a:lnTo>
                  <a:lnTo>
                    <a:pt x="165504" y="137497"/>
                  </a:lnTo>
                  <a:lnTo>
                    <a:pt x="172524" y="140897"/>
                  </a:lnTo>
                  <a:lnTo>
                    <a:pt x="187235" y="142371"/>
                  </a:lnTo>
                  <a:lnTo>
                    <a:pt x="194785" y="141555"/>
                  </a:lnTo>
                  <a:lnTo>
                    <a:pt x="210084" y="133739"/>
                  </a:lnTo>
                  <a:lnTo>
                    <a:pt x="223793" y="121627"/>
                  </a:lnTo>
                  <a:lnTo>
                    <a:pt x="232766" y="107608"/>
                  </a:lnTo>
                  <a:lnTo>
                    <a:pt x="238546" y="81020"/>
                  </a:lnTo>
                  <a:lnTo>
                    <a:pt x="236132" y="55388"/>
                  </a:lnTo>
                  <a:lnTo>
                    <a:pt x="229900" y="41603"/>
                  </a:lnTo>
                  <a:lnTo>
                    <a:pt x="225820" y="35509"/>
                  </a:lnTo>
                  <a:lnTo>
                    <a:pt x="220509" y="32310"/>
                  </a:lnTo>
                  <a:lnTo>
                    <a:pt x="207697" y="31058"/>
                  </a:lnTo>
                  <a:lnTo>
                    <a:pt x="204108" y="36252"/>
                  </a:lnTo>
                  <a:lnTo>
                    <a:pt x="202423" y="55843"/>
                  </a:lnTo>
                  <a:lnTo>
                    <a:pt x="210458" y="87755"/>
                  </a:lnTo>
                  <a:lnTo>
                    <a:pt x="223779" y="110838"/>
                  </a:lnTo>
                  <a:lnTo>
                    <a:pt x="246920" y="128618"/>
                  </a:lnTo>
                  <a:lnTo>
                    <a:pt x="295394" y="1476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1E1BE4-E0FA-4279-8FC4-020191A40ADE}"/>
                </a:ext>
              </a:extLst>
            </p:cNvPr>
            <p:cNvSpPr/>
            <p:nvPr/>
          </p:nvSpPr>
          <p:spPr>
            <a:xfrm>
              <a:off x="3424894" y="2220640"/>
              <a:ext cx="575816" cy="189154"/>
            </a:xfrm>
            <a:custGeom>
              <a:avLst/>
              <a:gdLst/>
              <a:ahLst/>
              <a:cxnLst/>
              <a:rect l="0" t="0" r="0" b="0"/>
              <a:pathLst>
                <a:path w="575816" h="189154">
                  <a:moveTo>
                    <a:pt x="18779" y="158059"/>
                  </a:moveTo>
                  <a:lnTo>
                    <a:pt x="2272" y="158059"/>
                  </a:lnTo>
                  <a:lnTo>
                    <a:pt x="0" y="158923"/>
                  </a:lnTo>
                  <a:lnTo>
                    <a:pt x="1078" y="160363"/>
                  </a:lnTo>
                  <a:lnTo>
                    <a:pt x="4387" y="162186"/>
                  </a:lnTo>
                  <a:lnTo>
                    <a:pt x="64718" y="156897"/>
                  </a:lnTo>
                  <a:lnTo>
                    <a:pt x="121231" y="147465"/>
                  </a:lnTo>
                  <a:lnTo>
                    <a:pt x="184026" y="137284"/>
                  </a:lnTo>
                  <a:lnTo>
                    <a:pt x="240294" y="128679"/>
                  </a:lnTo>
                  <a:lnTo>
                    <a:pt x="295641" y="116437"/>
                  </a:lnTo>
                  <a:lnTo>
                    <a:pt x="350333" y="106091"/>
                  </a:lnTo>
                  <a:lnTo>
                    <a:pt x="403966" y="93333"/>
                  </a:lnTo>
                  <a:lnTo>
                    <a:pt x="466651" y="80846"/>
                  </a:lnTo>
                  <a:lnTo>
                    <a:pt x="526959" y="66573"/>
                  </a:lnTo>
                  <a:lnTo>
                    <a:pt x="545213" y="58090"/>
                  </a:lnTo>
                  <a:lnTo>
                    <a:pt x="549390" y="52545"/>
                  </a:lnTo>
                  <a:lnTo>
                    <a:pt x="550446" y="46258"/>
                  </a:lnTo>
                  <a:lnTo>
                    <a:pt x="549424" y="39475"/>
                  </a:lnTo>
                  <a:lnTo>
                    <a:pt x="545287" y="34089"/>
                  </a:lnTo>
                  <a:lnTo>
                    <a:pt x="492917" y="4537"/>
                  </a:lnTo>
                  <a:lnTo>
                    <a:pt x="485159" y="1296"/>
                  </a:lnTo>
                  <a:lnTo>
                    <a:pt x="483442" y="0"/>
                  </a:lnTo>
                  <a:lnTo>
                    <a:pt x="490747" y="862"/>
                  </a:lnTo>
                  <a:lnTo>
                    <a:pt x="510157" y="10331"/>
                  </a:lnTo>
                  <a:lnTo>
                    <a:pt x="559583" y="50404"/>
                  </a:lnTo>
                  <a:lnTo>
                    <a:pt x="569501" y="65299"/>
                  </a:lnTo>
                  <a:lnTo>
                    <a:pt x="575815" y="96506"/>
                  </a:lnTo>
                  <a:lnTo>
                    <a:pt x="573558" y="124850"/>
                  </a:lnTo>
                  <a:lnTo>
                    <a:pt x="563293" y="149659"/>
                  </a:lnTo>
                  <a:lnTo>
                    <a:pt x="531832" y="18915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350D339-1772-4045-A730-485FEB37E8D7}"/>
              </a:ext>
            </a:extLst>
          </p:cNvPr>
          <p:cNvGrpSpPr/>
          <p:nvPr/>
        </p:nvGrpSpPr>
        <p:grpSpPr>
          <a:xfrm>
            <a:off x="2384422" y="2745191"/>
            <a:ext cx="1572305" cy="482140"/>
            <a:chOff x="2384422" y="2745191"/>
            <a:chExt cx="1572305" cy="48214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6A5960A-A1CB-4A0C-87E0-CBD01D6B3132}"/>
                </a:ext>
              </a:extLst>
            </p:cNvPr>
            <p:cNvSpPr/>
            <p:nvPr/>
          </p:nvSpPr>
          <p:spPr>
            <a:xfrm>
              <a:off x="2384422" y="2825027"/>
              <a:ext cx="196390" cy="242956"/>
            </a:xfrm>
            <a:custGeom>
              <a:avLst/>
              <a:gdLst/>
              <a:ahLst/>
              <a:cxnLst/>
              <a:rect l="0" t="0" r="0" b="0"/>
              <a:pathLst>
                <a:path w="196390" h="242956">
                  <a:moveTo>
                    <a:pt x="173068" y="206649"/>
                  </a:moveTo>
                  <a:lnTo>
                    <a:pt x="177195" y="223156"/>
                  </a:lnTo>
                  <a:lnTo>
                    <a:pt x="176683" y="229746"/>
                  </a:lnTo>
                  <a:lnTo>
                    <a:pt x="171508" y="241674"/>
                  </a:lnTo>
                  <a:lnTo>
                    <a:pt x="167709" y="242955"/>
                  </a:lnTo>
                  <a:lnTo>
                    <a:pt x="163450" y="241218"/>
                  </a:lnTo>
                  <a:lnTo>
                    <a:pt x="158882" y="237468"/>
                  </a:lnTo>
                  <a:lnTo>
                    <a:pt x="153808" y="221786"/>
                  </a:lnTo>
                  <a:lnTo>
                    <a:pt x="147801" y="162275"/>
                  </a:lnTo>
                  <a:lnTo>
                    <a:pt x="141878" y="105412"/>
                  </a:lnTo>
                  <a:lnTo>
                    <a:pt x="131256" y="51698"/>
                  </a:lnTo>
                  <a:lnTo>
                    <a:pt x="119605" y="22541"/>
                  </a:lnTo>
                  <a:lnTo>
                    <a:pt x="105212" y="1618"/>
                  </a:lnTo>
                  <a:lnTo>
                    <a:pt x="99328" y="0"/>
                  </a:lnTo>
                  <a:lnTo>
                    <a:pt x="92814" y="1512"/>
                  </a:lnTo>
                  <a:lnTo>
                    <a:pt x="71266" y="16021"/>
                  </a:lnTo>
                  <a:lnTo>
                    <a:pt x="18576" y="67590"/>
                  </a:lnTo>
                  <a:lnTo>
                    <a:pt x="271" y="105707"/>
                  </a:lnTo>
                  <a:lnTo>
                    <a:pt x="0" y="112579"/>
                  </a:lnTo>
                  <a:lnTo>
                    <a:pt x="4307" y="124821"/>
                  </a:lnTo>
                  <a:lnTo>
                    <a:pt x="18888" y="133716"/>
                  </a:lnTo>
                  <a:lnTo>
                    <a:pt x="38037" y="138821"/>
                  </a:lnTo>
                  <a:lnTo>
                    <a:pt x="97991" y="136124"/>
                  </a:lnTo>
                  <a:lnTo>
                    <a:pt x="153681" y="130034"/>
                  </a:lnTo>
                  <a:lnTo>
                    <a:pt x="196389" y="12114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19C5901-8974-4F55-B4D5-3667C4A8E0FC}"/>
                </a:ext>
              </a:extLst>
            </p:cNvPr>
            <p:cNvSpPr/>
            <p:nvPr/>
          </p:nvSpPr>
          <p:spPr>
            <a:xfrm>
              <a:off x="2681867" y="2977261"/>
              <a:ext cx="7774" cy="1"/>
            </a:xfrm>
            <a:custGeom>
              <a:avLst/>
              <a:gdLst/>
              <a:ahLst/>
              <a:cxnLst/>
              <a:rect l="0" t="0" r="0" b="0"/>
              <a:pathLst>
                <a:path w="7774" h="1">
                  <a:moveTo>
                    <a:pt x="0" y="0"/>
                  </a:move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F99623A-BB73-4772-9844-F0B59021AA84}"/>
                </a:ext>
              </a:extLst>
            </p:cNvPr>
            <p:cNvSpPr/>
            <p:nvPr/>
          </p:nvSpPr>
          <p:spPr>
            <a:xfrm>
              <a:off x="2767376" y="2790216"/>
              <a:ext cx="54415" cy="148178"/>
            </a:xfrm>
            <a:custGeom>
              <a:avLst/>
              <a:gdLst/>
              <a:ahLst/>
              <a:cxnLst/>
              <a:rect l="0" t="0" r="0" b="0"/>
              <a:pathLst>
                <a:path w="54415" h="148178">
                  <a:moveTo>
                    <a:pt x="0" y="8254"/>
                  </a:moveTo>
                  <a:lnTo>
                    <a:pt x="8253" y="0"/>
                  </a:lnTo>
                  <a:lnTo>
                    <a:pt x="11548" y="160"/>
                  </a:lnTo>
                  <a:lnTo>
                    <a:pt x="14608" y="2858"/>
                  </a:lnTo>
                  <a:lnTo>
                    <a:pt x="17512" y="7248"/>
                  </a:lnTo>
                  <a:lnTo>
                    <a:pt x="31012" y="69457"/>
                  </a:lnTo>
                  <a:lnTo>
                    <a:pt x="46633" y="132725"/>
                  </a:lnTo>
                  <a:lnTo>
                    <a:pt x="54414" y="14817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1BED25B-9489-4FE1-A3D3-64A08F8C9645}"/>
                </a:ext>
              </a:extLst>
            </p:cNvPr>
            <p:cNvSpPr/>
            <p:nvPr/>
          </p:nvSpPr>
          <p:spPr>
            <a:xfrm>
              <a:off x="2486921" y="3047223"/>
              <a:ext cx="327097" cy="112320"/>
            </a:xfrm>
            <a:custGeom>
              <a:avLst/>
              <a:gdLst/>
              <a:ahLst/>
              <a:cxnLst/>
              <a:rect l="0" t="0" r="0" b="0"/>
              <a:pathLst>
                <a:path w="327097" h="112320">
                  <a:moveTo>
                    <a:pt x="93890" y="0"/>
                  </a:moveTo>
                  <a:lnTo>
                    <a:pt x="31618" y="62272"/>
                  </a:lnTo>
                  <a:lnTo>
                    <a:pt x="7661" y="87957"/>
                  </a:lnTo>
                  <a:lnTo>
                    <a:pt x="0" y="102144"/>
                  </a:lnTo>
                  <a:lnTo>
                    <a:pt x="1930" y="106963"/>
                  </a:lnTo>
                  <a:lnTo>
                    <a:pt x="7535" y="110176"/>
                  </a:lnTo>
                  <a:lnTo>
                    <a:pt x="15591" y="112319"/>
                  </a:lnTo>
                  <a:lnTo>
                    <a:pt x="31451" y="110092"/>
                  </a:lnTo>
                  <a:lnTo>
                    <a:pt x="82948" y="95176"/>
                  </a:lnTo>
                  <a:lnTo>
                    <a:pt x="145979" y="72119"/>
                  </a:lnTo>
                  <a:lnTo>
                    <a:pt x="197590" y="51737"/>
                  </a:lnTo>
                  <a:lnTo>
                    <a:pt x="258197" y="30027"/>
                  </a:lnTo>
                  <a:lnTo>
                    <a:pt x="314440" y="18051"/>
                  </a:lnTo>
                  <a:lnTo>
                    <a:pt x="327096" y="1554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28BD9A3-8740-49ED-90D2-09F25CD10359}"/>
                </a:ext>
              </a:extLst>
            </p:cNvPr>
            <p:cNvSpPr/>
            <p:nvPr/>
          </p:nvSpPr>
          <p:spPr>
            <a:xfrm>
              <a:off x="2568290" y="3101637"/>
              <a:ext cx="222407" cy="125694"/>
            </a:xfrm>
            <a:custGeom>
              <a:avLst/>
              <a:gdLst/>
              <a:ahLst/>
              <a:cxnLst/>
              <a:rect l="0" t="0" r="0" b="0"/>
              <a:pathLst>
                <a:path w="222407" h="125694">
                  <a:moveTo>
                    <a:pt x="206859" y="0"/>
                  </a:moveTo>
                  <a:lnTo>
                    <a:pt x="157339" y="28887"/>
                  </a:lnTo>
                  <a:lnTo>
                    <a:pt x="98261" y="67127"/>
                  </a:lnTo>
                  <a:lnTo>
                    <a:pt x="38976" y="102307"/>
                  </a:lnTo>
                  <a:lnTo>
                    <a:pt x="7670" y="118130"/>
                  </a:lnTo>
                  <a:lnTo>
                    <a:pt x="1513" y="122803"/>
                  </a:lnTo>
                  <a:lnTo>
                    <a:pt x="0" y="125055"/>
                  </a:lnTo>
                  <a:lnTo>
                    <a:pt x="1583" y="125693"/>
                  </a:lnTo>
                  <a:lnTo>
                    <a:pt x="5229" y="125254"/>
                  </a:lnTo>
                  <a:lnTo>
                    <a:pt x="59994" y="101428"/>
                  </a:lnTo>
                  <a:lnTo>
                    <a:pt x="117845" y="80536"/>
                  </a:lnTo>
                  <a:lnTo>
                    <a:pt x="180867" y="57821"/>
                  </a:lnTo>
                  <a:lnTo>
                    <a:pt x="222406" y="4664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249B537-021B-4D10-AF5D-E34AD5E6D953}"/>
                </a:ext>
              </a:extLst>
            </p:cNvPr>
            <p:cNvSpPr/>
            <p:nvPr/>
          </p:nvSpPr>
          <p:spPr>
            <a:xfrm>
              <a:off x="3250625" y="2775149"/>
              <a:ext cx="29804" cy="233207"/>
            </a:xfrm>
            <a:custGeom>
              <a:avLst/>
              <a:gdLst/>
              <a:ahLst/>
              <a:cxnLst/>
              <a:rect l="0" t="0" r="0" b="0"/>
              <a:pathLst>
                <a:path w="29804" h="233207">
                  <a:moveTo>
                    <a:pt x="14256" y="0"/>
                  </a:moveTo>
                  <a:lnTo>
                    <a:pt x="6003" y="12380"/>
                  </a:lnTo>
                  <a:lnTo>
                    <a:pt x="870" y="40713"/>
                  </a:lnTo>
                  <a:lnTo>
                    <a:pt x="0" y="93455"/>
                  </a:lnTo>
                  <a:lnTo>
                    <a:pt x="12006" y="154007"/>
                  </a:lnTo>
                  <a:lnTo>
                    <a:pt x="27520" y="213650"/>
                  </a:lnTo>
                  <a:lnTo>
                    <a:pt x="29803" y="23320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F07FF8A-2F8D-4A45-9E1D-A0F002496E59}"/>
                </a:ext>
              </a:extLst>
            </p:cNvPr>
            <p:cNvSpPr/>
            <p:nvPr/>
          </p:nvSpPr>
          <p:spPr>
            <a:xfrm>
              <a:off x="3086166" y="2745191"/>
              <a:ext cx="334613" cy="208750"/>
            </a:xfrm>
            <a:custGeom>
              <a:avLst/>
              <a:gdLst/>
              <a:ahLst/>
              <a:cxnLst/>
              <a:rect l="0" t="0" r="0" b="0"/>
              <a:pathLst>
                <a:path w="334613" h="208750">
                  <a:moveTo>
                    <a:pt x="46565" y="208749"/>
                  </a:moveTo>
                  <a:lnTo>
                    <a:pt x="27947" y="194610"/>
                  </a:lnTo>
                  <a:lnTo>
                    <a:pt x="8515" y="169819"/>
                  </a:lnTo>
                  <a:lnTo>
                    <a:pt x="0" y="150564"/>
                  </a:lnTo>
                  <a:lnTo>
                    <a:pt x="246" y="128187"/>
                  </a:lnTo>
                  <a:lnTo>
                    <a:pt x="10096" y="95915"/>
                  </a:lnTo>
                  <a:lnTo>
                    <a:pt x="19992" y="79138"/>
                  </a:lnTo>
                  <a:lnTo>
                    <a:pt x="64237" y="38022"/>
                  </a:lnTo>
                  <a:lnTo>
                    <a:pt x="110197" y="17284"/>
                  </a:lnTo>
                  <a:lnTo>
                    <a:pt x="160862" y="4614"/>
                  </a:lnTo>
                  <a:lnTo>
                    <a:pt x="212457" y="0"/>
                  </a:lnTo>
                  <a:lnTo>
                    <a:pt x="273061" y="3141"/>
                  </a:lnTo>
                  <a:lnTo>
                    <a:pt x="301104" y="13855"/>
                  </a:lnTo>
                  <a:lnTo>
                    <a:pt x="321697" y="27970"/>
                  </a:lnTo>
                  <a:lnTo>
                    <a:pt x="330939" y="44910"/>
                  </a:lnTo>
                  <a:lnTo>
                    <a:pt x="334612" y="55473"/>
                  </a:lnTo>
                  <a:lnTo>
                    <a:pt x="334088" y="78726"/>
                  </a:lnTo>
                  <a:lnTo>
                    <a:pt x="328097" y="100865"/>
                  </a:lnTo>
                  <a:lnTo>
                    <a:pt x="310174" y="129154"/>
                  </a:lnTo>
                  <a:lnTo>
                    <a:pt x="299330" y="139688"/>
                  </a:lnTo>
                  <a:lnTo>
                    <a:pt x="243323" y="171225"/>
                  </a:lnTo>
                  <a:lnTo>
                    <a:pt x="217583" y="17765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BBAACBD-92DC-4175-B8EC-F18D27105933}"/>
                </a:ext>
              </a:extLst>
            </p:cNvPr>
            <p:cNvSpPr/>
            <p:nvPr/>
          </p:nvSpPr>
          <p:spPr>
            <a:xfrm>
              <a:off x="3529181" y="2899526"/>
              <a:ext cx="15549" cy="7774"/>
            </a:xfrm>
            <a:custGeom>
              <a:avLst/>
              <a:gdLst/>
              <a:ahLst/>
              <a:cxnLst/>
              <a:rect l="0" t="0" r="0" b="0"/>
              <a:pathLst>
                <a:path w="15549" h="7774">
                  <a:moveTo>
                    <a:pt x="0" y="0"/>
                  </a:moveTo>
                  <a:lnTo>
                    <a:pt x="15548" y="777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2F7C96A-5EB9-466B-BB05-48C4AC0389CE}"/>
                </a:ext>
              </a:extLst>
            </p:cNvPr>
            <p:cNvSpPr/>
            <p:nvPr/>
          </p:nvSpPr>
          <p:spPr>
            <a:xfrm>
              <a:off x="3661332" y="2767376"/>
              <a:ext cx="147697" cy="46642"/>
            </a:xfrm>
            <a:custGeom>
              <a:avLst/>
              <a:gdLst/>
              <a:ahLst/>
              <a:cxnLst/>
              <a:rect l="0" t="0" r="0" b="0"/>
              <a:pathLst>
                <a:path w="147697" h="46642">
                  <a:moveTo>
                    <a:pt x="0" y="46641"/>
                  </a:moveTo>
                  <a:lnTo>
                    <a:pt x="8253" y="38388"/>
                  </a:lnTo>
                  <a:lnTo>
                    <a:pt x="29892" y="29128"/>
                  </a:lnTo>
                  <a:lnTo>
                    <a:pt x="86714" y="15629"/>
                  </a:lnTo>
                  <a:lnTo>
                    <a:pt x="147696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4904B78-C921-4F96-BC8C-590DCB82E5E0}"/>
                </a:ext>
              </a:extLst>
            </p:cNvPr>
            <p:cNvSpPr/>
            <p:nvPr/>
          </p:nvSpPr>
          <p:spPr>
            <a:xfrm>
              <a:off x="3739067" y="2759602"/>
              <a:ext cx="117985" cy="227520"/>
            </a:xfrm>
            <a:custGeom>
              <a:avLst/>
              <a:gdLst/>
              <a:ahLst/>
              <a:cxnLst/>
              <a:rect l="0" t="0" r="0" b="0"/>
              <a:pathLst>
                <a:path w="117985" h="227520">
                  <a:moveTo>
                    <a:pt x="85508" y="0"/>
                  </a:moveTo>
                  <a:lnTo>
                    <a:pt x="46356" y="10820"/>
                  </a:lnTo>
                  <a:lnTo>
                    <a:pt x="42996" y="14987"/>
                  </a:lnTo>
                  <a:lnTo>
                    <a:pt x="42484" y="20356"/>
                  </a:lnTo>
                  <a:lnTo>
                    <a:pt x="46521" y="32368"/>
                  </a:lnTo>
                  <a:lnTo>
                    <a:pt x="91067" y="95083"/>
                  </a:lnTo>
                  <a:lnTo>
                    <a:pt x="114787" y="148538"/>
                  </a:lnTo>
                  <a:lnTo>
                    <a:pt x="117984" y="158622"/>
                  </a:lnTo>
                  <a:lnTo>
                    <a:pt x="116929" y="179040"/>
                  </a:lnTo>
                  <a:lnTo>
                    <a:pt x="110702" y="197904"/>
                  </a:lnTo>
                  <a:lnTo>
                    <a:pt x="102176" y="212046"/>
                  </a:lnTo>
                  <a:lnTo>
                    <a:pt x="90325" y="221786"/>
                  </a:lnTo>
                  <a:lnTo>
                    <a:pt x="83537" y="225593"/>
                  </a:lnTo>
                  <a:lnTo>
                    <a:pt x="66782" y="227519"/>
                  </a:lnTo>
                  <a:lnTo>
                    <a:pt x="48682" y="224633"/>
                  </a:lnTo>
                  <a:lnTo>
                    <a:pt x="24789" y="213295"/>
                  </a:lnTo>
                  <a:lnTo>
                    <a:pt x="0" y="19433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C907FFB-A2D1-47BD-9F31-CC222A048A6F}"/>
                </a:ext>
              </a:extLst>
            </p:cNvPr>
            <p:cNvSpPr/>
            <p:nvPr/>
          </p:nvSpPr>
          <p:spPr>
            <a:xfrm>
              <a:off x="3933405" y="2883979"/>
              <a:ext cx="23322" cy="7774"/>
            </a:xfrm>
            <a:custGeom>
              <a:avLst/>
              <a:gdLst/>
              <a:ahLst/>
              <a:cxnLst/>
              <a:rect l="0" t="0" r="0" b="0"/>
              <a:pathLst>
                <a:path w="23322" h="7774">
                  <a:moveTo>
                    <a:pt x="0" y="0"/>
                  </a:moveTo>
                  <a:lnTo>
                    <a:pt x="23321" y="777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83916BB-9570-49AB-A987-B751081A5A8F}"/>
              </a:ext>
            </a:extLst>
          </p:cNvPr>
          <p:cNvGrpSpPr/>
          <p:nvPr/>
        </p:nvGrpSpPr>
        <p:grpSpPr>
          <a:xfrm>
            <a:off x="3031676" y="3226014"/>
            <a:ext cx="1229885" cy="294993"/>
            <a:chOff x="3031676" y="3226014"/>
            <a:chExt cx="1229885" cy="294993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2B90C20-D1E9-42CE-A84D-B6585449972F}"/>
                </a:ext>
              </a:extLst>
            </p:cNvPr>
            <p:cNvSpPr/>
            <p:nvPr/>
          </p:nvSpPr>
          <p:spPr>
            <a:xfrm>
              <a:off x="3031676" y="3288202"/>
              <a:ext cx="88008" cy="232805"/>
            </a:xfrm>
            <a:custGeom>
              <a:avLst/>
              <a:gdLst/>
              <a:ahLst/>
              <a:cxnLst/>
              <a:rect l="0" t="0" r="0" b="0"/>
              <a:pathLst>
                <a:path w="88008" h="232805">
                  <a:moveTo>
                    <a:pt x="77735" y="0"/>
                  </a:moveTo>
                  <a:lnTo>
                    <a:pt x="61228" y="0"/>
                  </a:lnTo>
                  <a:lnTo>
                    <a:pt x="55502" y="2591"/>
                  </a:lnTo>
                  <a:lnTo>
                    <a:pt x="46836" y="12380"/>
                  </a:lnTo>
                  <a:lnTo>
                    <a:pt x="45907" y="17754"/>
                  </a:lnTo>
                  <a:lnTo>
                    <a:pt x="47015" y="23064"/>
                  </a:lnTo>
                  <a:lnTo>
                    <a:pt x="71494" y="78655"/>
                  </a:lnTo>
                  <a:lnTo>
                    <a:pt x="88007" y="138241"/>
                  </a:lnTo>
                  <a:lnTo>
                    <a:pt x="87592" y="170999"/>
                  </a:lnTo>
                  <a:lnTo>
                    <a:pt x="78850" y="212824"/>
                  </a:lnTo>
                  <a:lnTo>
                    <a:pt x="70745" y="227314"/>
                  </a:lnTo>
                  <a:lnTo>
                    <a:pt x="65301" y="231006"/>
                  </a:lnTo>
                  <a:lnTo>
                    <a:pt x="52343" y="232804"/>
                  </a:lnTo>
                  <a:lnTo>
                    <a:pt x="46124" y="230346"/>
                  </a:lnTo>
                  <a:lnTo>
                    <a:pt x="0" y="1865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C27BBB6-43C7-4AB3-8134-8399C0FEE5E7}"/>
                </a:ext>
              </a:extLst>
            </p:cNvPr>
            <p:cNvSpPr/>
            <p:nvPr/>
          </p:nvSpPr>
          <p:spPr>
            <a:xfrm>
              <a:off x="3101637" y="3226014"/>
              <a:ext cx="163245" cy="245734"/>
            </a:xfrm>
            <a:custGeom>
              <a:avLst/>
              <a:gdLst/>
              <a:ahLst/>
              <a:cxnLst/>
              <a:rect l="0" t="0" r="0" b="0"/>
              <a:pathLst>
                <a:path w="163245" h="245734">
                  <a:moveTo>
                    <a:pt x="0" y="77735"/>
                  </a:moveTo>
                  <a:lnTo>
                    <a:pt x="37651" y="138429"/>
                  </a:lnTo>
                  <a:lnTo>
                    <a:pt x="81143" y="195000"/>
                  </a:lnTo>
                  <a:lnTo>
                    <a:pt x="133364" y="245733"/>
                  </a:lnTo>
                  <a:lnTo>
                    <a:pt x="138142" y="245012"/>
                  </a:lnTo>
                  <a:lnTo>
                    <a:pt x="141327" y="240213"/>
                  </a:lnTo>
                  <a:lnTo>
                    <a:pt x="143450" y="232695"/>
                  </a:lnTo>
                  <a:lnTo>
                    <a:pt x="141203" y="215128"/>
                  </a:lnTo>
                  <a:lnTo>
                    <a:pt x="128001" y="153954"/>
                  </a:lnTo>
                  <a:lnTo>
                    <a:pt x="125093" y="101268"/>
                  </a:lnTo>
                  <a:lnTo>
                    <a:pt x="128645" y="57527"/>
                  </a:lnTo>
                  <a:lnTo>
                    <a:pt x="139365" y="32017"/>
                  </a:lnTo>
                  <a:lnTo>
                    <a:pt x="16324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D2E2C8F-6089-4646-8A98-8AA2820BBF24}"/>
                </a:ext>
              </a:extLst>
            </p:cNvPr>
            <p:cNvSpPr/>
            <p:nvPr/>
          </p:nvSpPr>
          <p:spPr>
            <a:xfrm>
              <a:off x="3301341" y="3381484"/>
              <a:ext cx="103465" cy="97530"/>
            </a:xfrm>
            <a:custGeom>
              <a:avLst/>
              <a:gdLst/>
              <a:ahLst/>
              <a:cxnLst/>
              <a:rect l="0" t="0" r="0" b="0"/>
              <a:pathLst>
                <a:path w="103465" h="97530">
                  <a:moveTo>
                    <a:pt x="25729" y="0"/>
                  </a:moveTo>
                  <a:lnTo>
                    <a:pt x="13349" y="4127"/>
                  </a:lnTo>
                  <a:lnTo>
                    <a:pt x="8838" y="8797"/>
                  </a:lnTo>
                  <a:lnTo>
                    <a:pt x="1523" y="23200"/>
                  </a:lnTo>
                  <a:lnTo>
                    <a:pt x="0" y="38814"/>
                  </a:lnTo>
                  <a:lnTo>
                    <a:pt x="6059" y="69951"/>
                  </a:lnTo>
                  <a:lnTo>
                    <a:pt x="15259" y="83201"/>
                  </a:lnTo>
                  <a:lnTo>
                    <a:pt x="21340" y="89153"/>
                  </a:lnTo>
                  <a:lnTo>
                    <a:pt x="37310" y="95766"/>
                  </a:lnTo>
                  <a:lnTo>
                    <a:pt x="46405" y="97529"/>
                  </a:lnTo>
                  <a:lnTo>
                    <a:pt x="54197" y="95250"/>
                  </a:lnTo>
                  <a:lnTo>
                    <a:pt x="67460" y="83505"/>
                  </a:lnTo>
                  <a:lnTo>
                    <a:pt x="74506" y="64465"/>
                  </a:lnTo>
                  <a:lnTo>
                    <a:pt x="79401" y="17574"/>
                  </a:lnTo>
                  <a:lnTo>
                    <a:pt x="93383" y="75711"/>
                  </a:lnTo>
                  <a:lnTo>
                    <a:pt x="103464" y="932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A3BD305-9108-407F-9AB6-22481A5BAF24}"/>
                </a:ext>
              </a:extLst>
            </p:cNvPr>
            <p:cNvSpPr/>
            <p:nvPr/>
          </p:nvSpPr>
          <p:spPr>
            <a:xfrm>
              <a:off x="3461381" y="3397031"/>
              <a:ext cx="44481" cy="77737"/>
            </a:xfrm>
            <a:custGeom>
              <a:avLst/>
              <a:gdLst/>
              <a:ahLst/>
              <a:cxnLst/>
              <a:rect l="0" t="0" r="0" b="0"/>
              <a:pathLst>
                <a:path w="44481" h="77737">
                  <a:moveTo>
                    <a:pt x="13386" y="0"/>
                  </a:moveTo>
                  <a:lnTo>
                    <a:pt x="5133" y="12381"/>
                  </a:lnTo>
                  <a:lnTo>
                    <a:pt x="0" y="36586"/>
                  </a:lnTo>
                  <a:lnTo>
                    <a:pt x="3406" y="53401"/>
                  </a:lnTo>
                  <a:lnTo>
                    <a:pt x="6733" y="61513"/>
                  </a:lnTo>
                  <a:lnTo>
                    <a:pt x="12405" y="66920"/>
                  </a:lnTo>
                  <a:lnTo>
                    <a:pt x="44480" y="777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4BD6307-6C28-4E43-A466-73713F7AACF0}"/>
                </a:ext>
              </a:extLst>
            </p:cNvPr>
            <p:cNvSpPr/>
            <p:nvPr/>
          </p:nvSpPr>
          <p:spPr>
            <a:xfrm>
              <a:off x="3524703" y="3308292"/>
              <a:ext cx="58894" cy="158702"/>
            </a:xfrm>
            <a:custGeom>
              <a:avLst/>
              <a:gdLst/>
              <a:ahLst/>
              <a:cxnLst/>
              <a:rect l="0" t="0" r="0" b="0"/>
              <a:pathLst>
                <a:path w="58894" h="158702">
                  <a:moveTo>
                    <a:pt x="4478" y="18778"/>
                  </a:moveTo>
                  <a:lnTo>
                    <a:pt x="0" y="0"/>
                  </a:lnTo>
                  <a:lnTo>
                    <a:pt x="1912" y="4386"/>
                  </a:lnTo>
                  <a:lnTo>
                    <a:pt x="18451" y="66228"/>
                  </a:lnTo>
                  <a:lnTo>
                    <a:pt x="37103" y="121678"/>
                  </a:lnTo>
                  <a:lnTo>
                    <a:pt x="58893" y="15870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CB2A2FD-5B4E-440F-ACCB-C45245A4302F}"/>
                </a:ext>
              </a:extLst>
            </p:cNvPr>
            <p:cNvSpPr/>
            <p:nvPr/>
          </p:nvSpPr>
          <p:spPr>
            <a:xfrm>
              <a:off x="3630237" y="3343078"/>
              <a:ext cx="69963" cy="116143"/>
            </a:xfrm>
            <a:custGeom>
              <a:avLst/>
              <a:gdLst/>
              <a:ahLst/>
              <a:cxnLst/>
              <a:rect l="0" t="0" r="0" b="0"/>
              <a:pathLst>
                <a:path w="69963" h="116143">
                  <a:moveTo>
                    <a:pt x="0" y="61727"/>
                  </a:moveTo>
                  <a:lnTo>
                    <a:pt x="38914" y="47604"/>
                  </a:lnTo>
                  <a:lnTo>
                    <a:pt x="67036" y="24955"/>
                  </a:lnTo>
                  <a:lnTo>
                    <a:pt x="68875" y="19075"/>
                  </a:lnTo>
                  <a:lnTo>
                    <a:pt x="66312" y="5630"/>
                  </a:lnTo>
                  <a:lnTo>
                    <a:pt x="62346" y="1872"/>
                  </a:lnTo>
                  <a:lnTo>
                    <a:pt x="57111" y="231"/>
                  </a:lnTo>
                  <a:lnTo>
                    <a:pt x="51030" y="0"/>
                  </a:lnTo>
                  <a:lnTo>
                    <a:pt x="37364" y="4350"/>
                  </a:lnTo>
                  <a:lnTo>
                    <a:pt x="30092" y="7929"/>
                  </a:lnTo>
                  <a:lnTo>
                    <a:pt x="19708" y="21118"/>
                  </a:lnTo>
                  <a:lnTo>
                    <a:pt x="15730" y="29472"/>
                  </a:lnTo>
                  <a:lnTo>
                    <a:pt x="13613" y="45664"/>
                  </a:lnTo>
                  <a:lnTo>
                    <a:pt x="19292" y="77172"/>
                  </a:lnTo>
                  <a:lnTo>
                    <a:pt x="30380" y="96438"/>
                  </a:lnTo>
                  <a:lnTo>
                    <a:pt x="44309" y="105369"/>
                  </a:lnTo>
                  <a:lnTo>
                    <a:pt x="69962" y="1161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2A73F5F-0FFD-428D-AB03-37E0EC61AE33}"/>
                </a:ext>
              </a:extLst>
            </p:cNvPr>
            <p:cNvSpPr/>
            <p:nvPr/>
          </p:nvSpPr>
          <p:spPr>
            <a:xfrm>
              <a:off x="3768001" y="3288890"/>
              <a:ext cx="493560" cy="192131"/>
            </a:xfrm>
            <a:custGeom>
              <a:avLst/>
              <a:gdLst/>
              <a:ahLst/>
              <a:cxnLst/>
              <a:rect l="0" t="0" r="0" b="0"/>
              <a:pathLst>
                <a:path w="493560" h="192131">
                  <a:moveTo>
                    <a:pt x="33254" y="108141"/>
                  </a:moveTo>
                  <a:lnTo>
                    <a:pt x="28775" y="132102"/>
                  </a:lnTo>
                  <a:lnTo>
                    <a:pt x="30688" y="147294"/>
                  </a:lnTo>
                  <a:lnTo>
                    <a:pt x="34134" y="153245"/>
                  </a:lnTo>
                  <a:lnTo>
                    <a:pt x="44874" y="162161"/>
                  </a:lnTo>
                  <a:lnTo>
                    <a:pt x="51365" y="164020"/>
                  </a:lnTo>
                  <a:lnTo>
                    <a:pt x="65487" y="163783"/>
                  </a:lnTo>
                  <a:lnTo>
                    <a:pt x="78098" y="158495"/>
                  </a:lnTo>
                  <a:lnTo>
                    <a:pt x="83880" y="154666"/>
                  </a:lnTo>
                  <a:lnTo>
                    <a:pt x="87734" y="148659"/>
                  </a:lnTo>
                  <a:lnTo>
                    <a:pt x="92016" y="132771"/>
                  </a:lnTo>
                  <a:lnTo>
                    <a:pt x="90567" y="124561"/>
                  </a:lnTo>
                  <a:lnTo>
                    <a:pt x="82047" y="108529"/>
                  </a:lnTo>
                  <a:lnTo>
                    <a:pt x="69623" y="97373"/>
                  </a:lnTo>
                  <a:lnTo>
                    <a:pt x="54601" y="90399"/>
                  </a:lnTo>
                  <a:lnTo>
                    <a:pt x="36407" y="87300"/>
                  </a:lnTo>
                  <a:lnTo>
                    <a:pt x="21411" y="90529"/>
                  </a:lnTo>
                  <a:lnTo>
                    <a:pt x="14994" y="93809"/>
                  </a:lnTo>
                  <a:lnTo>
                    <a:pt x="5561" y="106666"/>
                  </a:lnTo>
                  <a:lnTo>
                    <a:pt x="1836" y="114931"/>
                  </a:lnTo>
                  <a:lnTo>
                    <a:pt x="0" y="131025"/>
                  </a:lnTo>
                  <a:lnTo>
                    <a:pt x="2928" y="145951"/>
                  </a:lnTo>
                  <a:lnTo>
                    <a:pt x="9987" y="158343"/>
                  </a:lnTo>
                  <a:lnTo>
                    <a:pt x="28095" y="165002"/>
                  </a:lnTo>
                  <a:lnTo>
                    <a:pt x="40179" y="166778"/>
                  </a:lnTo>
                  <a:lnTo>
                    <a:pt x="49963" y="165370"/>
                  </a:lnTo>
                  <a:lnTo>
                    <a:pt x="65440" y="156897"/>
                  </a:lnTo>
                  <a:lnTo>
                    <a:pt x="70259" y="149283"/>
                  </a:lnTo>
                  <a:lnTo>
                    <a:pt x="77903" y="124842"/>
                  </a:lnTo>
                  <a:lnTo>
                    <a:pt x="80295" y="124457"/>
                  </a:lnTo>
                  <a:lnTo>
                    <a:pt x="108876" y="152691"/>
                  </a:lnTo>
                  <a:lnTo>
                    <a:pt x="115627" y="155116"/>
                  </a:lnTo>
                  <a:lnTo>
                    <a:pt x="132340" y="155507"/>
                  </a:lnTo>
                  <a:lnTo>
                    <a:pt x="139043" y="152674"/>
                  </a:lnTo>
                  <a:lnTo>
                    <a:pt x="148793" y="142617"/>
                  </a:lnTo>
                  <a:lnTo>
                    <a:pt x="153702" y="124903"/>
                  </a:lnTo>
                  <a:lnTo>
                    <a:pt x="154163" y="92954"/>
                  </a:lnTo>
                  <a:lnTo>
                    <a:pt x="146581" y="55333"/>
                  </a:lnTo>
                  <a:lnTo>
                    <a:pt x="145081" y="53071"/>
                  </a:lnTo>
                  <a:lnTo>
                    <a:pt x="144082" y="55016"/>
                  </a:lnTo>
                  <a:lnTo>
                    <a:pt x="143416" y="59769"/>
                  </a:lnTo>
                  <a:lnTo>
                    <a:pt x="147282" y="69656"/>
                  </a:lnTo>
                  <a:lnTo>
                    <a:pt x="163840" y="90079"/>
                  </a:lnTo>
                  <a:lnTo>
                    <a:pt x="200690" y="125231"/>
                  </a:lnTo>
                  <a:lnTo>
                    <a:pt x="212807" y="147466"/>
                  </a:lnTo>
                  <a:lnTo>
                    <a:pt x="217741" y="174592"/>
                  </a:lnTo>
                  <a:lnTo>
                    <a:pt x="215842" y="181809"/>
                  </a:lnTo>
                  <a:lnTo>
                    <a:pt x="211985" y="187483"/>
                  </a:lnTo>
                  <a:lnTo>
                    <a:pt x="206823" y="192130"/>
                  </a:lnTo>
                  <a:lnTo>
                    <a:pt x="204245" y="191773"/>
                  </a:lnTo>
                  <a:lnTo>
                    <a:pt x="203390" y="188081"/>
                  </a:lnTo>
                  <a:lnTo>
                    <a:pt x="203684" y="182164"/>
                  </a:lnTo>
                  <a:lnTo>
                    <a:pt x="212350" y="161456"/>
                  </a:lnTo>
                  <a:lnTo>
                    <a:pt x="225859" y="143036"/>
                  </a:lnTo>
                  <a:lnTo>
                    <a:pt x="277636" y="98111"/>
                  </a:lnTo>
                  <a:lnTo>
                    <a:pt x="284383" y="82954"/>
                  </a:lnTo>
                  <a:lnTo>
                    <a:pt x="287381" y="64702"/>
                  </a:lnTo>
                  <a:lnTo>
                    <a:pt x="284107" y="49679"/>
                  </a:lnTo>
                  <a:lnTo>
                    <a:pt x="280816" y="43255"/>
                  </a:lnTo>
                  <a:lnTo>
                    <a:pt x="276894" y="41563"/>
                  </a:lnTo>
                  <a:lnTo>
                    <a:pt x="272552" y="43027"/>
                  </a:lnTo>
                  <a:lnTo>
                    <a:pt x="267930" y="46594"/>
                  </a:lnTo>
                  <a:lnTo>
                    <a:pt x="262794" y="62073"/>
                  </a:lnTo>
                  <a:lnTo>
                    <a:pt x="261376" y="81620"/>
                  </a:lnTo>
                  <a:lnTo>
                    <a:pt x="266297" y="107193"/>
                  </a:lnTo>
                  <a:lnTo>
                    <a:pt x="273873" y="123267"/>
                  </a:lnTo>
                  <a:lnTo>
                    <a:pt x="289908" y="136745"/>
                  </a:lnTo>
                  <a:lnTo>
                    <a:pt x="300230" y="142758"/>
                  </a:lnTo>
                  <a:lnTo>
                    <a:pt x="309702" y="145038"/>
                  </a:lnTo>
                  <a:lnTo>
                    <a:pt x="327137" y="142966"/>
                  </a:lnTo>
                  <a:lnTo>
                    <a:pt x="341220" y="133984"/>
                  </a:lnTo>
                  <a:lnTo>
                    <a:pt x="352374" y="120491"/>
                  </a:lnTo>
                  <a:lnTo>
                    <a:pt x="369478" y="69567"/>
                  </a:lnTo>
                  <a:lnTo>
                    <a:pt x="373278" y="25794"/>
                  </a:lnTo>
                  <a:lnTo>
                    <a:pt x="370470" y="345"/>
                  </a:lnTo>
                  <a:lnTo>
                    <a:pt x="371213" y="0"/>
                  </a:lnTo>
                  <a:lnTo>
                    <a:pt x="378688" y="9593"/>
                  </a:lnTo>
                  <a:lnTo>
                    <a:pt x="422584" y="43509"/>
                  </a:lnTo>
                  <a:lnTo>
                    <a:pt x="481709" y="80511"/>
                  </a:lnTo>
                  <a:lnTo>
                    <a:pt x="491109" y="94134"/>
                  </a:lnTo>
                  <a:lnTo>
                    <a:pt x="493097" y="99667"/>
                  </a:lnTo>
                  <a:lnTo>
                    <a:pt x="493559" y="104219"/>
                  </a:lnTo>
                  <a:lnTo>
                    <a:pt x="491892" y="1159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D5A0257-1927-4935-A804-EDC0DD34BD28}"/>
              </a:ext>
            </a:extLst>
          </p:cNvPr>
          <p:cNvGrpSpPr/>
          <p:nvPr/>
        </p:nvGrpSpPr>
        <p:grpSpPr>
          <a:xfrm>
            <a:off x="2501445" y="3486187"/>
            <a:ext cx="2636857" cy="602961"/>
            <a:chOff x="2501445" y="3486187"/>
            <a:chExt cx="2636857" cy="602961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C5917EA-5F8F-4D09-B84D-AB30B43037B8}"/>
                </a:ext>
              </a:extLst>
            </p:cNvPr>
            <p:cNvSpPr/>
            <p:nvPr/>
          </p:nvSpPr>
          <p:spPr>
            <a:xfrm>
              <a:off x="2501445" y="3701679"/>
              <a:ext cx="188196" cy="200633"/>
            </a:xfrm>
            <a:custGeom>
              <a:avLst/>
              <a:gdLst/>
              <a:ahLst/>
              <a:cxnLst/>
              <a:rect l="0" t="0" r="0" b="0"/>
              <a:pathLst>
                <a:path w="188196" h="200633">
                  <a:moveTo>
                    <a:pt x="172648" y="200632"/>
                  </a:moveTo>
                  <a:lnTo>
                    <a:pt x="164192" y="137635"/>
                  </a:lnTo>
                  <a:lnTo>
                    <a:pt x="146965" y="80033"/>
                  </a:lnTo>
                  <a:lnTo>
                    <a:pt x="120330" y="16702"/>
                  </a:lnTo>
                  <a:lnTo>
                    <a:pt x="117040" y="8050"/>
                  </a:lnTo>
                  <a:lnTo>
                    <a:pt x="112256" y="3146"/>
                  </a:lnTo>
                  <a:lnTo>
                    <a:pt x="106475" y="741"/>
                  </a:lnTo>
                  <a:lnTo>
                    <a:pt x="100030" y="0"/>
                  </a:lnTo>
                  <a:lnTo>
                    <a:pt x="94005" y="2098"/>
                  </a:lnTo>
                  <a:lnTo>
                    <a:pt x="82706" y="11339"/>
                  </a:lnTo>
                  <a:lnTo>
                    <a:pt x="46588" y="68056"/>
                  </a:lnTo>
                  <a:lnTo>
                    <a:pt x="21644" y="124906"/>
                  </a:lnTo>
                  <a:lnTo>
                    <a:pt x="481" y="162199"/>
                  </a:lnTo>
                  <a:lnTo>
                    <a:pt x="0" y="168964"/>
                  </a:lnTo>
                  <a:lnTo>
                    <a:pt x="4073" y="181087"/>
                  </a:lnTo>
                  <a:lnTo>
                    <a:pt x="11032" y="184147"/>
                  </a:lnTo>
                  <a:lnTo>
                    <a:pt x="32585" y="185244"/>
                  </a:lnTo>
                  <a:lnTo>
                    <a:pt x="90629" y="170497"/>
                  </a:lnTo>
                  <a:lnTo>
                    <a:pt x="153204" y="151456"/>
                  </a:lnTo>
                  <a:lnTo>
                    <a:pt x="188195" y="14621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07B596E-7043-4FEB-80CC-D8C598DC5462}"/>
                </a:ext>
              </a:extLst>
            </p:cNvPr>
            <p:cNvSpPr/>
            <p:nvPr/>
          </p:nvSpPr>
          <p:spPr>
            <a:xfrm>
              <a:off x="2829564" y="3878990"/>
              <a:ext cx="15548" cy="16028"/>
            </a:xfrm>
            <a:custGeom>
              <a:avLst/>
              <a:gdLst/>
              <a:ahLst/>
              <a:cxnLst/>
              <a:rect l="0" t="0" r="0" b="0"/>
              <a:pathLst>
                <a:path w="15548" h="16028">
                  <a:moveTo>
                    <a:pt x="0" y="7774"/>
                  </a:moveTo>
                  <a:lnTo>
                    <a:pt x="8253" y="16027"/>
                  </a:lnTo>
                  <a:lnTo>
                    <a:pt x="10685" y="15867"/>
                  </a:lnTo>
                  <a:lnTo>
                    <a:pt x="12306" y="13169"/>
                  </a:ln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92C3195-5323-468A-A10D-477420B70AB7}"/>
                </a:ext>
              </a:extLst>
            </p:cNvPr>
            <p:cNvSpPr/>
            <p:nvPr/>
          </p:nvSpPr>
          <p:spPr>
            <a:xfrm>
              <a:off x="2840985" y="3710014"/>
              <a:ext cx="190692" cy="133235"/>
            </a:xfrm>
            <a:custGeom>
              <a:avLst/>
              <a:gdLst/>
              <a:ahLst/>
              <a:cxnLst/>
              <a:rect l="0" t="0" r="0" b="0"/>
              <a:pathLst>
                <a:path w="190692" h="133235">
                  <a:moveTo>
                    <a:pt x="4126" y="29053"/>
                  </a:moveTo>
                  <a:lnTo>
                    <a:pt x="0" y="16672"/>
                  </a:lnTo>
                  <a:lnTo>
                    <a:pt x="1375" y="12162"/>
                  </a:lnTo>
                  <a:lnTo>
                    <a:pt x="4883" y="8291"/>
                  </a:lnTo>
                  <a:lnTo>
                    <a:pt x="9813" y="4847"/>
                  </a:lnTo>
                  <a:lnTo>
                    <a:pt x="37385" y="0"/>
                  </a:lnTo>
                  <a:lnTo>
                    <a:pt x="53745" y="3472"/>
                  </a:lnTo>
                  <a:lnTo>
                    <a:pt x="72667" y="15139"/>
                  </a:lnTo>
                  <a:lnTo>
                    <a:pt x="78323" y="19777"/>
                  </a:lnTo>
                  <a:lnTo>
                    <a:pt x="84607" y="36446"/>
                  </a:lnTo>
                  <a:lnTo>
                    <a:pt x="86537" y="56523"/>
                  </a:lnTo>
                  <a:lnTo>
                    <a:pt x="78771" y="106470"/>
                  </a:lnTo>
                  <a:lnTo>
                    <a:pt x="83655" y="122194"/>
                  </a:lnTo>
                  <a:lnTo>
                    <a:pt x="89967" y="127423"/>
                  </a:lnTo>
                  <a:lnTo>
                    <a:pt x="108496" y="133234"/>
                  </a:lnTo>
                  <a:lnTo>
                    <a:pt x="149375" y="130758"/>
                  </a:lnTo>
                  <a:lnTo>
                    <a:pt x="190691" y="12233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6D838E1-7CD1-43E6-8593-E479E05D14C6}"/>
                </a:ext>
              </a:extLst>
            </p:cNvPr>
            <p:cNvSpPr/>
            <p:nvPr/>
          </p:nvSpPr>
          <p:spPr>
            <a:xfrm>
              <a:off x="2662950" y="3941178"/>
              <a:ext cx="298765" cy="104306"/>
            </a:xfrm>
            <a:custGeom>
              <a:avLst/>
              <a:gdLst/>
              <a:ahLst/>
              <a:cxnLst/>
              <a:rect l="0" t="0" r="0" b="0"/>
              <a:pathLst>
                <a:path w="298765" h="104306">
                  <a:moveTo>
                    <a:pt x="50011" y="54415"/>
                  </a:moveTo>
                  <a:lnTo>
                    <a:pt x="907" y="96290"/>
                  </a:lnTo>
                  <a:lnTo>
                    <a:pt x="0" y="101333"/>
                  </a:lnTo>
                  <a:lnTo>
                    <a:pt x="3715" y="103832"/>
                  </a:lnTo>
                  <a:lnTo>
                    <a:pt x="14752" y="104305"/>
                  </a:lnTo>
                  <a:lnTo>
                    <a:pt x="74023" y="86300"/>
                  </a:lnTo>
                  <a:lnTo>
                    <a:pt x="129799" y="61952"/>
                  </a:lnTo>
                  <a:lnTo>
                    <a:pt x="191932" y="37109"/>
                  </a:lnTo>
                  <a:lnTo>
                    <a:pt x="246521" y="17054"/>
                  </a:lnTo>
                  <a:lnTo>
                    <a:pt x="298764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B299728-1018-4ECE-95FF-8E39210FB300}"/>
                </a:ext>
              </a:extLst>
            </p:cNvPr>
            <p:cNvSpPr/>
            <p:nvPr/>
          </p:nvSpPr>
          <p:spPr>
            <a:xfrm>
              <a:off x="2734638" y="4003366"/>
              <a:ext cx="211530" cy="85782"/>
            </a:xfrm>
            <a:custGeom>
              <a:avLst/>
              <a:gdLst/>
              <a:ahLst/>
              <a:cxnLst/>
              <a:rect l="0" t="0" r="0" b="0"/>
              <a:pathLst>
                <a:path w="211530" h="85782">
                  <a:moveTo>
                    <a:pt x="118247" y="7774"/>
                  </a:moveTo>
                  <a:lnTo>
                    <a:pt x="68726" y="36661"/>
                  </a:lnTo>
                  <a:lnTo>
                    <a:pt x="7662" y="75739"/>
                  </a:lnTo>
                  <a:lnTo>
                    <a:pt x="474" y="81587"/>
                  </a:lnTo>
                  <a:lnTo>
                    <a:pt x="0" y="84622"/>
                  </a:lnTo>
                  <a:lnTo>
                    <a:pt x="4003" y="85781"/>
                  </a:lnTo>
                  <a:lnTo>
                    <a:pt x="10990" y="85690"/>
                  </a:lnTo>
                  <a:lnTo>
                    <a:pt x="70130" y="59865"/>
                  </a:lnTo>
                  <a:lnTo>
                    <a:pt x="130437" y="35505"/>
                  </a:lnTo>
                  <a:lnTo>
                    <a:pt x="188012" y="8412"/>
                  </a:lnTo>
                  <a:lnTo>
                    <a:pt x="211529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DE65D5E-2A32-4631-949F-687034143E0F}"/>
                </a:ext>
              </a:extLst>
            </p:cNvPr>
            <p:cNvSpPr/>
            <p:nvPr/>
          </p:nvSpPr>
          <p:spPr>
            <a:xfrm>
              <a:off x="3257108" y="3692959"/>
              <a:ext cx="217660" cy="253693"/>
            </a:xfrm>
            <a:custGeom>
              <a:avLst/>
              <a:gdLst/>
              <a:ahLst/>
              <a:cxnLst/>
              <a:rect l="0" t="0" r="0" b="0"/>
              <a:pathLst>
                <a:path w="217660" h="253693">
                  <a:moveTo>
                    <a:pt x="0" y="38334"/>
                  </a:moveTo>
                  <a:lnTo>
                    <a:pt x="54764" y="32128"/>
                  </a:lnTo>
                  <a:lnTo>
                    <a:pt x="108130" y="20281"/>
                  </a:lnTo>
                  <a:lnTo>
                    <a:pt x="162128" y="0"/>
                  </a:lnTo>
                  <a:lnTo>
                    <a:pt x="164228" y="686"/>
                  </a:lnTo>
                  <a:lnTo>
                    <a:pt x="163900" y="2870"/>
                  </a:lnTo>
                  <a:lnTo>
                    <a:pt x="138491" y="36094"/>
                  </a:lnTo>
                  <a:lnTo>
                    <a:pt x="134968" y="56052"/>
                  </a:lnTo>
                  <a:lnTo>
                    <a:pt x="138009" y="72408"/>
                  </a:lnTo>
                  <a:lnTo>
                    <a:pt x="168769" y="134837"/>
                  </a:lnTo>
                  <a:lnTo>
                    <a:pt x="195424" y="189758"/>
                  </a:lnTo>
                  <a:lnTo>
                    <a:pt x="196836" y="207553"/>
                  </a:lnTo>
                  <a:lnTo>
                    <a:pt x="193721" y="223236"/>
                  </a:lnTo>
                  <a:lnTo>
                    <a:pt x="186578" y="235964"/>
                  </a:lnTo>
                  <a:lnTo>
                    <a:pt x="175342" y="245075"/>
                  </a:lnTo>
                  <a:lnTo>
                    <a:pt x="160847" y="251141"/>
                  </a:lnTo>
                  <a:lnTo>
                    <a:pt x="133263" y="253692"/>
                  </a:lnTo>
                  <a:lnTo>
                    <a:pt x="113355" y="251227"/>
                  </a:lnTo>
                  <a:lnTo>
                    <a:pt x="109255" y="249361"/>
                  </a:lnTo>
                  <a:lnTo>
                    <a:pt x="109113" y="247253"/>
                  </a:lnTo>
                  <a:lnTo>
                    <a:pt x="111610" y="244984"/>
                  </a:lnTo>
                  <a:lnTo>
                    <a:pt x="127504" y="237664"/>
                  </a:lnTo>
                  <a:lnTo>
                    <a:pt x="186028" y="225894"/>
                  </a:lnTo>
                  <a:lnTo>
                    <a:pt x="217659" y="20935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9D2A013-34D3-4C62-903F-11BECDBB3189}"/>
                </a:ext>
              </a:extLst>
            </p:cNvPr>
            <p:cNvSpPr/>
            <p:nvPr/>
          </p:nvSpPr>
          <p:spPr>
            <a:xfrm>
              <a:off x="3577070" y="3785708"/>
              <a:ext cx="14301" cy="19675"/>
            </a:xfrm>
            <a:custGeom>
              <a:avLst/>
              <a:gdLst/>
              <a:ahLst/>
              <a:cxnLst/>
              <a:rect l="0" t="0" r="0" b="0"/>
              <a:pathLst>
                <a:path w="14301" h="19675">
                  <a:moveTo>
                    <a:pt x="14300" y="15547"/>
                  </a:moveTo>
                  <a:lnTo>
                    <a:pt x="1920" y="19674"/>
                  </a:lnTo>
                  <a:lnTo>
                    <a:pt x="0" y="19161"/>
                  </a:lnTo>
                  <a:lnTo>
                    <a:pt x="448" y="17093"/>
                  </a:lnTo>
                  <a:lnTo>
                    <a:pt x="1430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800E52D-21A9-4CFE-BE3C-E1357596DA00}"/>
                </a:ext>
              </a:extLst>
            </p:cNvPr>
            <p:cNvSpPr/>
            <p:nvPr/>
          </p:nvSpPr>
          <p:spPr>
            <a:xfrm>
              <a:off x="3692425" y="3689605"/>
              <a:ext cx="157843" cy="191352"/>
            </a:xfrm>
            <a:custGeom>
              <a:avLst/>
              <a:gdLst/>
              <a:ahLst/>
              <a:cxnLst/>
              <a:rect l="0" t="0" r="0" b="0"/>
              <a:pathLst>
                <a:path w="157843" h="191352">
                  <a:moveTo>
                    <a:pt x="0" y="10594"/>
                  </a:moveTo>
                  <a:lnTo>
                    <a:pt x="12381" y="14720"/>
                  </a:lnTo>
                  <a:lnTo>
                    <a:pt x="36586" y="13160"/>
                  </a:lnTo>
                  <a:lnTo>
                    <a:pt x="96129" y="0"/>
                  </a:lnTo>
                  <a:lnTo>
                    <a:pt x="100362" y="76"/>
                  </a:lnTo>
                  <a:lnTo>
                    <a:pt x="100593" y="1855"/>
                  </a:lnTo>
                  <a:lnTo>
                    <a:pt x="98156" y="4768"/>
                  </a:lnTo>
                  <a:lnTo>
                    <a:pt x="97396" y="9301"/>
                  </a:lnTo>
                  <a:lnTo>
                    <a:pt x="98853" y="21248"/>
                  </a:lnTo>
                  <a:lnTo>
                    <a:pt x="108657" y="42542"/>
                  </a:lnTo>
                  <a:lnTo>
                    <a:pt x="148846" y="97016"/>
                  </a:lnTo>
                  <a:lnTo>
                    <a:pt x="156270" y="115799"/>
                  </a:lnTo>
                  <a:lnTo>
                    <a:pt x="157842" y="133360"/>
                  </a:lnTo>
                  <a:lnTo>
                    <a:pt x="157051" y="141670"/>
                  </a:lnTo>
                  <a:lnTo>
                    <a:pt x="149264" y="157814"/>
                  </a:lnTo>
                  <a:lnTo>
                    <a:pt x="137165" y="171899"/>
                  </a:lnTo>
                  <a:lnTo>
                    <a:pt x="108284" y="187978"/>
                  </a:lnTo>
                  <a:lnTo>
                    <a:pt x="100693" y="191039"/>
                  </a:lnTo>
                  <a:lnTo>
                    <a:pt x="93040" y="191351"/>
                  </a:lnTo>
                  <a:lnTo>
                    <a:pt x="77628" y="187092"/>
                  </a:lnTo>
                  <a:lnTo>
                    <a:pt x="73346" y="184402"/>
                  </a:lnTo>
                  <a:lnTo>
                    <a:pt x="71354" y="181744"/>
                  </a:lnTo>
                  <a:lnTo>
                    <a:pt x="69962" y="17383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7FE09AB-C6F9-4791-A176-04000677CC31}"/>
                </a:ext>
              </a:extLst>
            </p:cNvPr>
            <p:cNvSpPr/>
            <p:nvPr/>
          </p:nvSpPr>
          <p:spPr>
            <a:xfrm>
              <a:off x="3933405" y="3754614"/>
              <a:ext cx="62189" cy="38868"/>
            </a:xfrm>
            <a:custGeom>
              <a:avLst/>
              <a:gdLst/>
              <a:ahLst/>
              <a:cxnLst/>
              <a:rect l="0" t="0" r="0" b="0"/>
              <a:pathLst>
                <a:path w="62189" h="38868">
                  <a:moveTo>
                    <a:pt x="0" y="38867"/>
                  </a:moveTo>
                  <a:lnTo>
                    <a:pt x="32458" y="23921"/>
                  </a:lnTo>
                  <a:lnTo>
                    <a:pt x="62188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F7E4122-8CE5-4336-A1C1-6C8ABB6E3E8B}"/>
                </a:ext>
              </a:extLst>
            </p:cNvPr>
            <p:cNvSpPr/>
            <p:nvPr/>
          </p:nvSpPr>
          <p:spPr>
            <a:xfrm>
              <a:off x="4174384" y="3486187"/>
              <a:ext cx="181201" cy="423898"/>
            </a:xfrm>
            <a:custGeom>
              <a:avLst/>
              <a:gdLst/>
              <a:ahLst/>
              <a:cxnLst/>
              <a:rect l="0" t="0" r="0" b="0"/>
              <a:pathLst>
                <a:path w="181201" h="423898">
                  <a:moveTo>
                    <a:pt x="155471" y="4127"/>
                  </a:moveTo>
                  <a:lnTo>
                    <a:pt x="167851" y="0"/>
                  </a:lnTo>
                  <a:lnTo>
                    <a:pt x="172361" y="1376"/>
                  </a:lnTo>
                  <a:lnTo>
                    <a:pt x="176232" y="4884"/>
                  </a:lnTo>
                  <a:lnTo>
                    <a:pt x="179677" y="9814"/>
                  </a:lnTo>
                  <a:lnTo>
                    <a:pt x="181200" y="26808"/>
                  </a:lnTo>
                  <a:lnTo>
                    <a:pt x="178134" y="47892"/>
                  </a:lnTo>
                  <a:lnTo>
                    <a:pt x="155181" y="101096"/>
                  </a:lnTo>
                  <a:lnTo>
                    <a:pt x="124291" y="153780"/>
                  </a:lnTo>
                  <a:lnTo>
                    <a:pt x="87028" y="214398"/>
                  </a:lnTo>
                  <a:lnTo>
                    <a:pt x="62638" y="260768"/>
                  </a:lnTo>
                  <a:lnTo>
                    <a:pt x="30748" y="319708"/>
                  </a:lnTo>
                  <a:lnTo>
                    <a:pt x="6969" y="382715"/>
                  </a:lnTo>
                  <a:lnTo>
                    <a:pt x="0" y="42389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378C392-9E65-447E-B2DE-74F65E4FA873}"/>
                </a:ext>
              </a:extLst>
            </p:cNvPr>
            <p:cNvSpPr/>
            <p:nvPr/>
          </p:nvSpPr>
          <p:spPr>
            <a:xfrm>
              <a:off x="4405553" y="3624169"/>
              <a:ext cx="154535" cy="229193"/>
            </a:xfrm>
            <a:custGeom>
              <a:avLst/>
              <a:gdLst/>
              <a:ahLst/>
              <a:cxnLst/>
              <a:rect l="0" t="0" r="0" b="0"/>
              <a:pathLst>
                <a:path w="154535" h="229193">
                  <a:moveTo>
                    <a:pt x="110866" y="44936"/>
                  </a:moveTo>
                  <a:lnTo>
                    <a:pt x="102613" y="53189"/>
                  </a:lnTo>
                  <a:lnTo>
                    <a:pt x="100182" y="52165"/>
                  </a:lnTo>
                  <a:lnTo>
                    <a:pt x="87813" y="14089"/>
                  </a:lnTo>
                  <a:lnTo>
                    <a:pt x="76436" y="2148"/>
                  </a:lnTo>
                  <a:lnTo>
                    <a:pt x="70638" y="0"/>
                  </a:lnTo>
                  <a:lnTo>
                    <a:pt x="65046" y="295"/>
                  </a:lnTo>
                  <a:lnTo>
                    <a:pt x="53362" y="6094"/>
                  </a:lnTo>
                  <a:lnTo>
                    <a:pt x="21304" y="34063"/>
                  </a:lnTo>
                  <a:lnTo>
                    <a:pt x="9089" y="54094"/>
                  </a:lnTo>
                  <a:lnTo>
                    <a:pt x="0" y="84694"/>
                  </a:lnTo>
                  <a:lnTo>
                    <a:pt x="1420" y="104065"/>
                  </a:lnTo>
                  <a:lnTo>
                    <a:pt x="4217" y="112858"/>
                  </a:lnTo>
                  <a:lnTo>
                    <a:pt x="16538" y="127235"/>
                  </a:lnTo>
                  <a:lnTo>
                    <a:pt x="34393" y="138519"/>
                  </a:lnTo>
                  <a:lnTo>
                    <a:pt x="93577" y="159840"/>
                  </a:lnTo>
                  <a:lnTo>
                    <a:pt x="144557" y="184977"/>
                  </a:lnTo>
                  <a:lnTo>
                    <a:pt x="151465" y="190120"/>
                  </a:lnTo>
                  <a:lnTo>
                    <a:pt x="154343" y="196140"/>
                  </a:lnTo>
                  <a:lnTo>
                    <a:pt x="154534" y="202745"/>
                  </a:lnTo>
                  <a:lnTo>
                    <a:pt x="152934" y="209739"/>
                  </a:lnTo>
                  <a:lnTo>
                    <a:pt x="148412" y="215265"/>
                  </a:lnTo>
                  <a:lnTo>
                    <a:pt x="134175" y="223709"/>
                  </a:lnTo>
                  <a:lnTo>
                    <a:pt x="106736" y="229192"/>
                  </a:lnTo>
                  <a:lnTo>
                    <a:pt x="56452" y="21595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A3A3FCD-325E-4808-80D0-FC6D5B6B8B2B}"/>
                </a:ext>
              </a:extLst>
            </p:cNvPr>
            <p:cNvSpPr/>
            <p:nvPr/>
          </p:nvSpPr>
          <p:spPr>
            <a:xfrm>
              <a:off x="4702984" y="3715746"/>
              <a:ext cx="7774" cy="7775"/>
            </a:xfrm>
            <a:custGeom>
              <a:avLst/>
              <a:gdLst/>
              <a:ahLst/>
              <a:cxnLst/>
              <a:rect l="0" t="0" r="0" b="0"/>
              <a:pathLst>
                <a:path w="7774" h="7775">
                  <a:moveTo>
                    <a:pt x="0" y="0"/>
                  </a:moveTo>
                  <a:lnTo>
                    <a:pt x="7773" y="777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AC07AD4-D712-4DA2-9C6D-44E9BACF877B}"/>
                </a:ext>
              </a:extLst>
            </p:cNvPr>
            <p:cNvSpPr/>
            <p:nvPr/>
          </p:nvSpPr>
          <p:spPr>
            <a:xfrm>
              <a:off x="4825071" y="3599273"/>
              <a:ext cx="118893" cy="214344"/>
            </a:xfrm>
            <a:custGeom>
              <a:avLst/>
              <a:gdLst/>
              <a:ahLst/>
              <a:cxnLst/>
              <a:rect l="0" t="0" r="0" b="0"/>
              <a:pathLst>
                <a:path w="118893" h="214344">
                  <a:moveTo>
                    <a:pt x="17836" y="7644"/>
                  </a:moveTo>
                  <a:lnTo>
                    <a:pt x="9583" y="15897"/>
                  </a:lnTo>
                  <a:lnTo>
                    <a:pt x="11470" y="18328"/>
                  </a:lnTo>
                  <a:lnTo>
                    <a:pt x="25084" y="21030"/>
                  </a:lnTo>
                  <a:lnTo>
                    <a:pt x="40923" y="17624"/>
                  </a:lnTo>
                  <a:lnTo>
                    <a:pt x="48775" y="14297"/>
                  </a:lnTo>
                  <a:lnTo>
                    <a:pt x="52282" y="10352"/>
                  </a:lnTo>
                  <a:lnTo>
                    <a:pt x="52892" y="5994"/>
                  </a:lnTo>
                  <a:lnTo>
                    <a:pt x="51572" y="1361"/>
                  </a:lnTo>
                  <a:lnTo>
                    <a:pt x="47237" y="0"/>
                  </a:lnTo>
                  <a:lnTo>
                    <a:pt x="33207" y="3095"/>
                  </a:lnTo>
                  <a:lnTo>
                    <a:pt x="20061" y="12532"/>
                  </a:lnTo>
                  <a:lnTo>
                    <a:pt x="9324" y="25364"/>
                  </a:lnTo>
                  <a:lnTo>
                    <a:pt x="1674" y="39704"/>
                  </a:lnTo>
                  <a:lnTo>
                    <a:pt x="0" y="54714"/>
                  </a:lnTo>
                  <a:lnTo>
                    <a:pt x="764" y="62345"/>
                  </a:lnTo>
                  <a:lnTo>
                    <a:pt x="8521" y="75429"/>
                  </a:lnTo>
                  <a:lnTo>
                    <a:pt x="14217" y="81337"/>
                  </a:lnTo>
                  <a:lnTo>
                    <a:pt x="42868" y="93778"/>
                  </a:lnTo>
                  <a:lnTo>
                    <a:pt x="101733" y="111118"/>
                  </a:lnTo>
                  <a:lnTo>
                    <a:pt x="103998" y="113767"/>
                  </a:lnTo>
                  <a:lnTo>
                    <a:pt x="102053" y="116396"/>
                  </a:lnTo>
                  <a:lnTo>
                    <a:pt x="53607" y="145427"/>
                  </a:lnTo>
                  <a:lnTo>
                    <a:pt x="36593" y="164783"/>
                  </a:lnTo>
                  <a:lnTo>
                    <a:pt x="33796" y="172000"/>
                  </a:lnTo>
                  <a:lnTo>
                    <a:pt x="32991" y="186929"/>
                  </a:lnTo>
                  <a:lnTo>
                    <a:pt x="36577" y="193674"/>
                  </a:lnTo>
                  <a:lnTo>
                    <a:pt x="49774" y="205775"/>
                  </a:lnTo>
                  <a:lnTo>
                    <a:pt x="67156" y="212305"/>
                  </a:lnTo>
                  <a:lnTo>
                    <a:pt x="85534" y="214343"/>
                  </a:lnTo>
                  <a:lnTo>
                    <a:pt x="118892" y="20975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87C4E63-C079-4810-9D50-866D152433A1}"/>
                </a:ext>
              </a:extLst>
            </p:cNvPr>
            <p:cNvSpPr/>
            <p:nvPr/>
          </p:nvSpPr>
          <p:spPr>
            <a:xfrm>
              <a:off x="5130528" y="3653558"/>
              <a:ext cx="7774" cy="31095"/>
            </a:xfrm>
            <a:custGeom>
              <a:avLst/>
              <a:gdLst/>
              <a:ahLst/>
              <a:cxnLst/>
              <a:rect l="0" t="0" r="0" b="0"/>
              <a:pathLst>
                <a:path w="7774" h="31095">
                  <a:moveTo>
                    <a:pt x="7773" y="0"/>
                  </a:moveTo>
                  <a:lnTo>
                    <a:pt x="6910" y="21369"/>
                  </a:lnTo>
                  <a:lnTo>
                    <a:pt x="5470" y="24611"/>
                  </a:lnTo>
                  <a:lnTo>
                    <a:pt x="0" y="3109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350FDF-7BEE-4E91-83B5-DA157D5FD267}"/>
              </a:ext>
            </a:extLst>
          </p:cNvPr>
          <p:cNvGrpSpPr/>
          <p:nvPr/>
        </p:nvGrpSpPr>
        <p:grpSpPr>
          <a:xfrm>
            <a:off x="3047223" y="3981871"/>
            <a:ext cx="3995594" cy="558900"/>
            <a:chOff x="3047223" y="3981871"/>
            <a:chExt cx="3995594" cy="558900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63331AB-28D5-47E6-A332-FD3E681EA123}"/>
                </a:ext>
              </a:extLst>
            </p:cNvPr>
            <p:cNvSpPr/>
            <p:nvPr/>
          </p:nvSpPr>
          <p:spPr>
            <a:xfrm>
              <a:off x="3047223" y="4128773"/>
              <a:ext cx="365357" cy="375571"/>
            </a:xfrm>
            <a:custGeom>
              <a:avLst/>
              <a:gdLst/>
              <a:ahLst/>
              <a:cxnLst/>
              <a:rect l="0" t="0" r="0" b="0"/>
              <a:pathLst>
                <a:path w="365357" h="375571">
                  <a:moveTo>
                    <a:pt x="0" y="295394"/>
                  </a:moveTo>
                  <a:lnTo>
                    <a:pt x="14946" y="327853"/>
                  </a:lnTo>
                  <a:lnTo>
                    <a:pt x="29093" y="346086"/>
                  </a:lnTo>
                  <a:lnTo>
                    <a:pt x="60897" y="366860"/>
                  </a:lnTo>
                  <a:lnTo>
                    <a:pt x="77161" y="374086"/>
                  </a:lnTo>
                  <a:lnTo>
                    <a:pt x="93027" y="375570"/>
                  </a:lnTo>
                  <a:lnTo>
                    <a:pt x="100885" y="374756"/>
                  </a:lnTo>
                  <a:lnTo>
                    <a:pt x="106125" y="370759"/>
                  </a:lnTo>
                  <a:lnTo>
                    <a:pt x="111946" y="357105"/>
                  </a:lnTo>
                  <a:lnTo>
                    <a:pt x="109926" y="339520"/>
                  </a:lnTo>
                  <a:lnTo>
                    <a:pt x="95154" y="296950"/>
                  </a:lnTo>
                  <a:lnTo>
                    <a:pt x="56876" y="240686"/>
                  </a:lnTo>
                  <a:lnTo>
                    <a:pt x="27775" y="179477"/>
                  </a:lnTo>
                  <a:lnTo>
                    <a:pt x="15331" y="144637"/>
                  </a:lnTo>
                  <a:lnTo>
                    <a:pt x="14875" y="122729"/>
                  </a:lnTo>
                  <a:lnTo>
                    <a:pt x="17690" y="116368"/>
                  </a:lnTo>
                  <a:lnTo>
                    <a:pt x="22158" y="112991"/>
                  </a:lnTo>
                  <a:lnTo>
                    <a:pt x="27728" y="111604"/>
                  </a:lnTo>
                  <a:lnTo>
                    <a:pt x="43130" y="116972"/>
                  </a:lnTo>
                  <a:lnTo>
                    <a:pt x="100850" y="159594"/>
                  </a:lnTo>
                  <a:lnTo>
                    <a:pt x="155942" y="217819"/>
                  </a:lnTo>
                  <a:lnTo>
                    <a:pt x="216830" y="277279"/>
                  </a:lnTo>
                  <a:lnTo>
                    <a:pt x="236580" y="290510"/>
                  </a:lnTo>
                  <a:lnTo>
                    <a:pt x="254571" y="295238"/>
                  </a:lnTo>
                  <a:lnTo>
                    <a:pt x="262997" y="295290"/>
                  </a:lnTo>
                  <a:lnTo>
                    <a:pt x="267749" y="291870"/>
                  </a:lnTo>
                  <a:lnTo>
                    <a:pt x="270055" y="286135"/>
                  </a:lnTo>
                  <a:lnTo>
                    <a:pt x="270727" y="278856"/>
                  </a:lnTo>
                  <a:lnTo>
                    <a:pt x="250818" y="216594"/>
                  </a:lnTo>
                  <a:lnTo>
                    <a:pt x="239192" y="179531"/>
                  </a:lnTo>
                  <a:lnTo>
                    <a:pt x="236707" y="131122"/>
                  </a:lnTo>
                  <a:lnTo>
                    <a:pt x="250952" y="86227"/>
                  </a:lnTo>
                  <a:lnTo>
                    <a:pt x="263128" y="66528"/>
                  </a:lnTo>
                  <a:lnTo>
                    <a:pt x="295131" y="39053"/>
                  </a:lnTo>
                  <a:lnTo>
                    <a:pt x="352429" y="8619"/>
                  </a:lnTo>
                  <a:lnTo>
                    <a:pt x="36535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1B400BD-C0B0-42F4-B5B7-C866433749FE}"/>
                </a:ext>
              </a:extLst>
            </p:cNvPr>
            <p:cNvSpPr/>
            <p:nvPr/>
          </p:nvSpPr>
          <p:spPr>
            <a:xfrm>
              <a:off x="3412579" y="4307564"/>
              <a:ext cx="124377" cy="101561"/>
            </a:xfrm>
            <a:custGeom>
              <a:avLst/>
              <a:gdLst/>
              <a:ahLst/>
              <a:cxnLst/>
              <a:rect l="0" t="0" r="0" b="0"/>
              <a:pathLst>
                <a:path w="124377" h="101561">
                  <a:moveTo>
                    <a:pt x="0" y="0"/>
                  </a:moveTo>
                  <a:lnTo>
                    <a:pt x="18272" y="61512"/>
                  </a:lnTo>
                  <a:lnTo>
                    <a:pt x="25951" y="85309"/>
                  </a:lnTo>
                  <a:lnTo>
                    <a:pt x="35718" y="96360"/>
                  </a:lnTo>
                  <a:lnTo>
                    <a:pt x="41950" y="100517"/>
                  </a:lnTo>
                  <a:lnTo>
                    <a:pt x="48696" y="101560"/>
                  </a:lnTo>
                  <a:lnTo>
                    <a:pt x="63101" y="98113"/>
                  </a:lnTo>
                  <a:lnTo>
                    <a:pt x="73534" y="88520"/>
                  </a:lnTo>
                  <a:lnTo>
                    <a:pt x="77525" y="82334"/>
                  </a:lnTo>
                  <a:lnTo>
                    <a:pt x="83143" y="57121"/>
                  </a:lnTo>
                  <a:lnTo>
                    <a:pt x="81426" y="28174"/>
                  </a:lnTo>
                  <a:lnTo>
                    <a:pt x="83650" y="27420"/>
                  </a:lnTo>
                  <a:lnTo>
                    <a:pt x="86861" y="28645"/>
                  </a:lnTo>
                  <a:lnTo>
                    <a:pt x="92731" y="36916"/>
                  </a:lnTo>
                  <a:lnTo>
                    <a:pt x="103196" y="53836"/>
                  </a:lnTo>
                  <a:lnTo>
                    <a:pt x="124376" y="7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E67E9BF-8486-4A26-A5E4-E714BCE00C3A}"/>
                </a:ext>
              </a:extLst>
            </p:cNvPr>
            <p:cNvSpPr/>
            <p:nvPr/>
          </p:nvSpPr>
          <p:spPr>
            <a:xfrm>
              <a:off x="3624410" y="4306956"/>
              <a:ext cx="60243" cy="101665"/>
            </a:xfrm>
            <a:custGeom>
              <a:avLst/>
              <a:gdLst/>
              <a:ahLst/>
              <a:cxnLst/>
              <a:rect l="0" t="0" r="0" b="0"/>
              <a:pathLst>
                <a:path w="60243" h="101665">
                  <a:moveTo>
                    <a:pt x="21374" y="16155"/>
                  </a:moveTo>
                  <a:lnTo>
                    <a:pt x="25501" y="3775"/>
                  </a:lnTo>
                  <a:lnTo>
                    <a:pt x="24125" y="992"/>
                  </a:lnTo>
                  <a:lnTo>
                    <a:pt x="20618" y="0"/>
                  </a:lnTo>
                  <a:lnTo>
                    <a:pt x="15688" y="203"/>
                  </a:lnTo>
                  <a:lnTo>
                    <a:pt x="11537" y="2929"/>
                  </a:lnTo>
                  <a:lnTo>
                    <a:pt x="4622" y="12868"/>
                  </a:lnTo>
                  <a:lnTo>
                    <a:pt x="0" y="37158"/>
                  </a:lnTo>
                  <a:lnTo>
                    <a:pt x="2757" y="62109"/>
                  </a:lnTo>
                  <a:lnTo>
                    <a:pt x="13171" y="85914"/>
                  </a:lnTo>
                  <a:lnTo>
                    <a:pt x="20224" y="91164"/>
                  </a:lnTo>
                  <a:lnTo>
                    <a:pt x="60242" y="1016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F34E4C1-F8B2-4E33-8A95-42B0AC27FCFA}"/>
                </a:ext>
              </a:extLst>
            </p:cNvPr>
            <p:cNvSpPr/>
            <p:nvPr/>
          </p:nvSpPr>
          <p:spPr>
            <a:xfrm>
              <a:off x="3689056" y="4218824"/>
              <a:ext cx="65559" cy="150929"/>
            </a:xfrm>
            <a:custGeom>
              <a:avLst/>
              <a:gdLst/>
              <a:ahLst/>
              <a:cxnLst/>
              <a:rect l="0" t="0" r="0" b="0"/>
              <a:pathLst>
                <a:path w="65559" h="150929">
                  <a:moveTo>
                    <a:pt x="11143" y="18779"/>
                  </a:moveTo>
                  <a:lnTo>
                    <a:pt x="7016" y="2272"/>
                  </a:lnTo>
                  <a:lnTo>
                    <a:pt x="4937" y="0"/>
                  </a:lnTo>
                  <a:lnTo>
                    <a:pt x="2687" y="1077"/>
                  </a:lnTo>
                  <a:lnTo>
                    <a:pt x="323" y="4386"/>
                  </a:lnTo>
                  <a:lnTo>
                    <a:pt x="0" y="14973"/>
                  </a:lnTo>
                  <a:lnTo>
                    <a:pt x="13833" y="70299"/>
                  </a:lnTo>
                  <a:lnTo>
                    <a:pt x="47577" y="130005"/>
                  </a:lnTo>
                  <a:lnTo>
                    <a:pt x="65558" y="15092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8702143-B40C-46E2-9EC4-C33BA92D08C5}"/>
                </a:ext>
              </a:extLst>
            </p:cNvPr>
            <p:cNvSpPr/>
            <p:nvPr/>
          </p:nvSpPr>
          <p:spPr>
            <a:xfrm>
              <a:off x="3807580" y="4260493"/>
              <a:ext cx="55864" cy="93714"/>
            </a:xfrm>
            <a:custGeom>
              <a:avLst/>
              <a:gdLst/>
              <a:ahLst/>
              <a:cxnLst/>
              <a:rect l="0" t="0" r="0" b="0"/>
              <a:pathLst>
                <a:path w="55864" h="93714">
                  <a:moveTo>
                    <a:pt x="16995" y="39298"/>
                  </a:moveTo>
                  <a:lnTo>
                    <a:pt x="33502" y="35171"/>
                  </a:lnTo>
                  <a:lnTo>
                    <a:pt x="39229" y="31364"/>
                  </a:lnTo>
                  <a:lnTo>
                    <a:pt x="47894" y="20225"/>
                  </a:lnTo>
                  <a:lnTo>
                    <a:pt x="48823" y="14490"/>
                  </a:lnTo>
                  <a:lnTo>
                    <a:pt x="47715" y="8940"/>
                  </a:lnTo>
                  <a:lnTo>
                    <a:pt x="45248" y="3512"/>
                  </a:lnTo>
                  <a:lnTo>
                    <a:pt x="41013" y="757"/>
                  </a:lnTo>
                  <a:lnTo>
                    <a:pt x="29397" y="0"/>
                  </a:lnTo>
                  <a:lnTo>
                    <a:pt x="23536" y="2734"/>
                  </a:lnTo>
                  <a:lnTo>
                    <a:pt x="12417" y="12682"/>
                  </a:lnTo>
                  <a:lnTo>
                    <a:pt x="572" y="36978"/>
                  </a:lnTo>
                  <a:lnTo>
                    <a:pt x="0" y="45524"/>
                  </a:lnTo>
                  <a:lnTo>
                    <a:pt x="3972" y="61931"/>
                  </a:lnTo>
                  <a:lnTo>
                    <a:pt x="15920" y="81608"/>
                  </a:lnTo>
                  <a:lnTo>
                    <a:pt x="22324" y="85643"/>
                  </a:lnTo>
                  <a:lnTo>
                    <a:pt x="55863" y="9371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02F9261-BC31-42D8-B9FA-F3CA6825D4C9}"/>
                </a:ext>
              </a:extLst>
            </p:cNvPr>
            <p:cNvSpPr/>
            <p:nvPr/>
          </p:nvSpPr>
          <p:spPr>
            <a:xfrm>
              <a:off x="3915254" y="4268696"/>
              <a:ext cx="71168" cy="115237"/>
            </a:xfrm>
            <a:custGeom>
              <a:avLst/>
              <a:gdLst/>
              <a:ahLst/>
              <a:cxnLst/>
              <a:rect l="0" t="0" r="0" b="0"/>
              <a:pathLst>
                <a:path w="71168" h="115237">
                  <a:moveTo>
                    <a:pt x="33698" y="0"/>
                  </a:moveTo>
                  <a:lnTo>
                    <a:pt x="12058" y="25767"/>
                  </a:lnTo>
                  <a:lnTo>
                    <a:pt x="1279" y="47367"/>
                  </a:lnTo>
                  <a:lnTo>
                    <a:pt x="0" y="64814"/>
                  </a:lnTo>
                  <a:lnTo>
                    <a:pt x="3174" y="82357"/>
                  </a:lnTo>
                  <a:lnTo>
                    <a:pt x="10342" y="95913"/>
                  </a:lnTo>
                  <a:lnTo>
                    <a:pt x="36471" y="113256"/>
                  </a:lnTo>
                  <a:lnTo>
                    <a:pt x="45911" y="115236"/>
                  </a:lnTo>
                  <a:lnTo>
                    <a:pt x="63311" y="112828"/>
                  </a:lnTo>
                  <a:lnTo>
                    <a:pt x="68123" y="108041"/>
                  </a:lnTo>
                  <a:lnTo>
                    <a:pt x="70467" y="101394"/>
                  </a:lnTo>
                  <a:lnTo>
                    <a:pt x="71167" y="93508"/>
                  </a:lnTo>
                  <a:lnTo>
                    <a:pt x="67337" y="80139"/>
                  </a:lnTo>
                  <a:lnTo>
                    <a:pt x="59013" y="68439"/>
                  </a:lnTo>
                  <a:lnTo>
                    <a:pt x="39759" y="53004"/>
                  </a:lnTo>
                  <a:lnTo>
                    <a:pt x="14646" y="41916"/>
                  </a:lnTo>
                  <a:lnTo>
                    <a:pt x="2604" y="388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B43323C-DD8F-4FFF-9923-B2160B31C6E0}"/>
                </a:ext>
              </a:extLst>
            </p:cNvPr>
            <p:cNvSpPr/>
            <p:nvPr/>
          </p:nvSpPr>
          <p:spPr>
            <a:xfrm>
              <a:off x="4034461" y="4180820"/>
              <a:ext cx="46642" cy="165613"/>
            </a:xfrm>
            <a:custGeom>
              <a:avLst/>
              <a:gdLst/>
              <a:ahLst/>
              <a:cxnLst/>
              <a:rect l="0" t="0" r="0" b="0"/>
              <a:pathLst>
                <a:path w="46642" h="165613">
                  <a:moveTo>
                    <a:pt x="0" y="17915"/>
                  </a:moveTo>
                  <a:lnTo>
                    <a:pt x="0" y="1408"/>
                  </a:lnTo>
                  <a:lnTo>
                    <a:pt x="864" y="0"/>
                  </a:lnTo>
                  <a:lnTo>
                    <a:pt x="18273" y="49473"/>
                  </a:lnTo>
                  <a:lnTo>
                    <a:pt x="33697" y="109076"/>
                  </a:lnTo>
                  <a:lnTo>
                    <a:pt x="46641" y="1656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8D9C5-AFF0-45D3-B840-66FE911AADBF}"/>
                </a:ext>
              </a:extLst>
            </p:cNvPr>
            <p:cNvSpPr/>
            <p:nvPr/>
          </p:nvSpPr>
          <p:spPr>
            <a:xfrm>
              <a:off x="4050008" y="4281663"/>
              <a:ext cx="139924" cy="88090"/>
            </a:xfrm>
            <a:custGeom>
              <a:avLst/>
              <a:gdLst/>
              <a:ahLst/>
              <a:cxnLst/>
              <a:rect l="0" t="0" r="0" b="0"/>
              <a:pathLst>
                <a:path w="139924" h="88090">
                  <a:moveTo>
                    <a:pt x="0" y="41448"/>
                  </a:moveTo>
                  <a:lnTo>
                    <a:pt x="13276" y="29900"/>
                  </a:lnTo>
                  <a:lnTo>
                    <a:pt x="70177" y="7818"/>
                  </a:lnTo>
                  <a:lnTo>
                    <a:pt x="93346" y="5"/>
                  </a:lnTo>
                  <a:lnTo>
                    <a:pt x="100234" y="0"/>
                  </a:lnTo>
                  <a:lnTo>
                    <a:pt x="112495" y="4601"/>
                  </a:lnTo>
                  <a:lnTo>
                    <a:pt x="121399" y="14707"/>
                  </a:lnTo>
                  <a:lnTo>
                    <a:pt x="127372" y="28699"/>
                  </a:lnTo>
                  <a:lnTo>
                    <a:pt x="139923" y="8808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7F40C5-AC71-42F5-8876-0887DC7FF484}"/>
                </a:ext>
              </a:extLst>
            </p:cNvPr>
            <p:cNvSpPr/>
            <p:nvPr/>
          </p:nvSpPr>
          <p:spPr>
            <a:xfrm>
              <a:off x="4146586" y="4182580"/>
              <a:ext cx="4479" cy="16156"/>
            </a:xfrm>
            <a:custGeom>
              <a:avLst/>
              <a:gdLst/>
              <a:ahLst/>
              <a:cxnLst/>
              <a:rect l="0" t="0" r="0" b="0"/>
              <a:pathLst>
                <a:path w="4479" h="16156">
                  <a:moveTo>
                    <a:pt x="4478" y="16155"/>
                  </a:moveTo>
                  <a:lnTo>
                    <a:pt x="0" y="991"/>
                  </a:lnTo>
                  <a:lnTo>
                    <a:pt x="629" y="0"/>
                  </a:lnTo>
                  <a:lnTo>
                    <a:pt x="4478" y="6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7C0E8F3-8C88-448D-8175-DBDFB72977E3}"/>
                </a:ext>
              </a:extLst>
            </p:cNvPr>
            <p:cNvSpPr/>
            <p:nvPr/>
          </p:nvSpPr>
          <p:spPr>
            <a:xfrm>
              <a:off x="4235967" y="4153623"/>
              <a:ext cx="101662" cy="239457"/>
            </a:xfrm>
            <a:custGeom>
              <a:avLst/>
              <a:gdLst/>
              <a:ahLst/>
              <a:cxnLst/>
              <a:rect l="0" t="0" r="0" b="0"/>
              <a:pathLst>
                <a:path w="101662" h="239457">
                  <a:moveTo>
                    <a:pt x="101661" y="138394"/>
                  </a:moveTo>
                  <a:lnTo>
                    <a:pt x="93408" y="126014"/>
                  </a:lnTo>
                  <a:lnTo>
                    <a:pt x="86658" y="122367"/>
                  </a:lnTo>
                  <a:lnTo>
                    <a:pt x="67642" y="118315"/>
                  </a:lnTo>
                  <a:lnTo>
                    <a:pt x="40910" y="120160"/>
                  </a:lnTo>
                  <a:lnTo>
                    <a:pt x="26868" y="128563"/>
                  </a:lnTo>
                  <a:lnTo>
                    <a:pt x="9251" y="150165"/>
                  </a:lnTo>
                  <a:lnTo>
                    <a:pt x="3778" y="159197"/>
                  </a:lnTo>
                  <a:lnTo>
                    <a:pt x="0" y="178446"/>
                  </a:lnTo>
                  <a:lnTo>
                    <a:pt x="4612" y="214828"/>
                  </a:lnTo>
                  <a:lnTo>
                    <a:pt x="13614" y="228795"/>
                  </a:lnTo>
                  <a:lnTo>
                    <a:pt x="19643" y="234937"/>
                  </a:lnTo>
                  <a:lnTo>
                    <a:pt x="27116" y="238169"/>
                  </a:lnTo>
                  <a:lnTo>
                    <a:pt x="44634" y="239456"/>
                  </a:lnTo>
                  <a:lnTo>
                    <a:pt x="51551" y="236863"/>
                  </a:lnTo>
                  <a:lnTo>
                    <a:pt x="61540" y="227071"/>
                  </a:lnTo>
                  <a:lnTo>
                    <a:pt x="72019" y="202865"/>
                  </a:lnTo>
                  <a:lnTo>
                    <a:pt x="72341" y="169685"/>
                  </a:lnTo>
                  <a:lnTo>
                    <a:pt x="59904" y="111646"/>
                  </a:lnTo>
                  <a:lnTo>
                    <a:pt x="42047" y="53140"/>
                  </a:lnTo>
                  <a:lnTo>
                    <a:pt x="29106" y="5798"/>
                  </a:lnTo>
                  <a:lnTo>
                    <a:pt x="29970" y="765"/>
                  </a:lnTo>
                  <a:lnTo>
                    <a:pt x="33138" y="0"/>
                  </a:lnTo>
                  <a:lnTo>
                    <a:pt x="37841" y="2081"/>
                  </a:lnTo>
                  <a:lnTo>
                    <a:pt x="45369" y="11304"/>
                  </a:lnTo>
                  <a:lnTo>
                    <a:pt x="65275" y="65082"/>
                  </a:lnTo>
                  <a:lnTo>
                    <a:pt x="74229" y="121472"/>
                  </a:lnTo>
                  <a:lnTo>
                    <a:pt x="86114" y="1694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756D8DB-FBDB-4700-9C00-D31375CED1BE}"/>
                </a:ext>
              </a:extLst>
            </p:cNvPr>
            <p:cNvSpPr/>
            <p:nvPr/>
          </p:nvSpPr>
          <p:spPr>
            <a:xfrm>
              <a:off x="4405637" y="4213971"/>
              <a:ext cx="359536" cy="175608"/>
            </a:xfrm>
            <a:custGeom>
              <a:avLst/>
              <a:gdLst/>
              <a:ahLst/>
              <a:cxnLst/>
              <a:rect l="0" t="0" r="0" b="0"/>
              <a:pathLst>
                <a:path w="359536" h="175608">
                  <a:moveTo>
                    <a:pt x="71915" y="124687"/>
                  </a:moveTo>
                  <a:lnTo>
                    <a:pt x="76042" y="137067"/>
                  </a:lnTo>
                  <a:lnTo>
                    <a:pt x="78984" y="138987"/>
                  </a:lnTo>
                  <a:lnTo>
                    <a:pt x="82674" y="138539"/>
                  </a:lnTo>
                  <a:lnTo>
                    <a:pt x="86861" y="136513"/>
                  </a:lnTo>
                  <a:lnTo>
                    <a:pt x="89652" y="130844"/>
                  </a:lnTo>
                  <a:lnTo>
                    <a:pt x="92754" y="113028"/>
                  </a:lnTo>
                  <a:lnTo>
                    <a:pt x="90373" y="82845"/>
                  </a:lnTo>
                  <a:lnTo>
                    <a:pt x="80071" y="56147"/>
                  </a:lnTo>
                  <a:lnTo>
                    <a:pt x="68630" y="44416"/>
                  </a:lnTo>
                  <a:lnTo>
                    <a:pt x="61951" y="40079"/>
                  </a:lnTo>
                  <a:lnTo>
                    <a:pt x="45318" y="37563"/>
                  </a:lnTo>
                  <a:lnTo>
                    <a:pt x="36045" y="38102"/>
                  </a:lnTo>
                  <a:lnTo>
                    <a:pt x="21136" y="45609"/>
                  </a:lnTo>
                  <a:lnTo>
                    <a:pt x="14742" y="51239"/>
                  </a:lnTo>
                  <a:lnTo>
                    <a:pt x="5333" y="69011"/>
                  </a:lnTo>
                  <a:lnTo>
                    <a:pt x="0" y="90441"/>
                  </a:lnTo>
                  <a:lnTo>
                    <a:pt x="509" y="111482"/>
                  </a:lnTo>
                  <a:lnTo>
                    <a:pt x="9778" y="138625"/>
                  </a:lnTo>
                  <a:lnTo>
                    <a:pt x="20978" y="150459"/>
                  </a:lnTo>
                  <a:lnTo>
                    <a:pt x="27592" y="154824"/>
                  </a:lnTo>
                  <a:lnTo>
                    <a:pt x="41851" y="157371"/>
                  </a:lnTo>
                  <a:lnTo>
                    <a:pt x="49281" y="156841"/>
                  </a:lnTo>
                  <a:lnTo>
                    <a:pt x="62144" y="149343"/>
                  </a:lnTo>
                  <a:lnTo>
                    <a:pt x="79096" y="128250"/>
                  </a:lnTo>
                  <a:lnTo>
                    <a:pt x="88062" y="109860"/>
                  </a:lnTo>
                  <a:lnTo>
                    <a:pt x="92047" y="90170"/>
                  </a:lnTo>
                  <a:lnTo>
                    <a:pt x="93974" y="86992"/>
                  </a:lnTo>
                  <a:lnTo>
                    <a:pt x="96122" y="88329"/>
                  </a:lnTo>
                  <a:lnTo>
                    <a:pt x="117552" y="128936"/>
                  </a:lnTo>
                  <a:lnTo>
                    <a:pt x="136109" y="141013"/>
                  </a:lnTo>
                  <a:lnTo>
                    <a:pt x="143214" y="141617"/>
                  </a:lnTo>
                  <a:lnTo>
                    <a:pt x="158018" y="137682"/>
                  </a:lnTo>
                  <a:lnTo>
                    <a:pt x="170932" y="127871"/>
                  </a:lnTo>
                  <a:lnTo>
                    <a:pt x="181565" y="114010"/>
                  </a:lnTo>
                  <a:lnTo>
                    <a:pt x="191544" y="86783"/>
                  </a:lnTo>
                  <a:lnTo>
                    <a:pt x="196738" y="27647"/>
                  </a:lnTo>
                  <a:lnTo>
                    <a:pt x="198316" y="28036"/>
                  </a:lnTo>
                  <a:lnTo>
                    <a:pt x="211182" y="49358"/>
                  </a:lnTo>
                  <a:lnTo>
                    <a:pt x="270085" y="105396"/>
                  </a:lnTo>
                  <a:lnTo>
                    <a:pt x="282456" y="125881"/>
                  </a:lnTo>
                  <a:lnTo>
                    <a:pt x="284107" y="140765"/>
                  </a:lnTo>
                  <a:lnTo>
                    <a:pt x="283338" y="148362"/>
                  </a:lnTo>
                  <a:lnTo>
                    <a:pt x="275574" y="161408"/>
                  </a:lnTo>
                  <a:lnTo>
                    <a:pt x="269876" y="167306"/>
                  </a:lnTo>
                  <a:lnTo>
                    <a:pt x="254331" y="173859"/>
                  </a:lnTo>
                  <a:lnTo>
                    <a:pt x="245349" y="175607"/>
                  </a:lnTo>
                  <a:lnTo>
                    <a:pt x="238497" y="174181"/>
                  </a:lnTo>
                  <a:lnTo>
                    <a:pt x="233066" y="170639"/>
                  </a:lnTo>
                  <a:lnTo>
                    <a:pt x="228581" y="165686"/>
                  </a:lnTo>
                  <a:lnTo>
                    <a:pt x="227319" y="158930"/>
                  </a:lnTo>
                  <a:lnTo>
                    <a:pt x="230523" y="142209"/>
                  </a:lnTo>
                  <a:lnTo>
                    <a:pt x="267211" y="89640"/>
                  </a:lnTo>
                  <a:lnTo>
                    <a:pt x="326913" y="36971"/>
                  </a:lnTo>
                  <a:lnTo>
                    <a:pt x="339566" y="22650"/>
                  </a:lnTo>
                  <a:lnTo>
                    <a:pt x="341904" y="16068"/>
                  </a:lnTo>
                  <a:lnTo>
                    <a:pt x="341735" y="9952"/>
                  </a:lnTo>
                  <a:lnTo>
                    <a:pt x="339895" y="4147"/>
                  </a:lnTo>
                  <a:lnTo>
                    <a:pt x="336077" y="1141"/>
                  </a:lnTo>
                  <a:lnTo>
                    <a:pt x="330941" y="0"/>
                  </a:lnTo>
                  <a:lnTo>
                    <a:pt x="324925" y="104"/>
                  </a:lnTo>
                  <a:lnTo>
                    <a:pt x="320914" y="4491"/>
                  </a:lnTo>
                  <a:lnTo>
                    <a:pt x="316459" y="20883"/>
                  </a:lnTo>
                  <a:lnTo>
                    <a:pt x="318077" y="50264"/>
                  </a:lnTo>
                  <a:lnTo>
                    <a:pt x="341692" y="108015"/>
                  </a:lnTo>
                  <a:lnTo>
                    <a:pt x="359535" y="13246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01C6C8-6E92-4456-AB49-BF4851EEF05A}"/>
                </a:ext>
              </a:extLst>
            </p:cNvPr>
            <p:cNvSpPr/>
            <p:nvPr/>
          </p:nvSpPr>
          <p:spPr>
            <a:xfrm>
              <a:off x="4905096" y="4408620"/>
              <a:ext cx="26772" cy="132151"/>
            </a:xfrm>
            <a:custGeom>
              <a:avLst/>
              <a:gdLst/>
              <a:ahLst/>
              <a:cxnLst/>
              <a:rect l="0" t="0" r="0" b="0"/>
              <a:pathLst>
                <a:path w="26772" h="132151">
                  <a:moveTo>
                    <a:pt x="0" y="0"/>
                  </a:moveTo>
                  <a:lnTo>
                    <a:pt x="16506" y="8253"/>
                  </a:lnTo>
                  <a:lnTo>
                    <a:pt x="21369" y="14139"/>
                  </a:lnTo>
                  <a:lnTo>
                    <a:pt x="26771" y="29893"/>
                  </a:lnTo>
                  <a:lnTo>
                    <a:pt x="25686" y="62313"/>
                  </a:lnTo>
                  <a:lnTo>
                    <a:pt x="5174" y="119371"/>
                  </a:lnTo>
                  <a:lnTo>
                    <a:pt x="0" y="1321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A1A18D1-4275-480E-BE5F-432DF2899523}"/>
                </a:ext>
              </a:extLst>
            </p:cNvPr>
            <p:cNvSpPr/>
            <p:nvPr/>
          </p:nvSpPr>
          <p:spPr>
            <a:xfrm>
              <a:off x="5122754" y="4171287"/>
              <a:ext cx="111441" cy="221716"/>
            </a:xfrm>
            <a:custGeom>
              <a:avLst/>
              <a:gdLst/>
              <a:ahLst/>
              <a:cxnLst/>
              <a:rect l="0" t="0" r="0" b="0"/>
              <a:pathLst>
                <a:path w="111441" h="221716">
                  <a:moveTo>
                    <a:pt x="101056" y="4127"/>
                  </a:moveTo>
                  <a:lnTo>
                    <a:pt x="88676" y="0"/>
                  </a:lnTo>
                  <a:lnTo>
                    <a:pt x="85029" y="2240"/>
                  </a:lnTo>
                  <a:lnTo>
                    <a:pt x="80977" y="13941"/>
                  </a:lnTo>
                  <a:lnTo>
                    <a:pt x="82823" y="39952"/>
                  </a:lnTo>
                  <a:lnTo>
                    <a:pt x="96093" y="97622"/>
                  </a:lnTo>
                  <a:lnTo>
                    <a:pt x="108859" y="157663"/>
                  </a:lnTo>
                  <a:lnTo>
                    <a:pt x="111440" y="168673"/>
                  </a:lnTo>
                  <a:lnTo>
                    <a:pt x="109703" y="187816"/>
                  </a:lnTo>
                  <a:lnTo>
                    <a:pt x="106821" y="196548"/>
                  </a:lnTo>
                  <a:lnTo>
                    <a:pt x="94405" y="210857"/>
                  </a:lnTo>
                  <a:lnTo>
                    <a:pt x="86258" y="217091"/>
                  </a:lnTo>
                  <a:lnTo>
                    <a:pt x="65688" y="221715"/>
                  </a:lnTo>
                  <a:lnTo>
                    <a:pt x="9521" y="215627"/>
                  </a:lnTo>
                  <a:lnTo>
                    <a:pt x="0" y="2140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FEB3DBD-848A-4DAE-9E7E-23C4664E92F9}"/>
                </a:ext>
              </a:extLst>
            </p:cNvPr>
            <p:cNvSpPr/>
            <p:nvPr/>
          </p:nvSpPr>
          <p:spPr>
            <a:xfrm>
              <a:off x="5243762" y="4104525"/>
              <a:ext cx="205482" cy="255662"/>
            </a:xfrm>
            <a:custGeom>
              <a:avLst/>
              <a:gdLst/>
              <a:ahLst/>
              <a:cxnLst/>
              <a:rect l="0" t="0" r="0" b="0"/>
              <a:pathLst>
                <a:path w="205482" h="255662">
                  <a:moveTo>
                    <a:pt x="11142" y="86436"/>
                  </a:moveTo>
                  <a:lnTo>
                    <a:pt x="7016" y="69930"/>
                  </a:lnTo>
                  <a:lnTo>
                    <a:pt x="4936" y="67658"/>
                  </a:lnTo>
                  <a:lnTo>
                    <a:pt x="2686" y="68735"/>
                  </a:lnTo>
                  <a:lnTo>
                    <a:pt x="323" y="72044"/>
                  </a:lnTo>
                  <a:lnTo>
                    <a:pt x="0" y="82631"/>
                  </a:lnTo>
                  <a:lnTo>
                    <a:pt x="6830" y="110541"/>
                  </a:lnTo>
                  <a:lnTo>
                    <a:pt x="37409" y="156301"/>
                  </a:lnTo>
                  <a:lnTo>
                    <a:pt x="88884" y="216919"/>
                  </a:lnTo>
                  <a:lnTo>
                    <a:pt x="100973" y="228210"/>
                  </a:lnTo>
                  <a:lnTo>
                    <a:pt x="138540" y="254765"/>
                  </a:lnTo>
                  <a:lnTo>
                    <a:pt x="141852" y="255661"/>
                  </a:lnTo>
                  <a:lnTo>
                    <a:pt x="143196" y="253668"/>
                  </a:lnTo>
                  <a:lnTo>
                    <a:pt x="134828" y="192203"/>
                  </a:lnTo>
                  <a:lnTo>
                    <a:pt x="129145" y="132473"/>
                  </a:lnTo>
                  <a:lnTo>
                    <a:pt x="133364" y="72497"/>
                  </a:lnTo>
                  <a:lnTo>
                    <a:pt x="139362" y="18904"/>
                  </a:lnTo>
                  <a:lnTo>
                    <a:pt x="143264" y="12048"/>
                  </a:lnTo>
                  <a:lnTo>
                    <a:pt x="154508" y="2127"/>
                  </a:lnTo>
                  <a:lnTo>
                    <a:pt x="161134" y="0"/>
                  </a:lnTo>
                  <a:lnTo>
                    <a:pt x="205481" y="92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5A336FA-9DB0-46BA-AB2F-29846BB31570}"/>
                </a:ext>
              </a:extLst>
            </p:cNvPr>
            <p:cNvSpPr/>
            <p:nvPr/>
          </p:nvSpPr>
          <p:spPr>
            <a:xfrm>
              <a:off x="5472563" y="4260923"/>
              <a:ext cx="124378" cy="107688"/>
            </a:xfrm>
            <a:custGeom>
              <a:avLst/>
              <a:gdLst/>
              <a:ahLst/>
              <a:cxnLst/>
              <a:rect l="0" t="0" r="0" b="0"/>
              <a:pathLst>
                <a:path w="124378" h="107688">
                  <a:moveTo>
                    <a:pt x="0" y="0"/>
                  </a:moveTo>
                  <a:lnTo>
                    <a:pt x="6206" y="57516"/>
                  </a:lnTo>
                  <a:lnTo>
                    <a:pt x="18053" y="92359"/>
                  </a:lnTo>
                  <a:lnTo>
                    <a:pt x="22400" y="100440"/>
                  </a:lnTo>
                  <a:lnTo>
                    <a:pt x="27889" y="104964"/>
                  </a:lnTo>
                  <a:lnTo>
                    <a:pt x="34140" y="107116"/>
                  </a:lnTo>
                  <a:lnTo>
                    <a:pt x="40898" y="107687"/>
                  </a:lnTo>
                  <a:lnTo>
                    <a:pt x="47131" y="104613"/>
                  </a:lnTo>
                  <a:lnTo>
                    <a:pt x="58663" y="91984"/>
                  </a:lnTo>
                  <a:lnTo>
                    <a:pt x="82560" y="31738"/>
                  </a:lnTo>
                  <a:lnTo>
                    <a:pt x="87941" y="15833"/>
                  </a:lnTo>
                  <a:lnTo>
                    <a:pt x="90585" y="13147"/>
                  </a:lnTo>
                  <a:lnTo>
                    <a:pt x="93212" y="13947"/>
                  </a:lnTo>
                  <a:lnTo>
                    <a:pt x="95827" y="17072"/>
                  </a:lnTo>
                  <a:lnTo>
                    <a:pt x="116601" y="79164"/>
                  </a:lnTo>
                  <a:lnTo>
                    <a:pt x="124377" y="932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A1358CA-4CCE-4DE1-BE87-12467C2B4D20}"/>
                </a:ext>
              </a:extLst>
            </p:cNvPr>
            <p:cNvSpPr/>
            <p:nvPr/>
          </p:nvSpPr>
          <p:spPr>
            <a:xfrm>
              <a:off x="5656645" y="4256796"/>
              <a:ext cx="72446" cy="117124"/>
            </a:xfrm>
            <a:custGeom>
              <a:avLst/>
              <a:gdLst/>
              <a:ahLst/>
              <a:cxnLst/>
              <a:rect l="0" t="0" r="0" b="0"/>
              <a:pathLst>
                <a:path w="72446" h="117124">
                  <a:moveTo>
                    <a:pt x="72445" y="4127"/>
                  </a:moveTo>
                  <a:lnTo>
                    <a:pt x="60065" y="0"/>
                  </a:lnTo>
                  <a:lnTo>
                    <a:pt x="54690" y="512"/>
                  </a:lnTo>
                  <a:lnTo>
                    <a:pt x="44112" y="5688"/>
                  </a:lnTo>
                  <a:lnTo>
                    <a:pt x="23246" y="23949"/>
                  </a:lnTo>
                  <a:lnTo>
                    <a:pt x="8539" y="45125"/>
                  </a:lnTo>
                  <a:lnTo>
                    <a:pt x="1431" y="63231"/>
                  </a:lnTo>
                  <a:lnTo>
                    <a:pt x="0" y="80492"/>
                  </a:lnTo>
                  <a:lnTo>
                    <a:pt x="3107" y="95936"/>
                  </a:lnTo>
                  <a:lnTo>
                    <a:pt x="10246" y="108559"/>
                  </a:lnTo>
                  <a:lnTo>
                    <a:pt x="17159" y="112616"/>
                  </a:lnTo>
                  <a:lnTo>
                    <a:pt x="36357" y="117123"/>
                  </a:lnTo>
                  <a:lnTo>
                    <a:pt x="52375" y="116824"/>
                  </a:lnTo>
                  <a:lnTo>
                    <a:pt x="72445" y="1129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6219419-F32F-4FE5-93A7-0BF97561A6EC}"/>
                </a:ext>
              </a:extLst>
            </p:cNvPr>
            <p:cNvSpPr/>
            <p:nvPr/>
          </p:nvSpPr>
          <p:spPr>
            <a:xfrm>
              <a:off x="5775731" y="4152093"/>
              <a:ext cx="62189" cy="178792"/>
            </a:xfrm>
            <a:custGeom>
              <a:avLst/>
              <a:gdLst/>
              <a:ahLst/>
              <a:cxnLst/>
              <a:rect l="0" t="0" r="0" b="0"/>
              <a:pathLst>
                <a:path w="62189" h="178792">
                  <a:moveTo>
                    <a:pt x="0" y="0"/>
                  </a:moveTo>
                  <a:lnTo>
                    <a:pt x="2303" y="31521"/>
                  </a:lnTo>
                  <a:lnTo>
                    <a:pt x="24807" y="93115"/>
                  </a:lnTo>
                  <a:lnTo>
                    <a:pt x="47552" y="152037"/>
                  </a:lnTo>
                  <a:lnTo>
                    <a:pt x="62188" y="1787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A4E1DA7-4238-4462-ADE9-29286266F1BB}"/>
                </a:ext>
              </a:extLst>
            </p:cNvPr>
            <p:cNvSpPr/>
            <p:nvPr/>
          </p:nvSpPr>
          <p:spPr>
            <a:xfrm>
              <a:off x="5906093" y="4196451"/>
              <a:ext cx="58537" cy="134434"/>
            </a:xfrm>
            <a:custGeom>
              <a:avLst/>
              <a:gdLst/>
              <a:ahLst/>
              <a:cxnLst/>
              <a:rect l="0" t="0" r="0" b="0"/>
              <a:pathLst>
                <a:path w="58537" h="134434">
                  <a:moveTo>
                    <a:pt x="9561" y="48925"/>
                  </a:moveTo>
                  <a:lnTo>
                    <a:pt x="13689" y="61305"/>
                  </a:lnTo>
                  <a:lnTo>
                    <a:pt x="17495" y="63224"/>
                  </a:lnTo>
                  <a:lnTo>
                    <a:pt x="22624" y="62776"/>
                  </a:lnTo>
                  <a:lnTo>
                    <a:pt x="34369" y="57672"/>
                  </a:lnTo>
                  <a:lnTo>
                    <a:pt x="45346" y="49646"/>
                  </a:lnTo>
                  <a:lnTo>
                    <a:pt x="53681" y="35714"/>
                  </a:lnTo>
                  <a:lnTo>
                    <a:pt x="58536" y="18869"/>
                  </a:lnTo>
                  <a:lnTo>
                    <a:pt x="57815" y="2745"/>
                  </a:lnTo>
                  <a:lnTo>
                    <a:pt x="54687" y="0"/>
                  </a:lnTo>
                  <a:lnTo>
                    <a:pt x="50009" y="761"/>
                  </a:lnTo>
                  <a:lnTo>
                    <a:pt x="31047" y="14213"/>
                  </a:lnTo>
                  <a:lnTo>
                    <a:pt x="23886" y="20601"/>
                  </a:lnTo>
                  <a:lnTo>
                    <a:pt x="13624" y="39215"/>
                  </a:lnTo>
                  <a:lnTo>
                    <a:pt x="0" y="82228"/>
                  </a:lnTo>
                  <a:lnTo>
                    <a:pt x="1281" y="100867"/>
                  </a:lnTo>
                  <a:lnTo>
                    <a:pt x="4041" y="109464"/>
                  </a:lnTo>
                  <a:lnTo>
                    <a:pt x="14018" y="121321"/>
                  </a:lnTo>
                  <a:lnTo>
                    <a:pt x="32882" y="1344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C721040-1714-4280-98EB-3F40A5D82299}"/>
                </a:ext>
              </a:extLst>
            </p:cNvPr>
            <p:cNvSpPr/>
            <p:nvPr/>
          </p:nvSpPr>
          <p:spPr>
            <a:xfrm>
              <a:off x="5998986" y="4237603"/>
              <a:ext cx="87745" cy="98304"/>
            </a:xfrm>
            <a:custGeom>
              <a:avLst/>
              <a:gdLst/>
              <a:ahLst/>
              <a:cxnLst/>
              <a:rect l="0" t="0" r="0" b="0"/>
              <a:pathLst>
                <a:path w="87745" h="98304">
                  <a:moveTo>
                    <a:pt x="56592" y="0"/>
                  </a:moveTo>
                  <a:lnTo>
                    <a:pt x="35959" y="4126"/>
                  </a:lnTo>
                  <a:lnTo>
                    <a:pt x="21222" y="13062"/>
                  </a:lnTo>
                  <a:lnTo>
                    <a:pt x="9778" y="26534"/>
                  </a:lnTo>
                  <a:lnTo>
                    <a:pt x="1813" y="44038"/>
                  </a:lnTo>
                  <a:lnTo>
                    <a:pt x="0" y="63334"/>
                  </a:lnTo>
                  <a:lnTo>
                    <a:pt x="726" y="73317"/>
                  </a:lnTo>
                  <a:lnTo>
                    <a:pt x="3801" y="80835"/>
                  </a:lnTo>
                  <a:lnTo>
                    <a:pt x="14127" y="91493"/>
                  </a:lnTo>
                  <a:lnTo>
                    <a:pt x="29657" y="96806"/>
                  </a:lnTo>
                  <a:lnTo>
                    <a:pt x="47212" y="98303"/>
                  </a:lnTo>
                  <a:lnTo>
                    <a:pt x="63652" y="96089"/>
                  </a:lnTo>
                  <a:lnTo>
                    <a:pt x="77292" y="87620"/>
                  </a:lnTo>
                  <a:lnTo>
                    <a:pt x="83348" y="81734"/>
                  </a:lnTo>
                  <a:lnTo>
                    <a:pt x="86521" y="75218"/>
                  </a:lnTo>
                  <a:lnTo>
                    <a:pt x="87744" y="61069"/>
                  </a:lnTo>
                  <a:lnTo>
                    <a:pt x="83106" y="48447"/>
                  </a:lnTo>
                  <a:lnTo>
                    <a:pt x="66052" y="26268"/>
                  </a:lnTo>
                  <a:lnTo>
                    <a:pt x="33271" y="77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4A9CFA8-5040-4793-BA16-0A97F2CFEF97}"/>
                </a:ext>
              </a:extLst>
            </p:cNvPr>
            <p:cNvSpPr/>
            <p:nvPr/>
          </p:nvSpPr>
          <p:spPr>
            <a:xfrm>
              <a:off x="6173286" y="4184201"/>
              <a:ext cx="79791" cy="170006"/>
            </a:xfrm>
            <a:custGeom>
              <a:avLst/>
              <a:gdLst/>
              <a:ahLst/>
              <a:cxnLst/>
              <a:rect l="0" t="0" r="0" b="0"/>
              <a:pathLst>
                <a:path w="79791" h="170006">
                  <a:moveTo>
                    <a:pt x="76630" y="22307"/>
                  </a:moveTo>
                  <a:lnTo>
                    <a:pt x="72503" y="5800"/>
                  </a:lnTo>
                  <a:lnTo>
                    <a:pt x="68697" y="1802"/>
                  </a:lnTo>
                  <a:lnTo>
                    <a:pt x="63567" y="0"/>
                  </a:lnTo>
                  <a:lnTo>
                    <a:pt x="50958" y="301"/>
                  </a:lnTo>
                  <a:lnTo>
                    <a:pt x="36718" y="3314"/>
                  </a:lnTo>
                  <a:lnTo>
                    <a:pt x="24054" y="12138"/>
                  </a:lnTo>
                  <a:lnTo>
                    <a:pt x="7213" y="33978"/>
                  </a:lnTo>
                  <a:lnTo>
                    <a:pt x="1849" y="43043"/>
                  </a:lnTo>
                  <a:lnTo>
                    <a:pt x="0" y="51678"/>
                  </a:lnTo>
                  <a:lnTo>
                    <a:pt x="2553" y="68183"/>
                  </a:lnTo>
                  <a:lnTo>
                    <a:pt x="14053" y="81852"/>
                  </a:lnTo>
                  <a:lnTo>
                    <a:pt x="68833" y="113925"/>
                  </a:lnTo>
                  <a:lnTo>
                    <a:pt x="74023" y="120526"/>
                  </a:lnTo>
                  <a:lnTo>
                    <a:pt x="79790" y="137073"/>
                  </a:lnTo>
                  <a:lnTo>
                    <a:pt x="79600" y="144596"/>
                  </a:lnTo>
                  <a:lnTo>
                    <a:pt x="68857" y="17000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140688C-A9C9-433A-965E-9E52633D6BE2}"/>
                </a:ext>
              </a:extLst>
            </p:cNvPr>
            <p:cNvSpPr/>
            <p:nvPr/>
          </p:nvSpPr>
          <p:spPr>
            <a:xfrm>
              <a:off x="6343198" y="4159867"/>
              <a:ext cx="62190" cy="124378"/>
            </a:xfrm>
            <a:custGeom>
              <a:avLst/>
              <a:gdLst/>
              <a:ahLst/>
              <a:cxnLst/>
              <a:rect l="0" t="0" r="0" b="0"/>
              <a:pathLst>
                <a:path w="62190" h="124378">
                  <a:moveTo>
                    <a:pt x="0" y="0"/>
                  </a:moveTo>
                  <a:lnTo>
                    <a:pt x="23097" y="13276"/>
                  </a:lnTo>
                  <a:lnTo>
                    <a:pt x="35025" y="25766"/>
                  </a:lnTo>
                  <a:lnTo>
                    <a:pt x="41478" y="42258"/>
                  </a:lnTo>
                  <a:lnTo>
                    <a:pt x="48491" y="101354"/>
                  </a:lnTo>
                  <a:lnTo>
                    <a:pt x="52646" y="117599"/>
                  </a:lnTo>
                  <a:lnTo>
                    <a:pt x="54964" y="120722"/>
                  </a:lnTo>
                  <a:lnTo>
                    <a:pt x="62189" y="1243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C4285EC-ECF6-49DB-A187-3FAFF8EAA9EE}"/>
                </a:ext>
              </a:extLst>
            </p:cNvPr>
            <p:cNvSpPr/>
            <p:nvPr/>
          </p:nvSpPr>
          <p:spPr>
            <a:xfrm>
              <a:off x="6357562" y="4097679"/>
              <a:ext cx="8958" cy="31095"/>
            </a:xfrm>
            <a:custGeom>
              <a:avLst/>
              <a:gdLst/>
              <a:ahLst/>
              <a:cxnLst/>
              <a:rect l="0" t="0" r="0" b="0"/>
              <a:pathLst>
                <a:path w="8958" h="31095">
                  <a:moveTo>
                    <a:pt x="8957" y="31094"/>
                  </a:moveTo>
                  <a:lnTo>
                    <a:pt x="703" y="18714"/>
                  </a:lnTo>
                  <a:lnTo>
                    <a:pt x="0" y="14203"/>
                  </a:lnTo>
                  <a:lnTo>
                    <a:pt x="1258" y="10332"/>
                  </a:lnTo>
                  <a:lnTo>
                    <a:pt x="895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F294EDD-845A-4E7A-864F-4B2888233C34}"/>
                </a:ext>
              </a:extLst>
            </p:cNvPr>
            <p:cNvSpPr/>
            <p:nvPr/>
          </p:nvSpPr>
          <p:spPr>
            <a:xfrm>
              <a:off x="6457831" y="3981871"/>
              <a:ext cx="274044" cy="315398"/>
            </a:xfrm>
            <a:custGeom>
              <a:avLst/>
              <a:gdLst/>
              <a:ahLst/>
              <a:cxnLst/>
              <a:rect l="0" t="0" r="0" b="0"/>
              <a:pathLst>
                <a:path w="274044" h="315398">
                  <a:moveTo>
                    <a:pt x="71932" y="224637"/>
                  </a:moveTo>
                  <a:lnTo>
                    <a:pt x="63678" y="216384"/>
                  </a:lnTo>
                  <a:lnTo>
                    <a:pt x="57792" y="214816"/>
                  </a:lnTo>
                  <a:lnTo>
                    <a:pt x="42039" y="215378"/>
                  </a:lnTo>
                  <a:lnTo>
                    <a:pt x="28128" y="220810"/>
                  </a:lnTo>
                  <a:lnTo>
                    <a:pt x="22000" y="224677"/>
                  </a:lnTo>
                  <a:lnTo>
                    <a:pt x="12888" y="235883"/>
                  </a:lnTo>
                  <a:lnTo>
                    <a:pt x="0" y="268318"/>
                  </a:lnTo>
                  <a:lnTo>
                    <a:pt x="1382" y="285510"/>
                  </a:lnTo>
                  <a:lnTo>
                    <a:pt x="4170" y="293722"/>
                  </a:lnTo>
                  <a:lnTo>
                    <a:pt x="9483" y="300060"/>
                  </a:lnTo>
                  <a:lnTo>
                    <a:pt x="24599" y="309407"/>
                  </a:lnTo>
                  <a:lnTo>
                    <a:pt x="52533" y="315397"/>
                  </a:lnTo>
                  <a:lnTo>
                    <a:pt x="82691" y="308919"/>
                  </a:lnTo>
                  <a:lnTo>
                    <a:pt x="100898" y="296069"/>
                  </a:lnTo>
                  <a:lnTo>
                    <a:pt x="109381" y="287805"/>
                  </a:lnTo>
                  <a:lnTo>
                    <a:pt x="118806" y="267107"/>
                  </a:lnTo>
                  <a:lnTo>
                    <a:pt x="122132" y="242649"/>
                  </a:lnTo>
                  <a:lnTo>
                    <a:pt x="118284" y="201471"/>
                  </a:lnTo>
                  <a:lnTo>
                    <a:pt x="101249" y="145014"/>
                  </a:lnTo>
                  <a:lnTo>
                    <a:pt x="74140" y="82184"/>
                  </a:lnTo>
                  <a:lnTo>
                    <a:pt x="43567" y="21969"/>
                  </a:lnTo>
                  <a:lnTo>
                    <a:pt x="32338" y="0"/>
                  </a:lnTo>
                  <a:lnTo>
                    <a:pt x="31716" y="1462"/>
                  </a:lnTo>
                  <a:lnTo>
                    <a:pt x="32166" y="5892"/>
                  </a:lnTo>
                  <a:lnTo>
                    <a:pt x="54187" y="60217"/>
                  </a:lnTo>
                  <a:lnTo>
                    <a:pt x="82558" y="121114"/>
                  </a:lnTo>
                  <a:lnTo>
                    <a:pt x="113414" y="182325"/>
                  </a:lnTo>
                  <a:lnTo>
                    <a:pt x="149669" y="239983"/>
                  </a:lnTo>
                  <a:lnTo>
                    <a:pt x="174524" y="271239"/>
                  </a:lnTo>
                  <a:lnTo>
                    <a:pt x="191520" y="282201"/>
                  </a:lnTo>
                  <a:lnTo>
                    <a:pt x="200890" y="286334"/>
                  </a:lnTo>
                  <a:lnTo>
                    <a:pt x="208000" y="286498"/>
                  </a:lnTo>
                  <a:lnTo>
                    <a:pt x="213604" y="284016"/>
                  </a:lnTo>
                  <a:lnTo>
                    <a:pt x="222133" y="274348"/>
                  </a:lnTo>
                  <a:lnTo>
                    <a:pt x="228803" y="261414"/>
                  </a:lnTo>
                  <a:lnTo>
                    <a:pt x="233917" y="224928"/>
                  </a:lnTo>
                  <a:lnTo>
                    <a:pt x="232624" y="181636"/>
                  </a:lnTo>
                  <a:lnTo>
                    <a:pt x="230884" y="172649"/>
                  </a:lnTo>
                  <a:lnTo>
                    <a:pt x="228860" y="170113"/>
                  </a:lnTo>
                  <a:lnTo>
                    <a:pt x="226647" y="171877"/>
                  </a:lnTo>
                  <a:lnTo>
                    <a:pt x="224308" y="176508"/>
                  </a:lnTo>
                  <a:lnTo>
                    <a:pt x="224012" y="190866"/>
                  </a:lnTo>
                  <a:lnTo>
                    <a:pt x="234026" y="232922"/>
                  </a:lnTo>
                  <a:lnTo>
                    <a:pt x="256437" y="277925"/>
                  </a:lnTo>
                  <a:lnTo>
                    <a:pt x="264203" y="287188"/>
                  </a:lnTo>
                  <a:lnTo>
                    <a:pt x="274043" y="2945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245F59D-AEE1-406A-94C1-529224E67DD9}"/>
                </a:ext>
              </a:extLst>
            </p:cNvPr>
            <p:cNvSpPr/>
            <p:nvPr/>
          </p:nvSpPr>
          <p:spPr>
            <a:xfrm>
              <a:off x="6683155" y="4127713"/>
              <a:ext cx="359662" cy="185024"/>
            </a:xfrm>
            <a:custGeom>
              <a:avLst/>
              <a:gdLst/>
              <a:ahLst/>
              <a:cxnLst/>
              <a:rect l="0" t="0" r="0" b="0"/>
              <a:pathLst>
                <a:path w="359662" h="185024">
                  <a:moveTo>
                    <a:pt x="103135" y="78795"/>
                  </a:moveTo>
                  <a:lnTo>
                    <a:pt x="107262" y="66415"/>
                  </a:lnTo>
                  <a:lnTo>
                    <a:pt x="104681" y="53427"/>
                  </a:lnTo>
                  <a:lnTo>
                    <a:pt x="101574" y="46336"/>
                  </a:lnTo>
                  <a:lnTo>
                    <a:pt x="91212" y="36154"/>
                  </a:lnTo>
                  <a:lnTo>
                    <a:pt x="84822" y="32230"/>
                  </a:lnTo>
                  <a:lnTo>
                    <a:pt x="68508" y="30172"/>
                  </a:lnTo>
                  <a:lnTo>
                    <a:pt x="59321" y="30833"/>
                  </a:lnTo>
                  <a:lnTo>
                    <a:pt x="42203" y="38476"/>
                  </a:lnTo>
                  <a:lnTo>
                    <a:pt x="26821" y="51375"/>
                  </a:lnTo>
                  <a:lnTo>
                    <a:pt x="9315" y="78924"/>
                  </a:lnTo>
                  <a:lnTo>
                    <a:pt x="0" y="113191"/>
                  </a:lnTo>
                  <a:lnTo>
                    <a:pt x="579" y="134965"/>
                  </a:lnTo>
                  <a:lnTo>
                    <a:pt x="8322" y="153856"/>
                  </a:lnTo>
                  <a:lnTo>
                    <a:pt x="20401" y="169162"/>
                  </a:lnTo>
                  <a:lnTo>
                    <a:pt x="34406" y="178843"/>
                  </a:lnTo>
                  <a:lnTo>
                    <a:pt x="60985" y="185023"/>
                  </a:lnTo>
                  <a:lnTo>
                    <a:pt x="78356" y="181861"/>
                  </a:lnTo>
                  <a:lnTo>
                    <a:pt x="93849" y="173835"/>
                  </a:lnTo>
                  <a:lnTo>
                    <a:pt x="106493" y="161630"/>
                  </a:lnTo>
                  <a:lnTo>
                    <a:pt x="119197" y="136064"/>
                  </a:lnTo>
                  <a:lnTo>
                    <a:pt x="124305" y="102482"/>
                  </a:lnTo>
                  <a:lnTo>
                    <a:pt x="117717" y="48091"/>
                  </a:lnTo>
                  <a:lnTo>
                    <a:pt x="115447" y="37596"/>
                  </a:lnTo>
                  <a:lnTo>
                    <a:pt x="115661" y="33191"/>
                  </a:lnTo>
                  <a:lnTo>
                    <a:pt x="117531" y="32845"/>
                  </a:lnTo>
                  <a:lnTo>
                    <a:pt x="124216" y="39371"/>
                  </a:lnTo>
                  <a:lnTo>
                    <a:pt x="162847" y="83804"/>
                  </a:lnTo>
                  <a:lnTo>
                    <a:pt x="182439" y="95347"/>
                  </a:lnTo>
                  <a:lnTo>
                    <a:pt x="189690" y="95875"/>
                  </a:lnTo>
                  <a:lnTo>
                    <a:pt x="204655" y="91857"/>
                  </a:lnTo>
                  <a:lnTo>
                    <a:pt x="215338" y="82010"/>
                  </a:lnTo>
                  <a:lnTo>
                    <a:pt x="229233" y="54574"/>
                  </a:lnTo>
                  <a:lnTo>
                    <a:pt x="233492" y="27760"/>
                  </a:lnTo>
                  <a:lnTo>
                    <a:pt x="230452" y="0"/>
                  </a:lnTo>
                  <a:lnTo>
                    <a:pt x="236059" y="12742"/>
                  </a:lnTo>
                  <a:lnTo>
                    <a:pt x="292353" y="73554"/>
                  </a:lnTo>
                  <a:lnTo>
                    <a:pt x="324790" y="110223"/>
                  </a:lnTo>
                  <a:lnTo>
                    <a:pt x="331208" y="127888"/>
                  </a:lnTo>
                  <a:lnTo>
                    <a:pt x="332919" y="137436"/>
                  </a:lnTo>
                  <a:lnTo>
                    <a:pt x="331468" y="142937"/>
                  </a:lnTo>
                  <a:lnTo>
                    <a:pt x="327910" y="145740"/>
                  </a:lnTo>
                  <a:lnTo>
                    <a:pt x="322947" y="146746"/>
                  </a:lnTo>
                  <a:lnTo>
                    <a:pt x="318774" y="144825"/>
                  </a:lnTo>
                  <a:lnTo>
                    <a:pt x="311834" y="135781"/>
                  </a:lnTo>
                  <a:lnTo>
                    <a:pt x="310478" y="123124"/>
                  </a:lnTo>
                  <a:lnTo>
                    <a:pt x="316644" y="93886"/>
                  </a:lnTo>
                  <a:lnTo>
                    <a:pt x="342068" y="54354"/>
                  </a:lnTo>
                  <a:lnTo>
                    <a:pt x="344477" y="53000"/>
                  </a:lnTo>
                  <a:lnTo>
                    <a:pt x="345220" y="55553"/>
                  </a:lnTo>
                  <a:lnTo>
                    <a:pt x="344332" y="84473"/>
                  </a:lnTo>
                  <a:lnTo>
                    <a:pt x="348817" y="101184"/>
                  </a:lnTo>
                  <a:lnTo>
                    <a:pt x="359661" y="1254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CD57CE2-7A48-4A35-91A4-C52A44408195}"/>
              </a:ext>
            </a:extLst>
          </p:cNvPr>
          <p:cNvGrpSpPr/>
          <p:nvPr/>
        </p:nvGrpSpPr>
        <p:grpSpPr>
          <a:xfrm>
            <a:off x="1770910" y="4766202"/>
            <a:ext cx="4253575" cy="466413"/>
            <a:chOff x="1770910" y="4766202"/>
            <a:chExt cx="4253575" cy="466413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5A9ED0E-7374-4167-88C7-B20AB990B9CC}"/>
                </a:ext>
              </a:extLst>
            </p:cNvPr>
            <p:cNvSpPr/>
            <p:nvPr/>
          </p:nvSpPr>
          <p:spPr>
            <a:xfrm>
              <a:off x="1776011" y="4911118"/>
              <a:ext cx="81863" cy="282629"/>
            </a:xfrm>
            <a:custGeom>
              <a:avLst/>
              <a:gdLst/>
              <a:ahLst/>
              <a:cxnLst/>
              <a:rect l="0" t="0" r="0" b="0"/>
              <a:pathLst>
                <a:path w="81863" h="282629">
                  <a:moveTo>
                    <a:pt x="4127" y="41649"/>
                  </a:moveTo>
                  <a:lnTo>
                    <a:pt x="1824" y="10128"/>
                  </a:lnTo>
                  <a:lnTo>
                    <a:pt x="0" y="2497"/>
                  </a:lnTo>
                  <a:lnTo>
                    <a:pt x="1376" y="0"/>
                  </a:lnTo>
                  <a:lnTo>
                    <a:pt x="4884" y="927"/>
                  </a:lnTo>
                  <a:lnTo>
                    <a:pt x="9814" y="4136"/>
                  </a:lnTo>
                  <a:lnTo>
                    <a:pt x="17595" y="19218"/>
                  </a:lnTo>
                  <a:lnTo>
                    <a:pt x="35038" y="80594"/>
                  </a:lnTo>
                  <a:lnTo>
                    <a:pt x="50752" y="142711"/>
                  </a:lnTo>
                  <a:lnTo>
                    <a:pt x="61129" y="196545"/>
                  </a:lnTo>
                  <a:lnTo>
                    <a:pt x="76679" y="257892"/>
                  </a:lnTo>
                  <a:lnTo>
                    <a:pt x="81862" y="28262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E5BFC57-E383-4DB5-B189-FBCDD08211AB}"/>
                </a:ext>
              </a:extLst>
            </p:cNvPr>
            <p:cNvSpPr/>
            <p:nvPr/>
          </p:nvSpPr>
          <p:spPr>
            <a:xfrm>
              <a:off x="1770910" y="4857060"/>
              <a:ext cx="265755" cy="321140"/>
            </a:xfrm>
            <a:custGeom>
              <a:avLst/>
              <a:gdLst/>
              <a:ahLst/>
              <a:cxnLst/>
              <a:rect l="0" t="0" r="0" b="0"/>
              <a:pathLst>
                <a:path w="265755" h="321140">
                  <a:moveTo>
                    <a:pt x="24775" y="87934"/>
                  </a:moveTo>
                  <a:lnTo>
                    <a:pt x="12395" y="83807"/>
                  </a:lnTo>
                  <a:lnTo>
                    <a:pt x="4013" y="74870"/>
                  </a:lnTo>
                  <a:lnTo>
                    <a:pt x="569" y="68860"/>
                  </a:lnTo>
                  <a:lnTo>
                    <a:pt x="0" y="62262"/>
                  </a:lnTo>
                  <a:lnTo>
                    <a:pt x="3975" y="48020"/>
                  </a:lnTo>
                  <a:lnTo>
                    <a:pt x="13803" y="35358"/>
                  </a:lnTo>
                  <a:lnTo>
                    <a:pt x="26808" y="24835"/>
                  </a:lnTo>
                  <a:lnTo>
                    <a:pt x="87042" y="0"/>
                  </a:lnTo>
                  <a:lnTo>
                    <a:pt x="122687" y="363"/>
                  </a:lnTo>
                  <a:lnTo>
                    <a:pt x="161943" y="10067"/>
                  </a:lnTo>
                  <a:lnTo>
                    <a:pt x="181036" y="23671"/>
                  </a:lnTo>
                  <a:lnTo>
                    <a:pt x="188546" y="32136"/>
                  </a:lnTo>
                  <a:lnTo>
                    <a:pt x="196891" y="53058"/>
                  </a:lnTo>
                  <a:lnTo>
                    <a:pt x="199735" y="75025"/>
                  </a:lnTo>
                  <a:lnTo>
                    <a:pt x="198121" y="93425"/>
                  </a:lnTo>
                  <a:lnTo>
                    <a:pt x="192221" y="107936"/>
                  </a:lnTo>
                  <a:lnTo>
                    <a:pt x="162341" y="147413"/>
                  </a:lnTo>
                  <a:lnTo>
                    <a:pt x="127156" y="170092"/>
                  </a:lnTo>
                  <a:lnTo>
                    <a:pt x="118941" y="173800"/>
                  </a:lnTo>
                  <a:lnTo>
                    <a:pt x="116919" y="177999"/>
                  </a:lnTo>
                  <a:lnTo>
                    <a:pt x="119026" y="182526"/>
                  </a:lnTo>
                  <a:lnTo>
                    <a:pt x="179310" y="235184"/>
                  </a:lnTo>
                  <a:lnTo>
                    <a:pt x="242426" y="297815"/>
                  </a:lnTo>
                  <a:lnTo>
                    <a:pt x="265754" y="32113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C351F2B-0115-49A9-B293-D717EC958D2D}"/>
                </a:ext>
              </a:extLst>
            </p:cNvPr>
            <p:cNvSpPr/>
            <p:nvPr/>
          </p:nvSpPr>
          <p:spPr>
            <a:xfrm>
              <a:off x="2039575" y="4937220"/>
              <a:ext cx="170112" cy="178519"/>
            </a:xfrm>
            <a:custGeom>
              <a:avLst/>
              <a:gdLst/>
              <a:ahLst/>
              <a:cxnLst/>
              <a:rect l="0" t="0" r="0" b="0"/>
              <a:pathLst>
                <a:path w="170112" h="178519">
                  <a:moveTo>
                    <a:pt x="35957" y="7774"/>
                  </a:moveTo>
                  <a:lnTo>
                    <a:pt x="23577" y="16027"/>
                  </a:lnTo>
                  <a:lnTo>
                    <a:pt x="19930" y="21913"/>
                  </a:lnTo>
                  <a:lnTo>
                    <a:pt x="14797" y="47567"/>
                  </a:lnTo>
                  <a:lnTo>
                    <a:pt x="17048" y="107042"/>
                  </a:lnTo>
                  <a:lnTo>
                    <a:pt x="34576" y="166517"/>
                  </a:lnTo>
                  <a:lnTo>
                    <a:pt x="38798" y="178518"/>
                  </a:lnTo>
                  <a:lnTo>
                    <a:pt x="32375" y="145305"/>
                  </a:lnTo>
                  <a:lnTo>
                    <a:pt x="16599" y="99368"/>
                  </a:lnTo>
                  <a:lnTo>
                    <a:pt x="3638" y="45853"/>
                  </a:lnTo>
                  <a:lnTo>
                    <a:pt x="0" y="18364"/>
                  </a:lnTo>
                  <a:lnTo>
                    <a:pt x="1621" y="10515"/>
                  </a:lnTo>
                  <a:lnTo>
                    <a:pt x="5293" y="6146"/>
                  </a:lnTo>
                  <a:lnTo>
                    <a:pt x="10332" y="4097"/>
                  </a:lnTo>
                  <a:lnTo>
                    <a:pt x="15419" y="5323"/>
                  </a:lnTo>
                  <a:lnTo>
                    <a:pt x="41164" y="28692"/>
                  </a:lnTo>
                  <a:lnTo>
                    <a:pt x="77417" y="85103"/>
                  </a:lnTo>
                  <a:lnTo>
                    <a:pt x="118874" y="143554"/>
                  </a:lnTo>
                  <a:lnTo>
                    <a:pt x="154095" y="176063"/>
                  </a:lnTo>
                  <a:lnTo>
                    <a:pt x="159629" y="176109"/>
                  </a:lnTo>
                  <a:lnTo>
                    <a:pt x="164183" y="172684"/>
                  </a:lnTo>
                  <a:lnTo>
                    <a:pt x="168082" y="166946"/>
                  </a:lnTo>
                  <a:lnTo>
                    <a:pt x="170111" y="151358"/>
                  </a:lnTo>
                  <a:lnTo>
                    <a:pt x="157404" y="93496"/>
                  </a:lnTo>
                  <a:lnTo>
                    <a:pt x="142165" y="33274"/>
                  </a:lnTo>
                  <a:lnTo>
                    <a:pt x="137013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89587B6-92B0-4A20-8DCF-0083DB2086B4}"/>
                </a:ext>
              </a:extLst>
            </p:cNvPr>
            <p:cNvSpPr/>
            <p:nvPr/>
          </p:nvSpPr>
          <p:spPr>
            <a:xfrm>
              <a:off x="2304259" y="4922044"/>
              <a:ext cx="153677" cy="224061"/>
            </a:xfrm>
            <a:custGeom>
              <a:avLst/>
              <a:gdLst/>
              <a:ahLst/>
              <a:cxnLst/>
              <a:rect l="0" t="0" r="0" b="0"/>
              <a:pathLst>
                <a:path w="153677" h="224061">
                  <a:moveTo>
                    <a:pt x="4479" y="54043"/>
                  </a:moveTo>
                  <a:lnTo>
                    <a:pt x="352" y="41663"/>
                  </a:lnTo>
                  <a:lnTo>
                    <a:pt x="0" y="41471"/>
                  </a:lnTo>
                  <a:lnTo>
                    <a:pt x="12597" y="104907"/>
                  </a:lnTo>
                  <a:lnTo>
                    <a:pt x="25253" y="162085"/>
                  </a:lnTo>
                  <a:lnTo>
                    <a:pt x="39031" y="223560"/>
                  </a:lnTo>
                  <a:lnTo>
                    <a:pt x="38742" y="224060"/>
                  </a:lnTo>
                  <a:lnTo>
                    <a:pt x="29784" y="196106"/>
                  </a:lnTo>
                  <a:lnTo>
                    <a:pt x="22209" y="143302"/>
                  </a:lnTo>
                  <a:lnTo>
                    <a:pt x="20457" y="86454"/>
                  </a:lnTo>
                  <a:lnTo>
                    <a:pt x="21838" y="25801"/>
                  </a:lnTo>
                  <a:lnTo>
                    <a:pt x="28317" y="4351"/>
                  </a:lnTo>
                  <a:lnTo>
                    <a:pt x="34191" y="186"/>
                  </a:lnTo>
                  <a:lnTo>
                    <a:pt x="41561" y="0"/>
                  </a:lnTo>
                  <a:lnTo>
                    <a:pt x="49929" y="2467"/>
                  </a:lnTo>
                  <a:lnTo>
                    <a:pt x="66138" y="16726"/>
                  </a:lnTo>
                  <a:lnTo>
                    <a:pt x="103538" y="76999"/>
                  </a:lnTo>
                  <a:lnTo>
                    <a:pt x="128676" y="139538"/>
                  </a:lnTo>
                  <a:lnTo>
                    <a:pt x="153676" y="200659"/>
                  </a:lnTo>
                  <a:lnTo>
                    <a:pt x="153175" y="204474"/>
                  </a:lnTo>
                  <a:lnTo>
                    <a:pt x="150251" y="205290"/>
                  </a:lnTo>
                  <a:lnTo>
                    <a:pt x="140092" y="201591"/>
                  </a:lnTo>
                  <a:lnTo>
                    <a:pt x="78976" y="172638"/>
                  </a:lnTo>
                  <a:lnTo>
                    <a:pt x="38004" y="160675"/>
                  </a:lnTo>
                  <a:lnTo>
                    <a:pt x="21106" y="162184"/>
                  </a:lnTo>
                  <a:lnTo>
                    <a:pt x="12973" y="165005"/>
                  </a:lnTo>
                  <a:lnTo>
                    <a:pt x="8414" y="168613"/>
                  </a:lnTo>
                  <a:lnTo>
                    <a:pt x="6238" y="172746"/>
                  </a:lnTo>
                  <a:lnTo>
                    <a:pt x="4479" y="18619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B2D99C7-DABE-4C58-97DA-8680D4907B1E}"/>
                </a:ext>
              </a:extLst>
            </p:cNvPr>
            <p:cNvSpPr/>
            <p:nvPr/>
          </p:nvSpPr>
          <p:spPr>
            <a:xfrm>
              <a:off x="2604132" y="4877527"/>
              <a:ext cx="23321" cy="355088"/>
            </a:xfrm>
            <a:custGeom>
              <a:avLst/>
              <a:gdLst/>
              <a:ahLst/>
              <a:cxnLst/>
              <a:rect l="0" t="0" r="0" b="0"/>
              <a:pathLst>
                <a:path w="23321" h="355088">
                  <a:moveTo>
                    <a:pt x="23320" y="28599"/>
                  </a:moveTo>
                  <a:lnTo>
                    <a:pt x="17978" y="0"/>
                  </a:lnTo>
                  <a:lnTo>
                    <a:pt x="17167" y="896"/>
                  </a:lnTo>
                  <a:lnTo>
                    <a:pt x="15760" y="58508"/>
                  </a:lnTo>
                  <a:lnTo>
                    <a:pt x="15589" y="113361"/>
                  </a:lnTo>
                  <a:lnTo>
                    <a:pt x="15555" y="169911"/>
                  </a:lnTo>
                  <a:lnTo>
                    <a:pt x="10206" y="223915"/>
                  </a:lnTo>
                  <a:lnTo>
                    <a:pt x="3967" y="279390"/>
                  </a:lnTo>
                  <a:lnTo>
                    <a:pt x="522" y="333239"/>
                  </a:lnTo>
                  <a:lnTo>
                    <a:pt x="0" y="35508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90C1C2A-759B-48FE-89F0-6F1F366BBAA3}"/>
                </a:ext>
              </a:extLst>
            </p:cNvPr>
            <p:cNvSpPr/>
            <p:nvPr/>
          </p:nvSpPr>
          <p:spPr>
            <a:xfrm>
              <a:off x="2723871" y="4941262"/>
              <a:ext cx="162174" cy="238809"/>
            </a:xfrm>
            <a:custGeom>
              <a:avLst/>
              <a:gdLst/>
              <a:ahLst/>
              <a:cxnLst/>
              <a:rect l="0" t="0" r="0" b="0"/>
              <a:pathLst>
                <a:path w="162174" h="238809">
                  <a:moveTo>
                    <a:pt x="20184" y="58146"/>
                  </a:moveTo>
                  <a:lnTo>
                    <a:pt x="24663" y="39368"/>
                  </a:lnTo>
                  <a:lnTo>
                    <a:pt x="22750" y="43754"/>
                  </a:lnTo>
                  <a:lnTo>
                    <a:pt x="21555" y="84573"/>
                  </a:lnTo>
                  <a:lnTo>
                    <a:pt x="30897" y="143473"/>
                  </a:lnTo>
                  <a:lnTo>
                    <a:pt x="29053" y="145261"/>
                  </a:lnTo>
                  <a:lnTo>
                    <a:pt x="26097" y="144726"/>
                  </a:lnTo>
                  <a:lnTo>
                    <a:pt x="13683" y="123339"/>
                  </a:lnTo>
                  <a:lnTo>
                    <a:pt x="1082" y="88106"/>
                  </a:lnTo>
                  <a:lnTo>
                    <a:pt x="0" y="43655"/>
                  </a:lnTo>
                  <a:lnTo>
                    <a:pt x="1546" y="32938"/>
                  </a:lnTo>
                  <a:lnTo>
                    <a:pt x="6031" y="24066"/>
                  </a:lnTo>
                  <a:lnTo>
                    <a:pt x="20228" y="9602"/>
                  </a:lnTo>
                  <a:lnTo>
                    <a:pt x="38054" y="2022"/>
                  </a:lnTo>
                  <a:lnTo>
                    <a:pt x="47645" y="0"/>
                  </a:lnTo>
                  <a:lnTo>
                    <a:pt x="65210" y="2361"/>
                  </a:lnTo>
                  <a:lnTo>
                    <a:pt x="82518" y="10895"/>
                  </a:lnTo>
                  <a:lnTo>
                    <a:pt x="117174" y="42223"/>
                  </a:lnTo>
                  <a:lnTo>
                    <a:pt x="145753" y="81417"/>
                  </a:lnTo>
                  <a:lnTo>
                    <a:pt x="162173" y="120328"/>
                  </a:lnTo>
                  <a:lnTo>
                    <a:pt x="160548" y="169181"/>
                  </a:lnTo>
                  <a:lnTo>
                    <a:pt x="153424" y="205729"/>
                  </a:lnTo>
                  <a:lnTo>
                    <a:pt x="145333" y="221915"/>
                  </a:lnTo>
                  <a:lnTo>
                    <a:pt x="133676" y="232564"/>
                  </a:lnTo>
                  <a:lnTo>
                    <a:pt x="126939" y="236613"/>
                  </a:lnTo>
                  <a:lnTo>
                    <a:pt x="112544" y="238808"/>
                  </a:lnTo>
                  <a:lnTo>
                    <a:pt x="97509" y="236042"/>
                  </a:lnTo>
                  <a:lnTo>
                    <a:pt x="82190" y="229054"/>
                  </a:lnTo>
                  <a:lnTo>
                    <a:pt x="69048" y="215583"/>
                  </a:lnTo>
                  <a:lnTo>
                    <a:pt x="51278" y="19029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5DBDB36-60D5-4509-94E6-0FBEA8D4611D}"/>
                </a:ext>
              </a:extLst>
            </p:cNvPr>
            <p:cNvSpPr/>
            <p:nvPr/>
          </p:nvSpPr>
          <p:spPr>
            <a:xfrm>
              <a:off x="2876205" y="4921673"/>
              <a:ext cx="203962" cy="210352"/>
            </a:xfrm>
            <a:custGeom>
              <a:avLst/>
              <a:gdLst/>
              <a:ahLst/>
              <a:cxnLst/>
              <a:rect l="0" t="0" r="0" b="0"/>
              <a:pathLst>
                <a:path w="203962" h="210352">
                  <a:moveTo>
                    <a:pt x="0" y="85509"/>
                  </a:moveTo>
                  <a:lnTo>
                    <a:pt x="21639" y="57176"/>
                  </a:lnTo>
                  <a:lnTo>
                    <a:pt x="25655" y="56256"/>
                  </a:lnTo>
                  <a:lnTo>
                    <a:pt x="29195" y="58233"/>
                  </a:lnTo>
                  <a:lnTo>
                    <a:pt x="35433" y="67340"/>
                  </a:lnTo>
                  <a:lnTo>
                    <a:pt x="51749" y="121693"/>
                  </a:lnTo>
                  <a:lnTo>
                    <a:pt x="64770" y="180175"/>
                  </a:lnTo>
                  <a:lnTo>
                    <a:pt x="72550" y="207992"/>
                  </a:lnTo>
                  <a:lnTo>
                    <a:pt x="72551" y="210351"/>
                  </a:lnTo>
                  <a:lnTo>
                    <a:pt x="67946" y="203758"/>
                  </a:lnTo>
                  <a:lnTo>
                    <a:pt x="51777" y="169647"/>
                  </a:lnTo>
                  <a:lnTo>
                    <a:pt x="39371" y="117099"/>
                  </a:lnTo>
                  <a:lnTo>
                    <a:pt x="28569" y="59822"/>
                  </a:lnTo>
                  <a:lnTo>
                    <a:pt x="33139" y="45014"/>
                  </a:lnTo>
                  <a:lnTo>
                    <a:pt x="38504" y="42965"/>
                  </a:lnTo>
                  <a:lnTo>
                    <a:pt x="53677" y="47598"/>
                  </a:lnTo>
                  <a:lnTo>
                    <a:pt x="84729" y="70428"/>
                  </a:lnTo>
                  <a:lnTo>
                    <a:pt x="144012" y="128486"/>
                  </a:lnTo>
                  <a:lnTo>
                    <a:pt x="171825" y="154554"/>
                  </a:lnTo>
                  <a:lnTo>
                    <a:pt x="186924" y="163124"/>
                  </a:lnTo>
                  <a:lnTo>
                    <a:pt x="192850" y="162301"/>
                  </a:lnTo>
                  <a:lnTo>
                    <a:pt x="197665" y="158297"/>
                  </a:lnTo>
                  <a:lnTo>
                    <a:pt x="201738" y="152172"/>
                  </a:lnTo>
                  <a:lnTo>
                    <a:pt x="203961" y="133851"/>
                  </a:lnTo>
                  <a:lnTo>
                    <a:pt x="196149" y="76072"/>
                  </a:lnTo>
                  <a:lnTo>
                    <a:pt x="181049" y="14359"/>
                  </a:lnTo>
                  <a:lnTo>
                    <a:pt x="178791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91CE51E-8C10-47FD-BAE7-FD550A768A98}"/>
                </a:ext>
              </a:extLst>
            </p:cNvPr>
            <p:cNvSpPr/>
            <p:nvPr/>
          </p:nvSpPr>
          <p:spPr>
            <a:xfrm>
              <a:off x="3124958" y="4885268"/>
              <a:ext cx="165044" cy="226990"/>
            </a:xfrm>
            <a:custGeom>
              <a:avLst/>
              <a:gdLst/>
              <a:ahLst/>
              <a:cxnLst/>
              <a:rect l="0" t="0" r="0" b="0"/>
              <a:pathLst>
                <a:path w="165044" h="226990">
                  <a:moveTo>
                    <a:pt x="0" y="83046"/>
                  </a:moveTo>
                  <a:lnTo>
                    <a:pt x="8253" y="70666"/>
                  </a:lnTo>
                  <a:lnTo>
                    <a:pt x="11548" y="70474"/>
                  </a:lnTo>
                  <a:lnTo>
                    <a:pt x="14609" y="73801"/>
                  </a:lnTo>
                  <a:lnTo>
                    <a:pt x="23042" y="97293"/>
                  </a:lnTo>
                  <a:lnTo>
                    <a:pt x="33630" y="148049"/>
                  </a:lnTo>
                  <a:lnTo>
                    <a:pt x="44039" y="200909"/>
                  </a:lnTo>
                  <a:lnTo>
                    <a:pt x="49227" y="223817"/>
                  </a:lnTo>
                  <a:lnTo>
                    <a:pt x="50956" y="226989"/>
                  </a:lnTo>
                  <a:lnTo>
                    <a:pt x="52109" y="224786"/>
                  </a:lnTo>
                  <a:lnTo>
                    <a:pt x="54212" y="162817"/>
                  </a:lnTo>
                  <a:lnTo>
                    <a:pt x="49046" y="106635"/>
                  </a:lnTo>
                  <a:lnTo>
                    <a:pt x="49420" y="51397"/>
                  </a:lnTo>
                  <a:lnTo>
                    <a:pt x="57554" y="10384"/>
                  </a:lnTo>
                  <a:lnTo>
                    <a:pt x="61690" y="4374"/>
                  </a:lnTo>
                  <a:lnTo>
                    <a:pt x="67039" y="1231"/>
                  </a:lnTo>
                  <a:lnTo>
                    <a:pt x="73195" y="0"/>
                  </a:lnTo>
                  <a:lnTo>
                    <a:pt x="79027" y="2634"/>
                  </a:lnTo>
                  <a:lnTo>
                    <a:pt x="106067" y="36905"/>
                  </a:lnTo>
                  <a:lnTo>
                    <a:pt x="130624" y="95470"/>
                  </a:lnTo>
                  <a:lnTo>
                    <a:pt x="154053" y="156178"/>
                  </a:lnTo>
                  <a:lnTo>
                    <a:pt x="164647" y="182737"/>
                  </a:lnTo>
                  <a:lnTo>
                    <a:pt x="165043" y="185783"/>
                  </a:lnTo>
                  <a:lnTo>
                    <a:pt x="163580" y="185223"/>
                  </a:lnTo>
                  <a:lnTo>
                    <a:pt x="137920" y="165088"/>
                  </a:lnTo>
                  <a:lnTo>
                    <a:pt x="106131" y="147364"/>
                  </a:lnTo>
                  <a:lnTo>
                    <a:pt x="86901" y="142726"/>
                  </a:lnTo>
                  <a:lnTo>
                    <a:pt x="38868" y="14523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CE0E230-E720-43D7-8D18-831E92657E88}"/>
                </a:ext>
              </a:extLst>
            </p:cNvPr>
            <p:cNvSpPr/>
            <p:nvPr/>
          </p:nvSpPr>
          <p:spPr>
            <a:xfrm>
              <a:off x="3435899" y="4852736"/>
              <a:ext cx="2557492" cy="161793"/>
            </a:xfrm>
            <a:custGeom>
              <a:avLst/>
              <a:gdLst/>
              <a:ahLst/>
              <a:cxnLst/>
              <a:rect l="0" t="0" r="0" b="0"/>
              <a:pathLst>
                <a:path w="2557492" h="161793">
                  <a:moveTo>
                    <a:pt x="0" y="146672"/>
                  </a:moveTo>
                  <a:lnTo>
                    <a:pt x="8254" y="154925"/>
                  </a:lnTo>
                  <a:lnTo>
                    <a:pt x="23822" y="158978"/>
                  </a:lnTo>
                  <a:lnTo>
                    <a:pt x="76938" y="161792"/>
                  </a:lnTo>
                  <a:lnTo>
                    <a:pt x="133528" y="159831"/>
                  </a:lnTo>
                  <a:lnTo>
                    <a:pt x="183806" y="156041"/>
                  </a:lnTo>
                  <a:lnTo>
                    <a:pt x="244769" y="152615"/>
                  </a:lnTo>
                  <a:lnTo>
                    <a:pt x="291032" y="149314"/>
                  </a:lnTo>
                  <a:lnTo>
                    <a:pt x="343264" y="147846"/>
                  </a:lnTo>
                  <a:lnTo>
                    <a:pt x="400451" y="144891"/>
                  </a:lnTo>
                  <a:lnTo>
                    <a:pt x="461280" y="140698"/>
                  </a:lnTo>
                  <a:lnTo>
                    <a:pt x="493221" y="138371"/>
                  </a:lnTo>
                  <a:lnTo>
                    <a:pt x="525744" y="135955"/>
                  </a:lnTo>
                  <a:lnTo>
                    <a:pt x="574200" y="133481"/>
                  </a:lnTo>
                  <a:lnTo>
                    <a:pt x="633281" y="130969"/>
                  </a:lnTo>
                  <a:lnTo>
                    <a:pt x="699443" y="128430"/>
                  </a:lnTo>
                  <a:lnTo>
                    <a:pt x="759098" y="125009"/>
                  </a:lnTo>
                  <a:lnTo>
                    <a:pt x="814415" y="121002"/>
                  </a:lnTo>
                  <a:lnTo>
                    <a:pt x="866840" y="116603"/>
                  </a:lnTo>
                  <a:lnTo>
                    <a:pt x="917338" y="112806"/>
                  </a:lnTo>
                  <a:lnTo>
                    <a:pt x="966549" y="109412"/>
                  </a:lnTo>
                  <a:lnTo>
                    <a:pt x="1014905" y="106285"/>
                  </a:lnTo>
                  <a:lnTo>
                    <a:pt x="1064415" y="103336"/>
                  </a:lnTo>
                  <a:lnTo>
                    <a:pt x="1114698" y="100507"/>
                  </a:lnTo>
                  <a:lnTo>
                    <a:pt x="1165494" y="97757"/>
                  </a:lnTo>
                  <a:lnTo>
                    <a:pt x="1215768" y="94197"/>
                  </a:lnTo>
                  <a:lnTo>
                    <a:pt x="1265695" y="90096"/>
                  </a:lnTo>
                  <a:lnTo>
                    <a:pt x="1315391" y="85634"/>
                  </a:lnTo>
                  <a:lnTo>
                    <a:pt x="1365796" y="80932"/>
                  </a:lnTo>
                  <a:lnTo>
                    <a:pt x="1416674" y="76070"/>
                  </a:lnTo>
                  <a:lnTo>
                    <a:pt x="1467866" y="71101"/>
                  </a:lnTo>
                  <a:lnTo>
                    <a:pt x="1519270" y="66925"/>
                  </a:lnTo>
                  <a:lnTo>
                    <a:pt x="1570813" y="63277"/>
                  </a:lnTo>
                  <a:lnTo>
                    <a:pt x="1622450" y="59981"/>
                  </a:lnTo>
                  <a:lnTo>
                    <a:pt x="1673285" y="56057"/>
                  </a:lnTo>
                  <a:lnTo>
                    <a:pt x="1723586" y="51713"/>
                  </a:lnTo>
                  <a:lnTo>
                    <a:pt x="1773531" y="47090"/>
                  </a:lnTo>
                  <a:lnTo>
                    <a:pt x="1821511" y="43144"/>
                  </a:lnTo>
                  <a:lnTo>
                    <a:pt x="1868181" y="39649"/>
                  </a:lnTo>
                  <a:lnTo>
                    <a:pt x="1913977" y="36456"/>
                  </a:lnTo>
                  <a:lnTo>
                    <a:pt x="1959191" y="33463"/>
                  </a:lnTo>
                  <a:lnTo>
                    <a:pt x="2004018" y="30604"/>
                  </a:lnTo>
                  <a:lnTo>
                    <a:pt x="2048585" y="27835"/>
                  </a:lnTo>
                  <a:lnTo>
                    <a:pt x="2090389" y="25125"/>
                  </a:lnTo>
                  <a:lnTo>
                    <a:pt x="2130350" y="22454"/>
                  </a:lnTo>
                  <a:lnTo>
                    <a:pt x="2169084" y="19810"/>
                  </a:lnTo>
                  <a:lnTo>
                    <a:pt x="2206134" y="17184"/>
                  </a:lnTo>
                  <a:lnTo>
                    <a:pt x="2242063" y="14569"/>
                  </a:lnTo>
                  <a:lnTo>
                    <a:pt x="2277243" y="11962"/>
                  </a:lnTo>
                  <a:lnTo>
                    <a:pt x="2339366" y="6762"/>
                  </a:lnTo>
                  <a:lnTo>
                    <a:pt x="2393175" y="2436"/>
                  </a:lnTo>
                  <a:lnTo>
                    <a:pt x="2455734" y="0"/>
                  </a:lnTo>
                  <a:lnTo>
                    <a:pt x="2511830" y="1480"/>
                  </a:lnTo>
                  <a:lnTo>
                    <a:pt x="2557491" y="674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05DDF55-5E64-455E-A47A-7C58F1DF48A6}"/>
                </a:ext>
              </a:extLst>
            </p:cNvPr>
            <p:cNvSpPr/>
            <p:nvPr/>
          </p:nvSpPr>
          <p:spPr>
            <a:xfrm>
              <a:off x="5923428" y="4766202"/>
              <a:ext cx="101057" cy="108831"/>
            </a:xfrm>
            <a:custGeom>
              <a:avLst/>
              <a:gdLst/>
              <a:ahLst/>
              <a:cxnLst/>
              <a:rect l="0" t="0" r="0" b="0"/>
              <a:pathLst>
                <a:path w="101057" h="108831">
                  <a:moveTo>
                    <a:pt x="0" y="0"/>
                  </a:moveTo>
                  <a:lnTo>
                    <a:pt x="7933" y="24824"/>
                  </a:lnTo>
                  <a:lnTo>
                    <a:pt x="39912" y="68966"/>
                  </a:lnTo>
                  <a:lnTo>
                    <a:pt x="70169" y="93789"/>
                  </a:lnTo>
                  <a:lnTo>
                    <a:pt x="101056" y="10883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FF56560-A0E3-414E-BCCF-DB033CC36FB6}"/>
              </a:ext>
            </a:extLst>
          </p:cNvPr>
          <p:cNvGrpSpPr/>
          <p:nvPr/>
        </p:nvGrpSpPr>
        <p:grpSpPr>
          <a:xfrm>
            <a:off x="6195501" y="4629926"/>
            <a:ext cx="1700610" cy="423380"/>
            <a:chOff x="6195501" y="4629926"/>
            <a:chExt cx="1700610" cy="423380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99D5D23-8908-421F-A539-D88863372061}"/>
                </a:ext>
              </a:extLst>
            </p:cNvPr>
            <p:cNvSpPr/>
            <p:nvPr/>
          </p:nvSpPr>
          <p:spPr>
            <a:xfrm>
              <a:off x="6195501" y="4742532"/>
              <a:ext cx="92632" cy="310774"/>
            </a:xfrm>
            <a:custGeom>
              <a:avLst/>
              <a:gdLst/>
              <a:ahLst/>
              <a:cxnLst/>
              <a:rect l="0" t="0" r="0" b="0"/>
              <a:pathLst>
                <a:path w="92632" h="310774">
                  <a:moveTo>
                    <a:pt x="77735" y="46991"/>
                  </a:moveTo>
                  <a:lnTo>
                    <a:pt x="77735" y="3712"/>
                  </a:lnTo>
                  <a:lnTo>
                    <a:pt x="76872" y="0"/>
                  </a:lnTo>
                  <a:lnTo>
                    <a:pt x="75432" y="116"/>
                  </a:lnTo>
                  <a:lnTo>
                    <a:pt x="73609" y="2785"/>
                  </a:lnTo>
                  <a:lnTo>
                    <a:pt x="75169" y="27175"/>
                  </a:lnTo>
                  <a:lnTo>
                    <a:pt x="85854" y="85115"/>
                  </a:lnTo>
                  <a:lnTo>
                    <a:pt x="91082" y="134583"/>
                  </a:lnTo>
                  <a:lnTo>
                    <a:pt x="92631" y="185228"/>
                  </a:lnTo>
                  <a:lnTo>
                    <a:pt x="89027" y="244643"/>
                  </a:lnTo>
                  <a:lnTo>
                    <a:pt x="78298" y="280699"/>
                  </a:lnTo>
                  <a:lnTo>
                    <a:pt x="66757" y="297982"/>
                  </a:lnTo>
                  <a:lnTo>
                    <a:pt x="60052" y="305010"/>
                  </a:lnTo>
                  <a:lnTo>
                    <a:pt x="52991" y="308831"/>
                  </a:lnTo>
                  <a:lnTo>
                    <a:pt x="38235" y="310773"/>
                  </a:lnTo>
                  <a:lnTo>
                    <a:pt x="23040" y="306454"/>
                  </a:lnTo>
                  <a:lnTo>
                    <a:pt x="0" y="29574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978144D-78B4-4213-AD91-1BCC37569E9D}"/>
                </a:ext>
              </a:extLst>
            </p:cNvPr>
            <p:cNvSpPr/>
            <p:nvPr/>
          </p:nvSpPr>
          <p:spPr>
            <a:xfrm>
              <a:off x="6271271" y="4672920"/>
              <a:ext cx="258493" cy="339438"/>
            </a:xfrm>
            <a:custGeom>
              <a:avLst/>
              <a:gdLst/>
              <a:ahLst/>
              <a:cxnLst/>
              <a:rect l="0" t="0" r="0" b="0"/>
              <a:pathLst>
                <a:path w="258493" h="339438">
                  <a:moveTo>
                    <a:pt x="17513" y="101056"/>
                  </a:moveTo>
                  <a:lnTo>
                    <a:pt x="9259" y="92803"/>
                  </a:lnTo>
                  <a:lnTo>
                    <a:pt x="5964" y="92963"/>
                  </a:lnTo>
                  <a:lnTo>
                    <a:pt x="2904" y="95661"/>
                  </a:lnTo>
                  <a:lnTo>
                    <a:pt x="0" y="100050"/>
                  </a:lnTo>
                  <a:lnTo>
                    <a:pt x="655" y="105568"/>
                  </a:lnTo>
                  <a:lnTo>
                    <a:pt x="13093" y="124850"/>
                  </a:lnTo>
                  <a:lnTo>
                    <a:pt x="65198" y="181471"/>
                  </a:lnTo>
                  <a:lnTo>
                    <a:pt x="127090" y="241769"/>
                  </a:lnTo>
                  <a:lnTo>
                    <a:pt x="190118" y="297702"/>
                  </a:lnTo>
                  <a:lnTo>
                    <a:pt x="232541" y="339433"/>
                  </a:lnTo>
                  <a:lnTo>
                    <a:pt x="234282" y="339437"/>
                  </a:lnTo>
                  <a:lnTo>
                    <a:pt x="231609" y="330227"/>
                  </a:lnTo>
                  <a:lnTo>
                    <a:pt x="206128" y="272320"/>
                  </a:lnTo>
                  <a:lnTo>
                    <a:pt x="182989" y="214183"/>
                  </a:lnTo>
                  <a:lnTo>
                    <a:pt x="165405" y="155166"/>
                  </a:lnTo>
                  <a:lnTo>
                    <a:pt x="159011" y="113951"/>
                  </a:lnTo>
                  <a:lnTo>
                    <a:pt x="162742" y="97862"/>
                  </a:lnTo>
                  <a:lnTo>
                    <a:pt x="166156" y="91153"/>
                  </a:lnTo>
                  <a:lnTo>
                    <a:pt x="176858" y="81396"/>
                  </a:lnTo>
                  <a:lnTo>
                    <a:pt x="211509" y="54053"/>
                  </a:lnTo>
                  <a:lnTo>
                    <a:pt x="253876" y="1228"/>
                  </a:lnTo>
                  <a:lnTo>
                    <a:pt x="258492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9C6CA12-C578-43A8-A604-A302AE3A6EF3}"/>
                </a:ext>
              </a:extLst>
            </p:cNvPr>
            <p:cNvSpPr/>
            <p:nvPr/>
          </p:nvSpPr>
          <p:spPr>
            <a:xfrm>
              <a:off x="6580052" y="4898352"/>
              <a:ext cx="128503" cy="108867"/>
            </a:xfrm>
            <a:custGeom>
              <a:avLst/>
              <a:gdLst/>
              <a:ahLst/>
              <a:cxnLst/>
              <a:rect l="0" t="0" r="0" b="0"/>
              <a:pathLst>
                <a:path w="128503" h="108867">
                  <a:moveTo>
                    <a:pt x="4126" y="0"/>
                  </a:moveTo>
                  <a:lnTo>
                    <a:pt x="0" y="12380"/>
                  </a:lnTo>
                  <a:lnTo>
                    <a:pt x="276" y="25368"/>
                  </a:lnTo>
                  <a:lnTo>
                    <a:pt x="10689" y="67800"/>
                  </a:lnTo>
                  <a:lnTo>
                    <a:pt x="28230" y="98326"/>
                  </a:lnTo>
                  <a:lnTo>
                    <a:pt x="33151" y="104418"/>
                  </a:lnTo>
                  <a:lnTo>
                    <a:pt x="39023" y="107616"/>
                  </a:lnTo>
                  <a:lnTo>
                    <a:pt x="52457" y="108866"/>
                  </a:lnTo>
                  <a:lnTo>
                    <a:pt x="57940" y="106263"/>
                  </a:lnTo>
                  <a:lnTo>
                    <a:pt x="66335" y="96460"/>
                  </a:lnTo>
                  <a:lnTo>
                    <a:pt x="71791" y="72247"/>
                  </a:lnTo>
                  <a:lnTo>
                    <a:pt x="72771" y="33977"/>
                  </a:lnTo>
                  <a:lnTo>
                    <a:pt x="69759" y="16828"/>
                  </a:lnTo>
                  <a:lnTo>
                    <a:pt x="70338" y="13810"/>
                  </a:lnTo>
                  <a:lnTo>
                    <a:pt x="72451" y="14389"/>
                  </a:lnTo>
                  <a:lnTo>
                    <a:pt x="75587" y="17366"/>
                  </a:lnTo>
                  <a:lnTo>
                    <a:pt x="96257" y="61950"/>
                  </a:lnTo>
                  <a:lnTo>
                    <a:pt x="108125" y="73023"/>
                  </a:lnTo>
                  <a:lnTo>
                    <a:pt x="128502" y="8550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4016623-0F07-4E38-8A8B-5AC2CC1B6C1E}"/>
                </a:ext>
              </a:extLst>
            </p:cNvPr>
            <p:cNvSpPr/>
            <p:nvPr/>
          </p:nvSpPr>
          <p:spPr>
            <a:xfrm>
              <a:off x="6747421" y="4911532"/>
              <a:ext cx="93284" cy="88423"/>
            </a:xfrm>
            <a:custGeom>
              <a:avLst/>
              <a:gdLst/>
              <a:ahLst/>
              <a:cxnLst/>
              <a:rect l="0" t="0" r="0" b="0"/>
              <a:pathLst>
                <a:path w="93284" h="88423">
                  <a:moveTo>
                    <a:pt x="0" y="17914"/>
                  </a:moveTo>
                  <a:lnTo>
                    <a:pt x="4127" y="1408"/>
                  </a:lnTo>
                  <a:lnTo>
                    <a:pt x="5344" y="0"/>
                  </a:lnTo>
                  <a:lnTo>
                    <a:pt x="22625" y="56165"/>
                  </a:lnTo>
                  <a:lnTo>
                    <a:pt x="36839" y="75793"/>
                  </a:lnTo>
                  <a:lnTo>
                    <a:pt x="56117" y="88422"/>
                  </a:lnTo>
                  <a:lnTo>
                    <a:pt x="63323" y="88240"/>
                  </a:lnTo>
                  <a:lnTo>
                    <a:pt x="93283" y="7232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7811F7F-A2D0-4508-993F-939E893CD304}"/>
                </a:ext>
              </a:extLst>
            </p:cNvPr>
            <p:cNvSpPr/>
            <p:nvPr/>
          </p:nvSpPr>
          <p:spPr>
            <a:xfrm>
              <a:off x="6796768" y="4797540"/>
              <a:ext cx="137219" cy="209643"/>
            </a:xfrm>
            <a:custGeom>
              <a:avLst/>
              <a:gdLst/>
              <a:ahLst/>
              <a:cxnLst/>
              <a:rect l="0" t="0" r="0" b="0"/>
              <a:pathLst>
                <a:path w="137219" h="209643">
                  <a:moveTo>
                    <a:pt x="28389" y="61945"/>
                  </a:moveTo>
                  <a:lnTo>
                    <a:pt x="57" y="2714"/>
                  </a:lnTo>
                  <a:lnTo>
                    <a:pt x="0" y="0"/>
                  </a:lnTo>
                  <a:lnTo>
                    <a:pt x="9149" y="6199"/>
                  </a:lnTo>
                  <a:lnTo>
                    <a:pt x="47941" y="67042"/>
                  </a:lnTo>
                  <a:lnTo>
                    <a:pt x="78725" y="110536"/>
                  </a:lnTo>
                  <a:lnTo>
                    <a:pt x="106449" y="164792"/>
                  </a:lnTo>
                  <a:lnTo>
                    <a:pt x="137218" y="20964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4A99A07-895C-4650-9157-2FEE966E39E2}"/>
                </a:ext>
              </a:extLst>
            </p:cNvPr>
            <p:cNvSpPr/>
            <p:nvPr/>
          </p:nvSpPr>
          <p:spPr>
            <a:xfrm>
              <a:off x="6926213" y="4828173"/>
              <a:ext cx="62189" cy="124595"/>
            </a:xfrm>
            <a:custGeom>
              <a:avLst/>
              <a:gdLst/>
              <a:ahLst/>
              <a:cxnLst/>
              <a:rect l="0" t="0" r="0" b="0"/>
              <a:pathLst>
                <a:path w="62189" h="124595">
                  <a:moveTo>
                    <a:pt x="0" y="46859"/>
                  </a:moveTo>
                  <a:lnTo>
                    <a:pt x="8253" y="55112"/>
                  </a:lnTo>
                  <a:lnTo>
                    <a:pt x="14139" y="55815"/>
                  </a:lnTo>
                  <a:lnTo>
                    <a:pt x="29893" y="51991"/>
                  </a:lnTo>
                  <a:lnTo>
                    <a:pt x="49932" y="40126"/>
                  </a:lnTo>
                  <a:lnTo>
                    <a:pt x="53153" y="33733"/>
                  </a:lnTo>
                  <a:lnTo>
                    <a:pt x="54430" y="17417"/>
                  </a:lnTo>
                  <a:lnTo>
                    <a:pt x="50970" y="10820"/>
                  </a:lnTo>
                  <a:lnTo>
                    <a:pt x="37912" y="1186"/>
                  </a:lnTo>
                  <a:lnTo>
                    <a:pt x="31321" y="0"/>
                  </a:lnTo>
                  <a:lnTo>
                    <a:pt x="25199" y="936"/>
                  </a:lnTo>
                  <a:lnTo>
                    <a:pt x="19391" y="3288"/>
                  </a:lnTo>
                  <a:lnTo>
                    <a:pt x="10633" y="15114"/>
                  </a:lnTo>
                  <a:lnTo>
                    <a:pt x="4726" y="31886"/>
                  </a:lnTo>
                  <a:lnTo>
                    <a:pt x="2100" y="50857"/>
                  </a:lnTo>
                  <a:lnTo>
                    <a:pt x="8875" y="80961"/>
                  </a:lnTo>
                  <a:lnTo>
                    <a:pt x="21794" y="96852"/>
                  </a:lnTo>
                  <a:lnTo>
                    <a:pt x="62188" y="12459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C029779-74D8-4D39-8A25-0DDF732DBF70}"/>
                </a:ext>
              </a:extLst>
            </p:cNvPr>
            <p:cNvSpPr/>
            <p:nvPr/>
          </p:nvSpPr>
          <p:spPr>
            <a:xfrm>
              <a:off x="7042816" y="4836164"/>
              <a:ext cx="110000" cy="97574"/>
            </a:xfrm>
            <a:custGeom>
              <a:avLst/>
              <a:gdLst/>
              <a:ahLst/>
              <a:cxnLst/>
              <a:rect l="0" t="0" r="0" b="0"/>
              <a:pathLst>
                <a:path w="110000" h="97574">
                  <a:moveTo>
                    <a:pt x="31094" y="23321"/>
                  </a:moveTo>
                  <a:lnTo>
                    <a:pt x="18713" y="19194"/>
                  </a:lnTo>
                  <a:lnTo>
                    <a:pt x="14204" y="20569"/>
                  </a:lnTo>
                  <a:lnTo>
                    <a:pt x="10332" y="24077"/>
                  </a:lnTo>
                  <a:lnTo>
                    <a:pt x="6888" y="29008"/>
                  </a:lnTo>
                  <a:lnTo>
                    <a:pt x="5455" y="34886"/>
                  </a:lnTo>
                  <a:lnTo>
                    <a:pt x="6167" y="48326"/>
                  </a:lnTo>
                  <a:lnTo>
                    <a:pt x="15550" y="70461"/>
                  </a:lnTo>
                  <a:lnTo>
                    <a:pt x="29080" y="83428"/>
                  </a:lnTo>
                  <a:lnTo>
                    <a:pt x="46610" y="93221"/>
                  </a:lnTo>
                  <a:lnTo>
                    <a:pt x="65917" y="97573"/>
                  </a:lnTo>
                  <a:lnTo>
                    <a:pt x="92083" y="95897"/>
                  </a:lnTo>
                  <a:lnTo>
                    <a:pt x="98529" y="92434"/>
                  </a:lnTo>
                  <a:lnTo>
                    <a:pt x="107994" y="81677"/>
                  </a:lnTo>
                  <a:lnTo>
                    <a:pt x="109999" y="75181"/>
                  </a:lnTo>
                  <a:lnTo>
                    <a:pt x="109925" y="61053"/>
                  </a:lnTo>
                  <a:lnTo>
                    <a:pt x="106105" y="54522"/>
                  </a:lnTo>
                  <a:lnTo>
                    <a:pt x="84222" y="37075"/>
                  </a:lnTo>
                  <a:lnTo>
                    <a:pt x="27298" y="11458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1812793-35DF-46B0-A11D-6274F98C675D}"/>
                </a:ext>
              </a:extLst>
            </p:cNvPr>
            <p:cNvSpPr/>
            <p:nvPr/>
          </p:nvSpPr>
          <p:spPr>
            <a:xfrm>
              <a:off x="7223307" y="4629926"/>
              <a:ext cx="76036" cy="283974"/>
            </a:xfrm>
            <a:custGeom>
              <a:avLst/>
              <a:gdLst/>
              <a:ahLst/>
              <a:cxnLst/>
              <a:rect l="0" t="0" r="0" b="0"/>
              <a:pathLst>
                <a:path w="76036" h="283974">
                  <a:moveTo>
                    <a:pt x="76035" y="4126"/>
                  </a:moveTo>
                  <a:lnTo>
                    <a:pt x="63655" y="0"/>
                  </a:lnTo>
                  <a:lnTo>
                    <a:pt x="50667" y="277"/>
                  </a:lnTo>
                  <a:lnTo>
                    <a:pt x="37121" y="4143"/>
                  </a:lnTo>
                  <a:lnTo>
                    <a:pt x="25343" y="11619"/>
                  </a:lnTo>
                  <a:lnTo>
                    <a:pt x="16653" y="23004"/>
                  </a:lnTo>
                  <a:lnTo>
                    <a:pt x="6904" y="48587"/>
                  </a:lnTo>
                  <a:lnTo>
                    <a:pt x="0" y="91795"/>
                  </a:lnTo>
                  <a:lnTo>
                    <a:pt x="6980" y="141690"/>
                  </a:lnTo>
                  <a:lnTo>
                    <a:pt x="24265" y="205019"/>
                  </a:lnTo>
                  <a:lnTo>
                    <a:pt x="54709" y="256899"/>
                  </a:lnTo>
                  <a:lnTo>
                    <a:pt x="76035" y="28397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818B13A-5F27-44CC-A951-5DDF8454ACD5}"/>
                </a:ext>
              </a:extLst>
            </p:cNvPr>
            <p:cNvSpPr/>
            <p:nvPr/>
          </p:nvSpPr>
          <p:spPr>
            <a:xfrm>
              <a:off x="7212650" y="4772359"/>
              <a:ext cx="179976" cy="125994"/>
            </a:xfrm>
            <a:custGeom>
              <a:avLst/>
              <a:gdLst/>
              <a:ahLst/>
              <a:cxnLst/>
              <a:rect l="0" t="0" r="0" b="0"/>
              <a:pathLst>
                <a:path w="179976" h="125994">
                  <a:moveTo>
                    <a:pt x="8957" y="79352"/>
                  </a:moveTo>
                  <a:lnTo>
                    <a:pt x="704" y="71098"/>
                  </a:lnTo>
                  <a:lnTo>
                    <a:pt x="0" y="66076"/>
                  </a:lnTo>
                  <a:lnTo>
                    <a:pt x="3824" y="53586"/>
                  </a:lnTo>
                  <a:lnTo>
                    <a:pt x="8991" y="48355"/>
                  </a:lnTo>
                  <a:lnTo>
                    <a:pt x="69450" y="16791"/>
                  </a:lnTo>
                  <a:lnTo>
                    <a:pt x="106031" y="487"/>
                  </a:lnTo>
                  <a:lnTo>
                    <a:pt x="114268" y="0"/>
                  </a:lnTo>
                  <a:lnTo>
                    <a:pt x="128026" y="4065"/>
                  </a:lnTo>
                  <a:lnTo>
                    <a:pt x="137597" y="13933"/>
                  </a:lnTo>
                  <a:lnTo>
                    <a:pt x="147840" y="36360"/>
                  </a:lnTo>
                  <a:lnTo>
                    <a:pt x="164335" y="92916"/>
                  </a:lnTo>
                  <a:lnTo>
                    <a:pt x="172174" y="113026"/>
                  </a:lnTo>
                  <a:lnTo>
                    <a:pt x="179975" y="12599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CF2C371-2A5B-4C44-BA47-AE0FCC54B66B}"/>
                </a:ext>
              </a:extLst>
            </p:cNvPr>
            <p:cNvSpPr/>
            <p:nvPr/>
          </p:nvSpPr>
          <p:spPr>
            <a:xfrm>
              <a:off x="7323133" y="4680693"/>
              <a:ext cx="30625" cy="69963"/>
            </a:xfrm>
            <a:custGeom>
              <a:avLst/>
              <a:gdLst/>
              <a:ahLst/>
              <a:cxnLst/>
              <a:rect l="0" t="0" r="0" b="0"/>
              <a:pathLst>
                <a:path w="30625" h="69963">
                  <a:moveTo>
                    <a:pt x="30624" y="69962"/>
                  </a:moveTo>
                  <a:lnTo>
                    <a:pt x="19865" y="38441"/>
                  </a:lnTo>
                  <a:lnTo>
                    <a:pt x="0" y="7878"/>
                  </a:lnTo>
                  <a:lnTo>
                    <a:pt x="707" y="5252"/>
                  </a:lnTo>
                  <a:lnTo>
                    <a:pt x="7303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85908FB-E54B-4BE9-AB4A-B1034909D36B}"/>
                </a:ext>
              </a:extLst>
            </p:cNvPr>
            <p:cNvSpPr/>
            <p:nvPr/>
          </p:nvSpPr>
          <p:spPr>
            <a:xfrm>
              <a:off x="7471735" y="4648853"/>
              <a:ext cx="123002" cy="256954"/>
            </a:xfrm>
            <a:custGeom>
              <a:avLst/>
              <a:gdLst/>
              <a:ahLst/>
              <a:cxnLst/>
              <a:rect l="0" t="0" r="0" b="0"/>
              <a:pathLst>
                <a:path w="123002" h="256954">
                  <a:moveTo>
                    <a:pt x="60813" y="117349"/>
                  </a:moveTo>
                  <a:lnTo>
                    <a:pt x="52559" y="104969"/>
                  </a:lnTo>
                  <a:lnTo>
                    <a:pt x="47537" y="103050"/>
                  </a:lnTo>
                  <a:lnTo>
                    <a:pt x="41598" y="103498"/>
                  </a:lnTo>
                  <a:lnTo>
                    <a:pt x="35047" y="105524"/>
                  </a:lnTo>
                  <a:lnTo>
                    <a:pt x="23162" y="114685"/>
                  </a:lnTo>
                  <a:lnTo>
                    <a:pt x="12985" y="127394"/>
                  </a:lnTo>
                  <a:lnTo>
                    <a:pt x="5583" y="141679"/>
                  </a:lnTo>
                  <a:lnTo>
                    <a:pt x="0" y="178169"/>
                  </a:lnTo>
                  <a:lnTo>
                    <a:pt x="759" y="208403"/>
                  </a:lnTo>
                  <a:lnTo>
                    <a:pt x="7059" y="228931"/>
                  </a:lnTo>
                  <a:lnTo>
                    <a:pt x="20223" y="244965"/>
                  </a:lnTo>
                  <a:lnTo>
                    <a:pt x="28571" y="251658"/>
                  </a:lnTo>
                  <a:lnTo>
                    <a:pt x="36727" y="255257"/>
                  </a:lnTo>
                  <a:lnTo>
                    <a:pt x="52699" y="256953"/>
                  </a:lnTo>
                  <a:lnTo>
                    <a:pt x="59722" y="254468"/>
                  </a:lnTo>
                  <a:lnTo>
                    <a:pt x="72132" y="244798"/>
                  </a:lnTo>
                  <a:lnTo>
                    <a:pt x="84704" y="224786"/>
                  </a:lnTo>
                  <a:lnTo>
                    <a:pt x="86402" y="205406"/>
                  </a:lnTo>
                  <a:lnTo>
                    <a:pt x="75876" y="149349"/>
                  </a:lnTo>
                  <a:lnTo>
                    <a:pt x="51500" y="89955"/>
                  </a:lnTo>
                  <a:lnTo>
                    <a:pt x="24455" y="30329"/>
                  </a:lnTo>
                  <a:lnTo>
                    <a:pt x="15575" y="8136"/>
                  </a:lnTo>
                  <a:lnTo>
                    <a:pt x="15107" y="2218"/>
                  </a:lnTo>
                  <a:lnTo>
                    <a:pt x="17387" y="0"/>
                  </a:lnTo>
                  <a:lnTo>
                    <a:pt x="21498" y="249"/>
                  </a:lnTo>
                  <a:lnTo>
                    <a:pt x="25101" y="3006"/>
                  </a:lnTo>
                  <a:lnTo>
                    <a:pt x="31409" y="12979"/>
                  </a:lnTo>
                  <a:lnTo>
                    <a:pt x="55738" y="76455"/>
                  </a:lnTo>
                  <a:lnTo>
                    <a:pt x="78892" y="137265"/>
                  </a:lnTo>
                  <a:lnTo>
                    <a:pt x="105678" y="194885"/>
                  </a:lnTo>
                  <a:lnTo>
                    <a:pt x="123001" y="23395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53D7BBE-22C0-491E-B531-6EDBB36EBFE7}"/>
                </a:ext>
              </a:extLst>
            </p:cNvPr>
            <p:cNvSpPr/>
            <p:nvPr/>
          </p:nvSpPr>
          <p:spPr>
            <a:xfrm>
              <a:off x="7648839" y="4720727"/>
              <a:ext cx="247272" cy="149397"/>
            </a:xfrm>
            <a:custGeom>
              <a:avLst/>
              <a:gdLst/>
              <a:ahLst/>
              <a:cxnLst/>
              <a:rect l="0" t="0" r="0" b="0"/>
              <a:pathLst>
                <a:path w="247272" h="149397">
                  <a:moveTo>
                    <a:pt x="15859" y="76569"/>
                  </a:moveTo>
                  <a:lnTo>
                    <a:pt x="28239" y="80696"/>
                  </a:lnTo>
                  <a:lnTo>
                    <a:pt x="33613" y="80185"/>
                  </a:lnTo>
                  <a:lnTo>
                    <a:pt x="44191" y="75009"/>
                  </a:lnTo>
                  <a:lnTo>
                    <a:pt x="59859" y="58256"/>
                  </a:lnTo>
                  <a:lnTo>
                    <a:pt x="61603" y="52268"/>
                  </a:lnTo>
                  <a:lnTo>
                    <a:pt x="61038" y="46549"/>
                  </a:lnTo>
                  <a:lnTo>
                    <a:pt x="58934" y="41009"/>
                  </a:lnTo>
                  <a:lnTo>
                    <a:pt x="54941" y="38179"/>
                  </a:lnTo>
                  <a:lnTo>
                    <a:pt x="43593" y="37338"/>
                  </a:lnTo>
                  <a:lnTo>
                    <a:pt x="29912" y="44450"/>
                  </a:lnTo>
                  <a:lnTo>
                    <a:pt x="16058" y="57112"/>
                  </a:lnTo>
                  <a:lnTo>
                    <a:pt x="4143" y="74256"/>
                  </a:lnTo>
                  <a:lnTo>
                    <a:pt x="0" y="93391"/>
                  </a:lnTo>
                  <a:lnTo>
                    <a:pt x="104" y="103331"/>
                  </a:lnTo>
                  <a:lnTo>
                    <a:pt x="11735" y="123588"/>
                  </a:lnTo>
                  <a:lnTo>
                    <a:pt x="20884" y="133827"/>
                  </a:lnTo>
                  <a:lnTo>
                    <a:pt x="42564" y="145204"/>
                  </a:lnTo>
                  <a:lnTo>
                    <a:pt x="66595" y="149396"/>
                  </a:lnTo>
                  <a:lnTo>
                    <a:pt x="91671" y="148380"/>
                  </a:lnTo>
                  <a:lnTo>
                    <a:pt x="125942" y="134699"/>
                  </a:lnTo>
                  <a:lnTo>
                    <a:pt x="153851" y="110108"/>
                  </a:lnTo>
                  <a:lnTo>
                    <a:pt x="170278" y="76814"/>
                  </a:lnTo>
                  <a:lnTo>
                    <a:pt x="176489" y="39598"/>
                  </a:lnTo>
                  <a:lnTo>
                    <a:pt x="174202" y="5346"/>
                  </a:lnTo>
                  <a:lnTo>
                    <a:pt x="175836" y="584"/>
                  </a:lnTo>
                  <a:lnTo>
                    <a:pt x="179516" y="0"/>
                  </a:lnTo>
                  <a:lnTo>
                    <a:pt x="190515" y="6262"/>
                  </a:lnTo>
                  <a:lnTo>
                    <a:pt x="232973" y="46991"/>
                  </a:lnTo>
                  <a:lnTo>
                    <a:pt x="245080" y="65439"/>
                  </a:lnTo>
                  <a:lnTo>
                    <a:pt x="247271" y="73468"/>
                  </a:lnTo>
                  <a:lnTo>
                    <a:pt x="247005" y="80547"/>
                  </a:lnTo>
                  <a:lnTo>
                    <a:pt x="245100" y="86995"/>
                  </a:lnTo>
                  <a:lnTo>
                    <a:pt x="231468" y="98766"/>
                  </a:lnTo>
                  <a:lnTo>
                    <a:pt x="202424" y="11543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8937E99-3DB1-4A7F-AE4B-BB824D2416B1}"/>
              </a:ext>
            </a:extLst>
          </p:cNvPr>
          <p:cNvGrpSpPr/>
          <p:nvPr/>
        </p:nvGrpSpPr>
        <p:grpSpPr>
          <a:xfrm>
            <a:off x="4213252" y="4665146"/>
            <a:ext cx="1228218" cy="256528"/>
            <a:chOff x="4213252" y="4665146"/>
            <a:chExt cx="1228218" cy="256528"/>
          </a:xfrm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1FC881E-AF04-4320-8D22-6E24E57B4322}"/>
                </a:ext>
              </a:extLst>
            </p:cNvPr>
            <p:cNvSpPr/>
            <p:nvPr/>
          </p:nvSpPr>
          <p:spPr>
            <a:xfrm>
              <a:off x="4245487" y="4742882"/>
              <a:ext cx="14407" cy="178792"/>
            </a:xfrm>
            <a:custGeom>
              <a:avLst/>
              <a:gdLst/>
              <a:ahLst/>
              <a:cxnLst/>
              <a:rect l="0" t="0" r="0" b="0"/>
              <a:pathLst>
                <a:path w="14407" h="178792">
                  <a:moveTo>
                    <a:pt x="14406" y="0"/>
                  </a:moveTo>
                  <a:lnTo>
                    <a:pt x="960" y="55703"/>
                  </a:lnTo>
                  <a:lnTo>
                    <a:pt x="0" y="111750"/>
                  </a:lnTo>
                  <a:lnTo>
                    <a:pt x="12321" y="171066"/>
                  </a:lnTo>
                  <a:lnTo>
                    <a:pt x="14406" y="17879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BA8A7D9-8AF9-4C50-A81F-413DB6356191}"/>
                </a:ext>
              </a:extLst>
            </p:cNvPr>
            <p:cNvSpPr/>
            <p:nvPr/>
          </p:nvSpPr>
          <p:spPr>
            <a:xfrm>
              <a:off x="4213252" y="4704014"/>
              <a:ext cx="131701" cy="146601"/>
            </a:xfrm>
            <a:custGeom>
              <a:avLst/>
              <a:gdLst/>
              <a:ahLst/>
              <a:cxnLst/>
              <a:rect l="0" t="0" r="0" b="0"/>
              <a:pathLst>
                <a:path w="131701" h="146601">
                  <a:moveTo>
                    <a:pt x="0" y="38868"/>
                  </a:moveTo>
                  <a:lnTo>
                    <a:pt x="49555" y="95983"/>
                  </a:lnTo>
                  <a:lnTo>
                    <a:pt x="102250" y="144757"/>
                  </a:lnTo>
                  <a:lnTo>
                    <a:pt x="108761" y="146600"/>
                  </a:lnTo>
                  <a:lnTo>
                    <a:pt x="114830" y="146102"/>
                  </a:lnTo>
                  <a:lnTo>
                    <a:pt x="120603" y="144043"/>
                  </a:lnTo>
                  <a:lnTo>
                    <a:pt x="124452" y="139214"/>
                  </a:lnTo>
                  <a:lnTo>
                    <a:pt x="128729" y="124637"/>
                  </a:lnTo>
                  <a:lnTo>
                    <a:pt x="131700" y="70934"/>
                  </a:lnTo>
                  <a:lnTo>
                    <a:pt x="131227" y="20857"/>
                  </a:lnTo>
                  <a:lnTo>
                    <a:pt x="124376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8BEFF16-1F08-4F0A-94A4-BCECC8485369}"/>
                </a:ext>
              </a:extLst>
            </p:cNvPr>
            <p:cNvSpPr/>
            <p:nvPr/>
          </p:nvSpPr>
          <p:spPr>
            <a:xfrm>
              <a:off x="4399816" y="4797296"/>
              <a:ext cx="124378" cy="93284"/>
            </a:xfrm>
            <a:custGeom>
              <a:avLst/>
              <a:gdLst/>
              <a:ahLst/>
              <a:cxnLst/>
              <a:rect l="0" t="0" r="0" b="0"/>
              <a:pathLst>
                <a:path w="124378" h="93284">
                  <a:moveTo>
                    <a:pt x="0" y="0"/>
                  </a:moveTo>
                  <a:lnTo>
                    <a:pt x="1728" y="24825"/>
                  </a:lnTo>
                  <a:lnTo>
                    <a:pt x="12412" y="51310"/>
                  </a:lnTo>
                  <a:lnTo>
                    <a:pt x="21640" y="64839"/>
                  </a:lnTo>
                  <a:lnTo>
                    <a:pt x="28246" y="69138"/>
                  </a:lnTo>
                  <a:lnTo>
                    <a:pt x="44800" y="73914"/>
                  </a:lnTo>
                  <a:lnTo>
                    <a:pt x="53188" y="72597"/>
                  </a:lnTo>
                  <a:lnTo>
                    <a:pt x="69416" y="64224"/>
                  </a:lnTo>
                  <a:lnTo>
                    <a:pt x="80660" y="49561"/>
                  </a:lnTo>
                  <a:lnTo>
                    <a:pt x="87673" y="31528"/>
                  </a:lnTo>
                  <a:lnTo>
                    <a:pt x="91621" y="8862"/>
                  </a:lnTo>
                  <a:lnTo>
                    <a:pt x="92175" y="10226"/>
                  </a:lnTo>
                  <a:lnTo>
                    <a:pt x="94864" y="45556"/>
                  </a:lnTo>
                  <a:lnTo>
                    <a:pt x="105652" y="68777"/>
                  </a:lnTo>
                  <a:lnTo>
                    <a:pt x="124377" y="9328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BE9EE93-9880-4F62-AA58-1E7C65271BB5}"/>
                </a:ext>
              </a:extLst>
            </p:cNvPr>
            <p:cNvSpPr/>
            <p:nvPr/>
          </p:nvSpPr>
          <p:spPr>
            <a:xfrm>
              <a:off x="4553163" y="4773976"/>
              <a:ext cx="95407" cy="126962"/>
            </a:xfrm>
            <a:custGeom>
              <a:avLst/>
              <a:gdLst/>
              <a:ahLst/>
              <a:cxnLst/>
              <a:rect l="0" t="0" r="0" b="0"/>
              <a:pathLst>
                <a:path w="95407" h="126962">
                  <a:moveTo>
                    <a:pt x="40992" y="0"/>
                  </a:moveTo>
                  <a:lnTo>
                    <a:pt x="5644" y="33801"/>
                  </a:lnTo>
                  <a:lnTo>
                    <a:pt x="1880" y="40673"/>
                  </a:lnTo>
                  <a:lnTo>
                    <a:pt x="0" y="57520"/>
                  </a:lnTo>
                  <a:lnTo>
                    <a:pt x="2908" y="76524"/>
                  </a:lnTo>
                  <a:lnTo>
                    <a:pt x="9958" y="96487"/>
                  </a:lnTo>
                  <a:lnTo>
                    <a:pt x="21153" y="109965"/>
                  </a:lnTo>
                  <a:lnTo>
                    <a:pt x="49453" y="125656"/>
                  </a:lnTo>
                  <a:lnTo>
                    <a:pt x="64618" y="126961"/>
                  </a:lnTo>
                  <a:lnTo>
                    <a:pt x="95406" y="12437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5E1947E-65E7-48D2-B139-A902851399C9}"/>
                </a:ext>
              </a:extLst>
            </p:cNvPr>
            <p:cNvSpPr/>
            <p:nvPr/>
          </p:nvSpPr>
          <p:spPr>
            <a:xfrm>
              <a:off x="4656343" y="4665146"/>
              <a:ext cx="77736" cy="202113"/>
            </a:xfrm>
            <a:custGeom>
              <a:avLst/>
              <a:gdLst/>
              <a:ahLst/>
              <a:cxnLst/>
              <a:rect l="0" t="0" r="0" b="0"/>
              <a:pathLst>
                <a:path w="77736" h="202113">
                  <a:moveTo>
                    <a:pt x="0" y="0"/>
                  </a:moveTo>
                  <a:lnTo>
                    <a:pt x="11548" y="19482"/>
                  </a:lnTo>
                  <a:lnTo>
                    <a:pt x="33722" y="82787"/>
                  </a:lnTo>
                  <a:lnTo>
                    <a:pt x="48896" y="143756"/>
                  </a:lnTo>
                  <a:lnTo>
                    <a:pt x="60395" y="181628"/>
                  </a:lnTo>
                  <a:lnTo>
                    <a:pt x="77735" y="20211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EA00DB8-636E-43C2-85E0-6A16144C87CC}"/>
                </a:ext>
              </a:extLst>
            </p:cNvPr>
            <p:cNvSpPr/>
            <p:nvPr/>
          </p:nvSpPr>
          <p:spPr>
            <a:xfrm>
              <a:off x="4767312" y="4759117"/>
              <a:ext cx="61076" cy="100369"/>
            </a:xfrm>
            <a:custGeom>
              <a:avLst/>
              <a:gdLst/>
              <a:ahLst/>
              <a:cxnLst/>
              <a:rect l="0" t="0" r="0" b="0"/>
              <a:pathLst>
                <a:path w="61076" h="100369">
                  <a:moveTo>
                    <a:pt x="21181" y="38179"/>
                  </a:moveTo>
                  <a:lnTo>
                    <a:pt x="29434" y="46432"/>
                  </a:lnTo>
                  <a:lnTo>
                    <a:pt x="34457" y="47136"/>
                  </a:lnTo>
                  <a:lnTo>
                    <a:pt x="46946" y="43312"/>
                  </a:lnTo>
                  <a:lnTo>
                    <a:pt x="56529" y="33550"/>
                  </a:lnTo>
                  <a:lnTo>
                    <a:pt x="60293" y="27320"/>
                  </a:lnTo>
                  <a:lnTo>
                    <a:pt x="61075" y="20575"/>
                  </a:lnTo>
                  <a:lnTo>
                    <a:pt x="57338" y="6171"/>
                  </a:lnTo>
                  <a:lnTo>
                    <a:pt x="52196" y="2157"/>
                  </a:lnTo>
                  <a:lnTo>
                    <a:pt x="37269" y="0"/>
                  </a:lnTo>
                  <a:lnTo>
                    <a:pt x="30178" y="2362"/>
                  </a:lnTo>
                  <a:lnTo>
                    <a:pt x="17695" y="11896"/>
                  </a:lnTo>
                  <a:lnTo>
                    <a:pt x="5080" y="31831"/>
                  </a:lnTo>
                  <a:lnTo>
                    <a:pt x="0" y="58275"/>
                  </a:lnTo>
                  <a:lnTo>
                    <a:pt x="3418" y="73311"/>
                  </a:lnTo>
                  <a:lnTo>
                    <a:pt x="6748" y="79738"/>
                  </a:lnTo>
                  <a:lnTo>
                    <a:pt x="19660" y="89184"/>
                  </a:lnTo>
                  <a:lnTo>
                    <a:pt x="41748" y="97054"/>
                  </a:lnTo>
                  <a:lnTo>
                    <a:pt x="60048" y="10036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E9E9E47-92DB-4999-8D13-76DD6C7554F7}"/>
                </a:ext>
              </a:extLst>
            </p:cNvPr>
            <p:cNvSpPr/>
            <p:nvPr/>
          </p:nvSpPr>
          <p:spPr>
            <a:xfrm>
              <a:off x="4881247" y="4741642"/>
              <a:ext cx="156000" cy="94523"/>
            </a:xfrm>
            <a:custGeom>
              <a:avLst/>
              <a:gdLst/>
              <a:ahLst/>
              <a:cxnLst/>
              <a:rect l="0" t="0" r="0" b="0"/>
              <a:pathLst>
                <a:path w="156000" h="94523">
                  <a:moveTo>
                    <a:pt x="47169" y="47881"/>
                  </a:moveTo>
                  <a:lnTo>
                    <a:pt x="38916" y="56134"/>
                  </a:lnTo>
                  <a:lnTo>
                    <a:pt x="34864" y="69399"/>
                  </a:lnTo>
                  <a:lnTo>
                    <a:pt x="33784" y="77774"/>
                  </a:lnTo>
                  <a:lnTo>
                    <a:pt x="36518" y="83357"/>
                  </a:lnTo>
                  <a:lnTo>
                    <a:pt x="41796" y="87078"/>
                  </a:lnTo>
                  <a:lnTo>
                    <a:pt x="48769" y="89560"/>
                  </a:lnTo>
                  <a:lnTo>
                    <a:pt x="63428" y="90013"/>
                  </a:lnTo>
                  <a:lnTo>
                    <a:pt x="78579" y="86472"/>
                  </a:lnTo>
                  <a:lnTo>
                    <a:pt x="93951" y="79140"/>
                  </a:lnTo>
                  <a:lnTo>
                    <a:pt x="99087" y="73039"/>
                  </a:lnTo>
                  <a:lnTo>
                    <a:pt x="104793" y="57047"/>
                  </a:lnTo>
                  <a:lnTo>
                    <a:pt x="102722" y="40726"/>
                  </a:lnTo>
                  <a:lnTo>
                    <a:pt x="95180" y="25699"/>
                  </a:lnTo>
                  <a:lnTo>
                    <a:pt x="83191" y="13262"/>
                  </a:lnTo>
                  <a:lnTo>
                    <a:pt x="57746" y="675"/>
                  </a:lnTo>
                  <a:lnTo>
                    <a:pt x="49038" y="0"/>
                  </a:lnTo>
                  <a:lnTo>
                    <a:pt x="32453" y="3855"/>
                  </a:lnTo>
                  <a:lnTo>
                    <a:pt x="18748" y="13631"/>
                  </a:lnTo>
                  <a:lnTo>
                    <a:pt x="7762" y="26612"/>
                  </a:lnTo>
                  <a:lnTo>
                    <a:pt x="0" y="41019"/>
                  </a:lnTo>
                  <a:lnTo>
                    <a:pt x="582" y="58363"/>
                  </a:lnTo>
                  <a:lnTo>
                    <a:pt x="3155" y="67825"/>
                  </a:lnTo>
                  <a:lnTo>
                    <a:pt x="7462" y="74997"/>
                  </a:lnTo>
                  <a:lnTo>
                    <a:pt x="19157" y="85268"/>
                  </a:lnTo>
                  <a:lnTo>
                    <a:pt x="37598" y="90409"/>
                  </a:lnTo>
                  <a:lnTo>
                    <a:pt x="57599" y="90967"/>
                  </a:lnTo>
                  <a:lnTo>
                    <a:pt x="72246" y="85456"/>
                  </a:lnTo>
                  <a:lnTo>
                    <a:pt x="82211" y="72642"/>
                  </a:lnTo>
                  <a:lnTo>
                    <a:pt x="86077" y="64388"/>
                  </a:lnTo>
                  <a:lnTo>
                    <a:pt x="88071" y="48308"/>
                  </a:lnTo>
                  <a:lnTo>
                    <a:pt x="81826" y="15116"/>
                  </a:lnTo>
                  <a:lnTo>
                    <a:pt x="93566" y="45891"/>
                  </a:lnTo>
                  <a:lnTo>
                    <a:pt x="107462" y="70612"/>
                  </a:lnTo>
                  <a:lnTo>
                    <a:pt x="119743" y="81879"/>
                  </a:lnTo>
                  <a:lnTo>
                    <a:pt x="132976" y="88903"/>
                  </a:lnTo>
                  <a:lnTo>
                    <a:pt x="155999" y="9452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C20750F-A84A-4DE8-9184-E7968845D03F}"/>
                </a:ext>
              </a:extLst>
            </p:cNvPr>
            <p:cNvSpPr/>
            <p:nvPr/>
          </p:nvSpPr>
          <p:spPr>
            <a:xfrm>
              <a:off x="5038557" y="4682735"/>
              <a:ext cx="126787" cy="130109"/>
            </a:xfrm>
            <a:custGeom>
              <a:avLst/>
              <a:gdLst/>
              <a:ahLst/>
              <a:cxnLst/>
              <a:rect l="0" t="0" r="0" b="0"/>
              <a:pathLst>
                <a:path w="126787" h="130109">
                  <a:moveTo>
                    <a:pt x="91971" y="29053"/>
                  </a:moveTo>
                  <a:lnTo>
                    <a:pt x="83718" y="16673"/>
                  </a:lnTo>
                  <a:lnTo>
                    <a:pt x="70452" y="8291"/>
                  </a:lnTo>
                  <a:lnTo>
                    <a:pt x="53041" y="2551"/>
                  </a:lnTo>
                  <a:lnTo>
                    <a:pt x="33786" y="0"/>
                  </a:lnTo>
                  <a:lnTo>
                    <a:pt x="16014" y="3472"/>
                  </a:lnTo>
                  <a:lnTo>
                    <a:pt x="7648" y="6817"/>
                  </a:lnTo>
                  <a:lnTo>
                    <a:pt x="2934" y="12501"/>
                  </a:lnTo>
                  <a:lnTo>
                    <a:pt x="656" y="19745"/>
                  </a:lnTo>
                  <a:lnTo>
                    <a:pt x="0" y="28030"/>
                  </a:lnTo>
                  <a:lnTo>
                    <a:pt x="2154" y="35281"/>
                  </a:lnTo>
                  <a:lnTo>
                    <a:pt x="11457" y="47944"/>
                  </a:lnTo>
                  <a:lnTo>
                    <a:pt x="26532" y="57026"/>
                  </a:lnTo>
                  <a:lnTo>
                    <a:pt x="45613" y="63078"/>
                  </a:lnTo>
                  <a:lnTo>
                    <a:pt x="105951" y="74565"/>
                  </a:lnTo>
                  <a:lnTo>
                    <a:pt x="122369" y="82678"/>
                  </a:lnTo>
                  <a:lnTo>
                    <a:pt x="126056" y="88987"/>
                  </a:lnTo>
                  <a:lnTo>
                    <a:pt x="126786" y="96648"/>
                  </a:lnTo>
                  <a:lnTo>
                    <a:pt x="125546" y="105210"/>
                  </a:lnTo>
                  <a:lnTo>
                    <a:pt x="121264" y="111782"/>
                  </a:lnTo>
                  <a:lnTo>
                    <a:pt x="107294" y="121388"/>
                  </a:lnTo>
                  <a:lnTo>
                    <a:pt x="76424" y="13010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3345CC6-DE98-46D5-86C0-BE9A57EFB7E6}"/>
                </a:ext>
              </a:extLst>
            </p:cNvPr>
            <p:cNvSpPr/>
            <p:nvPr/>
          </p:nvSpPr>
          <p:spPr>
            <a:xfrm>
              <a:off x="5182588" y="4690092"/>
              <a:ext cx="258882" cy="122752"/>
            </a:xfrm>
            <a:custGeom>
              <a:avLst/>
              <a:gdLst/>
              <a:ahLst/>
              <a:cxnLst/>
              <a:rect l="0" t="0" r="0" b="0"/>
              <a:pathLst>
                <a:path w="258882" h="122752">
                  <a:moveTo>
                    <a:pt x="41222" y="21696"/>
                  </a:moveTo>
                  <a:lnTo>
                    <a:pt x="41222" y="38202"/>
                  </a:lnTo>
                  <a:lnTo>
                    <a:pt x="42950" y="41337"/>
                  </a:lnTo>
                  <a:lnTo>
                    <a:pt x="45829" y="41700"/>
                  </a:lnTo>
                  <a:lnTo>
                    <a:pt x="49476" y="40214"/>
                  </a:lnTo>
                  <a:lnTo>
                    <a:pt x="55831" y="31654"/>
                  </a:lnTo>
                  <a:lnTo>
                    <a:pt x="58735" y="25743"/>
                  </a:lnTo>
                  <a:lnTo>
                    <a:pt x="58080" y="20939"/>
                  </a:lnTo>
                  <a:lnTo>
                    <a:pt x="55052" y="16872"/>
                  </a:lnTo>
                  <a:lnTo>
                    <a:pt x="50442" y="13298"/>
                  </a:lnTo>
                  <a:lnTo>
                    <a:pt x="44777" y="12642"/>
                  </a:lnTo>
                  <a:lnTo>
                    <a:pt x="31574" y="16520"/>
                  </a:lnTo>
                  <a:lnTo>
                    <a:pt x="19372" y="28609"/>
                  </a:lnTo>
                  <a:lnTo>
                    <a:pt x="1589" y="60393"/>
                  </a:lnTo>
                  <a:lnTo>
                    <a:pt x="0" y="76035"/>
                  </a:lnTo>
                  <a:lnTo>
                    <a:pt x="3035" y="90760"/>
                  </a:lnTo>
                  <a:lnTo>
                    <a:pt x="10143" y="103062"/>
                  </a:lnTo>
                  <a:lnTo>
                    <a:pt x="17048" y="107035"/>
                  </a:lnTo>
                  <a:lnTo>
                    <a:pt x="36236" y="111448"/>
                  </a:lnTo>
                  <a:lnTo>
                    <a:pt x="56857" y="108802"/>
                  </a:lnTo>
                  <a:lnTo>
                    <a:pt x="87889" y="95298"/>
                  </a:lnTo>
                  <a:lnTo>
                    <a:pt x="106877" y="81183"/>
                  </a:lnTo>
                  <a:lnTo>
                    <a:pt x="126415" y="54677"/>
                  </a:lnTo>
                  <a:lnTo>
                    <a:pt x="134652" y="38081"/>
                  </a:lnTo>
                  <a:lnTo>
                    <a:pt x="141635" y="812"/>
                  </a:lnTo>
                  <a:lnTo>
                    <a:pt x="143577" y="0"/>
                  </a:lnTo>
                  <a:lnTo>
                    <a:pt x="175750" y="23957"/>
                  </a:lnTo>
                  <a:lnTo>
                    <a:pt x="232291" y="56734"/>
                  </a:lnTo>
                  <a:lnTo>
                    <a:pt x="253786" y="73152"/>
                  </a:lnTo>
                  <a:lnTo>
                    <a:pt x="257212" y="81048"/>
                  </a:lnTo>
                  <a:lnTo>
                    <a:pt x="258881" y="12275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C88F86B3-39E7-48BF-8526-D4C58AE2E24E}"/>
              </a:ext>
            </a:extLst>
          </p:cNvPr>
          <p:cNvSpPr/>
          <p:nvPr/>
        </p:nvSpPr>
        <p:spPr>
          <a:xfrm>
            <a:off x="6918440" y="5046049"/>
            <a:ext cx="162777" cy="1158257"/>
          </a:xfrm>
          <a:custGeom>
            <a:avLst/>
            <a:gdLst/>
            <a:ahLst/>
            <a:cxnLst/>
            <a:rect l="0" t="0" r="0" b="0"/>
            <a:pathLst>
              <a:path w="162777" h="1158257">
                <a:moveTo>
                  <a:pt x="0" y="0"/>
                </a:moveTo>
                <a:lnTo>
                  <a:pt x="10684" y="31030"/>
                </a:lnTo>
                <a:lnTo>
                  <a:pt x="23160" y="91366"/>
                </a:lnTo>
                <a:lnTo>
                  <a:pt x="32870" y="142139"/>
                </a:lnTo>
                <a:lnTo>
                  <a:pt x="45343" y="200945"/>
                </a:lnTo>
                <a:lnTo>
                  <a:pt x="52686" y="236747"/>
                </a:lnTo>
                <a:lnTo>
                  <a:pt x="61899" y="283071"/>
                </a:lnTo>
                <a:lnTo>
                  <a:pt x="72360" y="336411"/>
                </a:lnTo>
                <a:lnTo>
                  <a:pt x="81061" y="382336"/>
                </a:lnTo>
                <a:lnTo>
                  <a:pt x="88590" y="423317"/>
                </a:lnTo>
                <a:lnTo>
                  <a:pt x="95336" y="461002"/>
                </a:lnTo>
                <a:lnTo>
                  <a:pt x="101561" y="496491"/>
                </a:lnTo>
                <a:lnTo>
                  <a:pt x="107438" y="530514"/>
                </a:lnTo>
                <a:lnTo>
                  <a:pt x="113084" y="563561"/>
                </a:lnTo>
                <a:lnTo>
                  <a:pt x="118575" y="595957"/>
                </a:lnTo>
                <a:lnTo>
                  <a:pt x="123963" y="627920"/>
                </a:lnTo>
                <a:lnTo>
                  <a:pt x="133693" y="690209"/>
                </a:lnTo>
                <a:lnTo>
                  <a:pt x="140897" y="749563"/>
                </a:lnTo>
                <a:lnTo>
                  <a:pt x="146978" y="807612"/>
                </a:lnTo>
                <a:lnTo>
                  <a:pt x="152559" y="863354"/>
                </a:lnTo>
                <a:lnTo>
                  <a:pt x="157919" y="914040"/>
                </a:lnTo>
                <a:lnTo>
                  <a:pt x="160877" y="960176"/>
                </a:lnTo>
                <a:lnTo>
                  <a:pt x="162191" y="1006305"/>
                </a:lnTo>
                <a:lnTo>
                  <a:pt x="162776" y="1058476"/>
                </a:lnTo>
                <a:lnTo>
                  <a:pt x="156082" y="1119736"/>
                </a:lnTo>
                <a:lnTo>
                  <a:pt x="144614" y="1145691"/>
                </a:lnTo>
                <a:lnTo>
                  <a:pt x="132149" y="1158256"/>
                </a:lnTo>
              </a:path>
            </a:pathLst>
          </a:custGeom>
          <a:ln w="12700" cap="flat" cmpd="sng" algn="ctr">
            <a:solidFill>
              <a:srgbClr val="FF45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646F81E-1E72-451F-9C24-7418DF7DF960}"/>
              </a:ext>
            </a:extLst>
          </p:cNvPr>
          <p:cNvGrpSpPr/>
          <p:nvPr/>
        </p:nvGrpSpPr>
        <p:grpSpPr>
          <a:xfrm>
            <a:off x="6281010" y="6056608"/>
            <a:ext cx="3560276" cy="590413"/>
            <a:chOff x="6281010" y="6056608"/>
            <a:chExt cx="3560276" cy="590413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0686AA1-97DA-4AC0-96E3-258377946E83}"/>
                </a:ext>
              </a:extLst>
            </p:cNvPr>
            <p:cNvSpPr/>
            <p:nvPr/>
          </p:nvSpPr>
          <p:spPr>
            <a:xfrm>
              <a:off x="6902893" y="6056608"/>
              <a:ext cx="287621" cy="163988"/>
            </a:xfrm>
            <a:custGeom>
              <a:avLst/>
              <a:gdLst/>
              <a:ahLst/>
              <a:cxnLst/>
              <a:rect l="0" t="0" r="0" b="0"/>
              <a:pathLst>
                <a:path w="287621" h="163988">
                  <a:moveTo>
                    <a:pt x="0" y="101056"/>
                  </a:moveTo>
                  <a:lnTo>
                    <a:pt x="8253" y="92802"/>
                  </a:lnTo>
                  <a:lnTo>
                    <a:pt x="13275" y="91235"/>
                  </a:lnTo>
                  <a:lnTo>
                    <a:pt x="32724" y="93156"/>
                  </a:lnTo>
                  <a:lnTo>
                    <a:pt x="62509" y="103845"/>
                  </a:lnTo>
                  <a:lnTo>
                    <a:pt x="125252" y="149676"/>
                  </a:lnTo>
                  <a:lnTo>
                    <a:pt x="144055" y="160381"/>
                  </a:lnTo>
                  <a:lnTo>
                    <a:pt x="163928" y="163987"/>
                  </a:lnTo>
                  <a:lnTo>
                    <a:pt x="174065" y="163739"/>
                  </a:lnTo>
                  <a:lnTo>
                    <a:pt x="182550" y="160983"/>
                  </a:lnTo>
                  <a:lnTo>
                    <a:pt x="196585" y="151010"/>
                  </a:lnTo>
                  <a:lnTo>
                    <a:pt x="218806" y="118153"/>
                  </a:lnTo>
                  <a:lnTo>
                    <a:pt x="245102" y="57685"/>
                  </a:lnTo>
                  <a:lnTo>
                    <a:pt x="276263" y="6946"/>
                  </a:lnTo>
                  <a:lnTo>
                    <a:pt x="282572" y="1071"/>
                  </a:lnTo>
                  <a:lnTo>
                    <a:pt x="28762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C313C3A-8121-459F-9555-B56C473DA2DA}"/>
                </a:ext>
              </a:extLst>
            </p:cNvPr>
            <p:cNvSpPr/>
            <p:nvPr/>
          </p:nvSpPr>
          <p:spPr>
            <a:xfrm>
              <a:off x="6281010" y="6432904"/>
              <a:ext cx="124378" cy="214117"/>
            </a:xfrm>
            <a:custGeom>
              <a:avLst/>
              <a:gdLst/>
              <a:ahLst/>
              <a:cxnLst/>
              <a:rect l="0" t="0" r="0" b="0"/>
              <a:pathLst>
                <a:path w="124378" h="214117">
                  <a:moveTo>
                    <a:pt x="124377" y="12380"/>
                  </a:moveTo>
                  <a:lnTo>
                    <a:pt x="120250" y="0"/>
                  </a:lnTo>
                  <a:lnTo>
                    <a:pt x="119034" y="672"/>
                  </a:lnTo>
                  <a:lnTo>
                    <a:pt x="118187" y="23978"/>
                  </a:lnTo>
                  <a:lnTo>
                    <a:pt x="120595" y="82842"/>
                  </a:lnTo>
                  <a:lnTo>
                    <a:pt x="115482" y="131435"/>
                  </a:lnTo>
                  <a:lnTo>
                    <a:pt x="106194" y="174911"/>
                  </a:lnTo>
                  <a:lnTo>
                    <a:pt x="92501" y="201900"/>
                  </a:lnTo>
                  <a:lnTo>
                    <a:pt x="87579" y="208689"/>
                  </a:lnTo>
                  <a:lnTo>
                    <a:pt x="80844" y="212351"/>
                  </a:lnTo>
                  <a:lnTo>
                    <a:pt x="64146" y="214116"/>
                  </a:lnTo>
                  <a:lnTo>
                    <a:pt x="39448" y="210254"/>
                  </a:lnTo>
                  <a:lnTo>
                    <a:pt x="19845" y="199512"/>
                  </a:lnTo>
                  <a:lnTo>
                    <a:pt x="10835" y="187969"/>
                  </a:lnTo>
                  <a:lnTo>
                    <a:pt x="4816" y="175066"/>
                  </a:lnTo>
                  <a:lnTo>
                    <a:pt x="0" y="15230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6F7A23C-AA29-4596-942A-3060FEB822C6}"/>
                </a:ext>
              </a:extLst>
            </p:cNvPr>
            <p:cNvSpPr/>
            <p:nvPr/>
          </p:nvSpPr>
          <p:spPr>
            <a:xfrm>
              <a:off x="6401260" y="6344228"/>
              <a:ext cx="237333" cy="229538"/>
            </a:xfrm>
            <a:custGeom>
              <a:avLst/>
              <a:gdLst/>
              <a:ahLst/>
              <a:cxnLst/>
              <a:rect l="0" t="0" r="0" b="0"/>
              <a:pathLst>
                <a:path w="237333" h="229538">
                  <a:moveTo>
                    <a:pt x="4127" y="108830"/>
                  </a:moveTo>
                  <a:lnTo>
                    <a:pt x="0" y="96450"/>
                  </a:lnTo>
                  <a:lnTo>
                    <a:pt x="511" y="94530"/>
                  </a:lnTo>
                  <a:lnTo>
                    <a:pt x="2580" y="94978"/>
                  </a:lnTo>
                  <a:lnTo>
                    <a:pt x="64742" y="141618"/>
                  </a:lnTo>
                  <a:lnTo>
                    <a:pt x="125029" y="197813"/>
                  </a:lnTo>
                  <a:lnTo>
                    <a:pt x="162615" y="229537"/>
                  </a:lnTo>
                  <a:lnTo>
                    <a:pt x="166792" y="229033"/>
                  </a:lnTo>
                  <a:lnTo>
                    <a:pt x="169576" y="224378"/>
                  </a:lnTo>
                  <a:lnTo>
                    <a:pt x="171805" y="207689"/>
                  </a:lnTo>
                  <a:lnTo>
                    <a:pt x="163999" y="149317"/>
                  </a:lnTo>
                  <a:lnTo>
                    <a:pt x="160466" y="98273"/>
                  </a:lnTo>
                  <a:lnTo>
                    <a:pt x="163838" y="41913"/>
                  </a:lnTo>
                  <a:lnTo>
                    <a:pt x="172711" y="24674"/>
                  </a:lnTo>
                  <a:lnTo>
                    <a:pt x="178704" y="16449"/>
                  </a:lnTo>
                  <a:lnTo>
                    <a:pt x="186154" y="10966"/>
                  </a:lnTo>
                  <a:lnTo>
                    <a:pt x="211420" y="3249"/>
                  </a:lnTo>
                  <a:lnTo>
                    <a:pt x="237332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6A82EC8-DC49-4A33-A5E5-AE2CECB837B6}"/>
                </a:ext>
              </a:extLst>
            </p:cNvPr>
            <p:cNvSpPr/>
            <p:nvPr/>
          </p:nvSpPr>
          <p:spPr>
            <a:xfrm>
              <a:off x="6661913" y="6499699"/>
              <a:ext cx="124378" cy="107755"/>
            </a:xfrm>
            <a:custGeom>
              <a:avLst/>
              <a:gdLst/>
              <a:ahLst/>
              <a:cxnLst/>
              <a:rect l="0" t="0" r="0" b="0"/>
              <a:pathLst>
                <a:path w="124378" h="107755">
                  <a:moveTo>
                    <a:pt x="0" y="0"/>
                  </a:moveTo>
                  <a:lnTo>
                    <a:pt x="864" y="59226"/>
                  </a:lnTo>
                  <a:lnTo>
                    <a:pt x="10820" y="100666"/>
                  </a:lnTo>
                  <a:lnTo>
                    <a:pt x="14987" y="105114"/>
                  </a:lnTo>
                  <a:lnTo>
                    <a:pt x="20356" y="107216"/>
                  </a:lnTo>
                  <a:lnTo>
                    <a:pt x="26527" y="107754"/>
                  </a:lnTo>
                  <a:lnTo>
                    <a:pt x="40293" y="101441"/>
                  </a:lnTo>
                  <a:lnTo>
                    <a:pt x="53321" y="89999"/>
                  </a:lnTo>
                  <a:lnTo>
                    <a:pt x="65510" y="68125"/>
                  </a:lnTo>
                  <a:lnTo>
                    <a:pt x="75065" y="30219"/>
                  </a:lnTo>
                  <a:lnTo>
                    <a:pt x="75955" y="20146"/>
                  </a:lnTo>
                  <a:lnTo>
                    <a:pt x="77412" y="16885"/>
                  </a:lnTo>
                  <a:lnTo>
                    <a:pt x="79248" y="18167"/>
                  </a:lnTo>
                  <a:lnTo>
                    <a:pt x="97096" y="47146"/>
                  </a:lnTo>
                  <a:lnTo>
                    <a:pt x="110918" y="62433"/>
                  </a:lnTo>
                  <a:lnTo>
                    <a:pt x="124377" y="6996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2EA5612-49E2-4407-8290-DD6E8D6436FD}"/>
                </a:ext>
              </a:extLst>
            </p:cNvPr>
            <p:cNvSpPr/>
            <p:nvPr/>
          </p:nvSpPr>
          <p:spPr>
            <a:xfrm>
              <a:off x="6832930" y="6494900"/>
              <a:ext cx="62190" cy="77398"/>
            </a:xfrm>
            <a:custGeom>
              <a:avLst/>
              <a:gdLst/>
              <a:ahLst/>
              <a:cxnLst/>
              <a:rect l="0" t="0" r="0" b="0"/>
              <a:pathLst>
                <a:path w="62190" h="77398">
                  <a:moveTo>
                    <a:pt x="0" y="12573"/>
                  </a:moveTo>
                  <a:lnTo>
                    <a:pt x="4127" y="192"/>
                  </a:lnTo>
                  <a:lnTo>
                    <a:pt x="4479" y="0"/>
                  </a:lnTo>
                  <a:lnTo>
                    <a:pt x="761" y="37618"/>
                  </a:lnTo>
                  <a:lnTo>
                    <a:pt x="4353" y="65195"/>
                  </a:lnTo>
                  <a:lnTo>
                    <a:pt x="8949" y="70974"/>
                  </a:lnTo>
                  <a:lnTo>
                    <a:pt x="23267" y="77397"/>
                  </a:lnTo>
                  <a:lnTo>
                    <a:pt x="38845" y="75645"/>
                  </a:lnTo>
                  <a:lnTo>
                    <a:pt x="62189" y="6698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0463A4F-C648-402F-9E14-0F2F2953C49F}"/>
                </a:ext>
              </a:extLst>
            </p:cNvPr>
            <p:cNvSpPr/>
            <p:nvPr/>
          </p:nvSpPr>
          <p:spPr>
            <a:xfrm>
              <a:off x="6887345" y="6372092"/>
              <a:ext cx="62189" cy="174249"/>
            </a:xfrm>
            <a:custGeom>
              <a:avLst/>
              <a:gdLst/>
              <a:ahLst/>
              <a:cxnLst/>
              <a:rect l="0" t="0" r="0" b="0"/>
              <a:pathLst>
                <a:path w="62189" h="174249">
                  <a:moveTo>
                    <a:pt x="0" y="18778"/>
                  </a:moveTo>
                  <a:lnTo>
                    <a:pt x="0" y="2271"/>
                  </a:lnTo>
                  <a:lnTo>
                    <a:pt x="864" y="0"/>
                  </a:lnTo>
                  <a:lnTo>
                    <a:pt x="2303" y="1077"/>
                  </a:lnTo>
                  <a:lnTo>
                    <a:pt x="8456" y="17277"/>
                  </a:lnTo>
                  <a:lnTo>
                    <a:pt x="25952" y="79798"/>
                  </a:lnTo>
                  <a:lnTo>
                    <a:pt x="45589" y="138324"/>
                  </a:lnTo>
                  <a:lnTo>
                    <a:pt x="62188" y="17424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7FB047D-3AF2-4747-86E6-8780707699D0}"/>
                </a:ext>
              </a:extLst>
            </p:cNvPr>
            <p:cNvSpPr/>
            <p:nvPr/>
          </p:nvSpPr>
          <p:spPr>
            <a:xfrm>
              <a:off x="6994106" y="6436610"/>
              <a:ext cx="64258" cy="125278"/>
            </a:xfrm>
            <a:custGeom>
              <a:avLst/>
              <a:gdLst/>
              <a:ahLst/>
              <a:cxnLst/>
              <a:rect l="0" t="0" r="0" b="0"/>
              <a:pathLst>
                <a:path w="64258" h="125278">
                  <a:moveTo>
                    <a:pt x="2069" y="55315"/>
                  </a:moveTo>
                  <a:lnTo>
                    <a:pt x="37417" y="21514"/>
                  </a:lnTo>
                  <a:lnTo>
                    <a:pt x="41181" y="14643"/>
                  </a:lnTo>
                  <a:lnTo>
                    <a:pt x="41099" y="9198"/>
                  </a:lnTo>
                  <a:lnTo>
                    <a:pt x="38454" y="4705"/>
                  </a:lnTo>
                  <a:lnTo>
                    <a:pt x="34099" y="846"/>
                  </a:lnTo>
                  <a:lnTo>
                    <a:pt x="28604" y="0"/>
                  </a:lnTo>
                  <a:lnTo>
                    <a:pt x="15590" y="3667"/>
                  </a:lnTo>
                  <a:lnTo>
                    <a:pt x="10219" y="8791"/>
                  </a:lnTo>
                  <a:lnTo>
                    <a:pt x="1948" y="23697"/>
                  </a:lnTo>
                  <a:lnTo>
                    <a:pt x="0" y="41839"/>
                  </a:lnTo>
                  <a:lnTo>
                    <a:pt x="2877" y="61418"/>
                  </a:lnTo>
                  <a:lnTo>
                    <a:pt x="14208" y="90137"/>
                  </a:lnTo>
                  <a:lnTo>
                    <a:pt x="23587" y="104188"/>
                  </a:lnTo>
                  <a:lnTo>
                    <a:pt x="38119" y="113889"/>
                  </a:lnTo>
                  <a:lnTo>
                    <a:pt x="64257" y="12527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2DD100-3A81-4090-AFFD-925E62B3B67A}"/>
                </a:ext>
              </a:extLst>
            </p:cNvPr>
            <p:cNvSpPr/>
            <p:nvPr/>
          </p:nvSpPr>
          <p:spPr>
            <a:xfrm>
              <a:off x="7095624" y="6445284"/>
              <a:ext cx="87682" cy="104379"/>
            </a:xfrm>
            <a:custGeom>
              <a:avLst/>
              <a:gdLst/>
              <a:ahLst/>
              <a:cxnLst/>
              <a:rect l="0" t="0" r="0" b="0"/>
              <a:pathLst>
                <a:path w="87682" h="104379">
                  <a:moveTo>
                    <a:pt x="24927" y="0"/>
                  </a:moveTo>
                  <a:lnTo>
                    <a:pt x="8036" y="18619"/>
                  </a:lnTo>
                  <a:lnTo>
                    <a:pt x="721" y="32460"/>
                  </a:lnTo>
                  <a:lnTo>
                    <a:pt x="0" y="67200"/>
                  </a:lnTo>
                  <a:lnTo>
                    <a:pt x="5498" y="86296"/>
                  </a:lnTo>
                  <a:lnTo>
                    <a:pt x="9383" y="93808"/>
                  </a:lnTo>
                  <a:lnTo>
                    <a:pt x="15428" y="98815"/>
                  </a:lnTo>
                  <a:lnTo>
                    <a:pt x="31358" y="104378"/>
                  </a:lnTo>
                  <a:lnTo>
                    <a:pt x="55623" y="103384"/>
                  </a:lnTo>
                  <a:lnTo>
                    <a:pt x="69088" y="95180"/>
                  </a:lnTo>
                  <a:lnTo>
                    <a:pt x="79967" y="82033"/>
                  </a:lnTo>
                  <a:lnTo>
                    <a:pt x="87681" y="64674"/>
                  </a:lnTo>
                  <a:lnTo>
                    <a:pt x="87493" y="55209"/>
                  </a:lnTo>
                  <a:lnTo>
                    <a:pt x="80373" y="35478"/>
                  </a:lnTo>
                  <a:lnTo>
                    <a:pt x="61797" y="13199"/>
                  </a:lnTo>
                  <a:lnTo>
                    <a:pt x="53826" y="9664"/>
                  </a:lnTo>
                  <a:lnTo>
                    <a:pt x="35755" y="8038"/>
                  </a:lnTo>
                  <a:lnTo>
                    <a:pt x="1606" y="1554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5C86BD9-C904-47EF-8426-7A0A4A0D6292}"/>
                </a:ext>
              </a:extLst>
            </p:cNvPr>
            <p:cNvSpPr/>
            <p:nvPr/>
          </p:nvSpPr>
          <p:spPr>
            <a:xfrm>
              <a:off x="7229541" y="6383096"/>
              <a:ext cx="119953" cy="209886"/>
            </a:xfrm>
            <a:custGeom>
              <a:avLst/>
              <a:gdLst/>
              <a:ahLst/>
              <a:cxnLst/>
              <a:rect l="0" t="0" r="0" b="0"/>
              <a:pathLst>
                <a:path w="119953" h="209886">
                  <a:moveTo>
                    <a:pt x="85348" y="0"/>
                  </a:moveTo>
                  <a:lnTo>
                    <a:pt x="68841" y="4127"/>
                  </a:lnTo>
                  <a:lnTo>
                    <a:pt x="18949" y="39912"/>
                  </a:lnTo>
                  <a:lnTo>
                    <a:pt x="1374" y="62498"/>
                  </a:lnTo>
                  <a:lnTo>
                    <a:pt x="0" y="69304"/>
                  </a:lnTo>
                  <a:lnTo>
                    <a:pt x="810" y="75570"/>
                  </a:lnTo>
                  <a:lnTo>
                    <a:pt x="3077" y="81474"/>
                  </a:lnTo>
                  <a:lnTo>
                    <a:pt x="8044" y="85410"/>
                  </a:lnTo>
                  <a:lnTo>
                    <a:pt x="22776" y="89784"/>
                  </a:lnTo>
                  <a:lnTo>
                    <a:pt x="84713" y="92976"/>
                  </a:lnTo>
                  <a:lnTo>
                    <a:pt x="102629" y="97753"/>
                  </a:lnTo>
                  <a:lnTo>
                    <a:pt x="109824" y="101445"/>
                  </a:lnTo>
                  <a:lnTo>
                    <a:pt x="114622" y="107362"/>
                  </a:lnTo>
                  <a:lnTo>
                    <a:pt x="119952" y="123148"/>
                  </a:lnTo>
                  <a:lnTo>
                    <a:pt x="115411" y="143984"/>
                  </a:lnTo>
                  <a:lnTo>
                    <a:pt x="95510" y="184295"/>
                  </a:lnTo>
                  <a:lnTo>
                    <a:pt x="69801" y="20988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D0A21B4-123D-4AA9-BAB9-8FD29B240AD9}"/>
                </a:ext>
              </a:extLst>
            </p:cNvPr>
            <p:cNvSpPr/>
            <p:nvPr/>
          </p:nvSpPr>
          <p:spPr>
            <a:xfrm>
              <a:off x="7423719" y="6383096"/>
              <a:ext cx="46642" cy="101057"/>
            </a:xfrm>
            <a:custGeom>
              <a:avLst/>
              <a:gdLst/>
              <a:ahLst/>
              <a:cxnLst/>
              <a:rect l="0" t="0" r="0" b="0"/>
              <a:pathLst>
                <a:path w="46642" h="101057">
                  <a:moveTo>
                    <a:pt x="0" y="0"/>
                  </a:moveTo>
                  <a:lnTo>
                    <a:pt x="15749" y="60694"/>
                  </a:lnTo>
                  <a:lnTo>
                    <a:pt x="21682" y="76207"/>
                  </a:lnTo>
                  <a:lnTo>
                    <a:pt x="33872" y="92927"/>
                  </a:lnTo>
                  <a:lnTo>
                    <a:pt x="46641" y="10105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0387E44-14FA-4786-9F68-E071D3480D72}"/>
                </a:ext>
              </a:extLst>
            </p:cNvPr>
            <p:cNvSpPr/>
            <p:nvPr/>
          </p:nvSpPr>
          <p:spPr>
            <a:xfrm>
              <a:off x="7407564" y="6250946"/>
              <a:ext cx="16156" cy="7775"/>
            </a:xfrm>
            <a:custGeom>
              <a:avLst/>
              <a:gdLst/>
              <a:ahLst/>
              <a:cxnLst/>
              <a:rect l="0" t="0" r="0" b="0"/>
              <a:pathLst>
                <a:path w="16156" h="7775">
                  <a:moveTo>
                    <a:pt x="16155" y="0"/>
                  </a:moveTo>
                  <a:lnTo>
                    <a:pt x="992" y="5343"/>
                  </a:lnTo>
                  <a:lnTo>
                    <a:pt x="0" y="6153"/>
                  </a:lnTo>
                  <a:lnTo>
                    <a:pt x="608" y="777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076763D-16D8-4AAD-8726-39C464344EBB}"/>
                </a:ext>
              </a:extLst>
            </p:cNvPr>
            <p:cNvSpPr/>
            <p:nvPr/>
          </p:nvSpPr>
          <p:spPr>
            <a:xfrm>
              <a:off x="7506078" y="6267490"/>
              <a:ext cx="166394" cy="249296"/>
            </a:xfrm>
            <a:custGeom>
              <a:avLst/>
              <a:gdLst/>
              <a:ahLst/>
              <a:cxnLst/>
              <a:rect l="0" t="0" r="0" b="0"/>
              <a:pathLst>
                <a:path w="166394" h="249296">
                  <a:moveTo>
                    <a:pt x="88658" y="138926"/>
                  </a:moveTo>
                  <a:lnTo>
                    <a:pt x="76278" y="134799"/>
                  </a:lnTo>
                  <a:lnTo>
                    <a:pt x="60986" y="137380"/>
                  </a:lnTo>
                  <a:lnTo>
                    <a:pt x="37560" y="148545"/>
                  </a:lnTo>
                  <a:lnTo>
                    <a:pt x="10043" y="171921"/>
                  </a:lnTo>
                  <a:lnTo>
                    <a:pt x="1894" y="191019"/>
                  </a:lnTo>
                  <a:lnTo>
                    <a:pt x="0" y="212174"/>
                  </a:lnTo>
                  <a:lnTo>
                    <a:pt x="4916" y="230215"/>
                  </a:lnTo>
                  <a:lnTo>
                    <a:pt x="15163" y="242262"/>
                  </a:lnTo>
                  <a:lnTo>
                    <a:pt x="21523" y="246685"/>
                  </a:lnTo>
                  <a:lnTo>
                    <a:pt x="35499" y="249295"/>
                  </a:lnTo>
                  <a:lnTo>
                    <a:pt x="42854" y="248782"/>
                  </a:lnTo>
                  <a:lnTo>
                    <a:pt x="55633" y="243606"/>
                  </a:lnTo>
                  <a:lnTo>
                    <a:pt x="67071" y="234683"/>
                  </a:lnTo>
                  <a:lnTo>
                    <a:pt x="77913" y="222080"/>
                  </a:lnTo>
                  <a:lnTo>
                    <a:pt x="81580" y="203235"/>
                  </a:lnTo>
                  <a:lnTo>
                    <a:pt x="72768" y="143568"/>
                  </a:lnTo>
                  <a:lnTo>
                    <a:pt x="55257" y="80246"/>
                  </a:lnTo>
                  <a:lnTo>
                    <a:pt x="37951" y="22450"/>
                  </a:lnTo>
                  <a:lnTo>
                    <a:pt x="35890" y="3090"/>
                  </a:lnTo>
                  <a:lnTo>
                    <a:pt x="37933" y="0"/>
                  </a:lnTo>
                  <a:lnTo>
                    <a:pt x="41885" y="1396"/>
                  </a:lnTo>
                  <a:lnTo>
                    <a:pt x="47111" y="5781"/>
                  </a:lnTo>
                  <a:lnTo>
                    <a:pt x="84979" y="66318"/>
                  </a:lnTo>
                  <a:lnTo>
                    <a:pt x="112938" y="122067"/>
                  </a:lnTo>
                  <a:lnTo>
                    <a:pt x="141920" y="176683"/>
                  </a:lnTo>
                  <a:lnTo>
                    <a:pt x="166393" y="21666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C905B36-599E-43A0-98F5-9CC2B36E007F}"/>
                </a:ext>
              </a:extLst>
            </p:cNvPr>
            <p:cNvSpPr/>
            <p:nvPr/>
          </p:nvSpPr>
          <p:spPr>
            <a:xfrm>
              <a:off x="7702807" y="6352509"/>
              <a:ext cx="188549" cy="186059"/>
            </a:xfrm>
            <a:custGeom>
              <a:avLst/>
              <a:gdLst/>
              <a:ahLst/>
              <a:cxnLst/>
              <a:rect l="0" t="0" r="0" b="0"/>
              <a:pathLst>
                <a:path w="188549" h="186059">
                  <a:moveTo>
                    <a:pt x="16306" y="38361"/>
                  </a:moveTo>
                  <a:lnTo>
                    <a:pt x="12179" y="50740"/>
                  </a:lnTo>
                  <a:lnTo>
                    <a:pt x="12691" y="56115"/>
                  </a:lnTo>
                  <a:lnTo>
                    <a:pt x="17866" y="66693"/>
                  </a:lnTo>
                  <a:lnTo>
                    <a:pt x="22528" y="69340"/>
                  </a:lnTo>
                  <a:lnTo>
                    <a:pt x="34618" y="69980"/>
                  </a:lnTo>
                  <a:lnTo>
                    <a:pt x="48629" y="62778"/>
                  </a:lnTo>
                  <a:lnTo>
                    <a:pt x="55993" y="57230"/>
                  </a:lnTo>
                  <a:lnTo>
                    <a:pt x="60038" y="50940"/>
                  </a:lnTo>
                  <a:lnTo>
                    <a:pt x="62230" y="37042"/>
                  </a:lnTo>
                  <a:lnTo>
                    <a:pt x="58022" y="24530"/>
                  </a:lnTo>
                  <a:lnTo>
                    <a:pt x="54481" y="18775"/>
                  </a:lnTo>
                  <a:lnTo>
                    <a:pt x="49529" y="15803"/>
                  </a:lnTo>
                  <a:lnTo>
                    <a:pt x="37117" y="14803"/>
                  </a:lnTo>
                  <a:lnTo>
                    <a:pt x="25267" y="19541"/>
                  </a:lnTo>
                  <a:lnTo>
                    <a:pt x="19689" y="23223"/>
                  </a:lnTo>
                  <a:lnTo>
                    <a:pt x="3585" y="53166"/>
                  </a:lnTo>
                  <a:lnTo>
                    <a:pt x="0" y="75747"/>
                  </a:lnTo>
                  <a:lnTo>
                    <a:pt x="252" y="86605"/>
                  </a:lnTo>
                  <a:lnTo>
                    <a:pt x="7443" y="105580"/>
                  </a:lnTo>
                  <a:lnTo>
                    <a:pt x="12989" y="114268"/>
                  </a:lnTo>
                  <a:lnTo>
                    <a:pt x="28363" y="126224"/>
                  </a:lnTo>
                  <a:lnTo>
                    <a:pt x="46712" y="133553"/>
                  </a:lnTo>
                  <a:lnTo>
                    <a:pt x="66384" y="136810"/>
                  </a:lnTo>
                  <a:lnTo>
                    <a:pt x="96882" y="130391"/>
                  </a:lnTo>
                  <a:lnTo>
                    <a:pt x="112866" y="119858"/>
                  </a:lnTo>
                  <a:lnTo>
                    <a:pt x="124865" y="106540"/>
                  </a:lnTo>
                  <a:lnTo>
                    <a:pt x="139605" y="74572"/>
                  </a:lnTo>
                  <a:lnTo>
                    <a:pt x="146707" y="35245"/>
                  </a:lnTo>
                  <a:lnTo>
                    <a:pt x="144495" y="252"/>
                  </a:lnTo>
                  <a:lnTo>
                    <a:pt x="146680" y="0"/>
                  </a:lnTo>
                  <a:lnTo>
                    <a:pt x="149863" y="2422"/>
                  </a:lnTo>
                  <a:lnTo>
                    <a:pt x="182305" y="58910"/>
                  </a:lnTo>
                  <a:lnTo>
                    <a:pt x="188548" y="82907"/>
                  </a:lnTo>
                  <a:lnTo>
                    <a:pt x="186342" y="123825"/>
                  </a:lnTo>
                  <a:lnTo>
                    <a:pt x="175132" y="156869"/>
                  </a:lnTo>
                  <a:lnTo>
                    <a:pt x="156229" y="18605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DF95F4C-AB09-4903-AA13-C2E1266539A8}"/>
                </a:ext>
              </a:extLst>
            </p:cNvPr>
            <p:cNvSpPr/>
            <p:nvPr/>
          </p:nvSpPr>
          <p:spPr>
            <a:xfrm>
              <a:off x="8224392" y="6383096"/>
              <a:ext cx="155471" cy="33324"/>
            </a:xfrm>
            <a:custGeom>
              <a:avLst/>
              <a:gdLst/>
              <a:ahLst/>
              <a:cxnLst/>
              <a:rect l="0" t="0" r="0" b="0"/>
              <a:pathLst>
                <a:path w="155471" h="33324">
                  <a:moveTo>
                    <a:pt x="0" y="23320"/>
                  </a:moveTo>
                  <a:lnTo>
                    <a:pt x="12380" y="31573"/>
                  </a:lnTo>
                  <a:lnTo>
                    <a:pt x="27672" y="33323"/>
                  </a:lnTo>
                  <a:lnTo>
                    <a:pt x="58007" y="27147"/>
                  </a:lnTo>
                  <a:lnTo>
                    <a:pt x="117939" y="10869"/>
                  </a:lnTo>
                  <a:lnTo>
                    <a:pt x="15547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052BEF8-1CBF-47E8-82DA-5BEEF4E4D97A}"/>
                </a:ext>
              </a:extLst>
            </p:cNvPr>
            <p:cNvSpPr/>
            <p:nvPr/>
          </p:nvSpPr>
          <p:spPr>
            <a:xfrm>
              <a:off x="8255486" y="6320908"/>
              <a:ext cx="54416" cy="202112"/>
            </a:xfrm>
            <a:custGeom>
              <a:avLst/>
              <a:gdLst/>
              <a:ahLst/>
              <a:cxnLst/>
              <a:rect l="0" t="0" r="0" b="0"/>
              <a:pathLst>
                <a:path w="54416" h="202112">
                  <a:moveTo>
                    <a:pt x="0" y="0"/>
                  </a:moveTo>
                  <a:lnTo>
                    <a:pt x="18273" y="61512"/>
                  </a:lnTo>
                  <a:lnTo>
                    <a:pt x="36285" y="124496"/>
                  </a:lnTo>
                  <a:lnTo>
                    <a:pt x="49233" y="182997"/>
                  </a:lnTo>
                  <a:lnTo>
                    <a:pt x="54415" y="202111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58ED68D-9C2A-47F9-BB8D-36E401ADC7AC}"/>
                </a:ext>
              </a:extLst>
            </p:cNvPr>
            <p:cNvSpPr/>
            <p:nvPr/>
          </p:nvSpPr>
          <p:spPr>
            <a:xfrm>
              <a:off x="8636674" y="6180984"/>
              <a:ext cx="15263" cy="202113"/>
            </a:xfrm>
            <a:custGeom>
              <a:avLst/>
              <a:gdLst/>
              <a:ahLst/>
              <a:cxnLst/>
              <a:rect l="0" t="0" r="0" b="0"/>
              <a:pathLst>
                <a:path w="15263" h="202113">
                  <a:moveTo>
                    <a:pt x="15262" y="0"/>
                  </a:moveTo>
                  <a:lnTo>
                    <a:pt x="7009" y="12380"/>
                  </a:lnTo>
                  <a:lnTo>
                    <a:pt x="1876" y="36586"/>
                  </a:lnTo>
                  <a:lnTo>
                    <a:pt x="0" y="96650"/>
                  </a:lnTo>
                  <a:lnTo>
                    <a:pt x="3897" y="156136"/>
                  </a:lnTo>
                  <a:lnTo>
                    <a:pt x="7488" y="20211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ADD5F8C-E65D-464E-9DE7-C90D99971D54}"/>
                </a:ext>
              </a:extLst>
            </p:cNvPr>
            <p:cNvSpPr/>
            <p:nvPr/>
          </p:nvSpPr>
          <p:spPr>
            <a:xfrm>
              <a:off x="8543106" y="6114488"/>
              <a:ext cx="224795" cy="159780"/>
            </a:xfrm>
            <a:custGeom>
              <a:avLst/>
              <a:gdLst/>
              <a:ahLst/>
              <a:cxnLst/>
              <a:rect l="0" t="0" r="0" b="0"/>
              <a:pathLst>
                <a:path w="224795" h="159780">
                  <a:moveTo>
                    <a:pt x="0" y="82043"/>
                  </a:moveTo>
                  <a:lnTo>
                    <a:pt x="1728" y="42920"/>
                  </a:lnTo>
                  <a:lnTo>
                    <a:pt x="8253" y="26939"/>
                  </a:lnTo>
                  <a:lnTo>
                    <a:pt x="21519" y="14079"/>
                  </a:lnTo>
                  <a:lnTo>
                    <a:pt x="29893" y="8230"/>
                  </a:lnTo>
                  <a:lnTo>
                    <a:pt x="66439" y="0"/>
                  </a:lnTo>
                  <a:lnTo>
                    <a:pt x="126597" y="5815"/>
                  </a:lnTo>
                  <a:lnTo>
                    <a:pt x="178490" y="22605"/>
                  </a:lnTo>
                  <a:lnTo>
                    <a:pt x="208837" y="39863"/>
                  </a:lnTo>
                  <a:lnTo>
                    <a:pt x="220361" y="55235"/>
                  </a:lnTo>
                  <a:lnTo>
                    <a:pt x="224643" y="64171"/>
                  </a:lnTo>
                  <a:lnTo>
                    <a:pt x="224794" y="83313"/>
                  </a:lnTo>
                  <a:lnTo>
                    <a:pt x="222416" y="93254"/>
                  </a:lnTo>
                  <a:lnTo>
                    <a:pt x="208258" y="113514"/>
                  </a:lnTo>
                  <a:lnTo>
                    <a:pt x="186705" y="132307"/>
                  </a:lnTo>
                  <a:lnTo>
                    <a:pt x="132151" y="15977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FF47D7-B0F5-4B0B-9A09-A57C11A6B649}"/>
                </a:ext>
              </a:extLst>
            </p:cNvPr>
            <p:cNvSpPr/>
            <p:nvPr/>
          </p:nvSpPr>
          <p:spPr>
            <a:xfrm>
              <a:off x="8828680" y="6149890"/>
              <a:ext cx="140590" cy="209886"/>
            </a:xfrm>
            <a:custGeom>
              <a:avLst/>
              <a:gdLst/>
              <a:ahLst/>
              <a:cxnLst/>
              <a:rect l="0" t="0" r="0" b="0"/>
              <a:pathLst>
                <a:path w="140590" h="209886">
                  <a:moveTo>
                    <a:pt x="9821" y="0"/>
                  </a:moveTo>
                  <a:lnTo>
                    <a:pt x="1567" y="8253"/>
                  </a:lnTo>
                  <a:lnTo>
                    <a:pt x="0" y="14140"/>
                  </a:lnTo>
                  <a:lnTo>
                    <a:pt x="5733" y="70566"/>
                  </a:lnTo>
                  <a:lnTo>
                    <a:pt x="14356" y="131406"/>
                  </a:lnTo>
                  <a:lnTo>
                    <a:pt x="19257" y="185906"/>
                  </a:lnTo>
                  <a:lnTo>
                    <a:pt x="21295" y="199081"/>
                  </a:lnTo>
                  <a:lnTo>
                    <a:pt x="23516" y="203547"/>
                  </a:lnTo>
                  <a:lnTo>
                    <a:pt x="25861" y="202204"/>
                  </a:lnTo>
                  <a:lnTo>
                    <a:pt x="58481" y="144201"/>
                  </a:lnTo>
                  <a:lnTo>
                    <a:pt x="88635" y="113744"/>
                  </a:lnTo>
                  <a:lnTo>
                    <a:pt x="107901" y="104679"/>
                  </a:lnTo>
                  <a:lnTo>
                    <a:pt x="116666" y="103472"/>
                  </a:lnTo>
                  <a:lnTo>
                    <a:pt x="123374" y="105258"/>
                  </a:lnTo>
                  <a:lnTo>
                    <a:pt x="128709" y="109040"/>
                  </a:lnTo>
                  <a:lnTo>
                    <a:pt x="133130" y="114152"/>
                  </a:lnTo>
                  <a:lnTo>
                    <a:pt x="138041" y="129046"/>
                  </a:lnTo>
                  <a:lnTo>
                    <a:pt x="140589" y="175951"/>
                  </a:lnTo>
                  <a:lnTo>
                    <a:pt x="134197" y="20988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506889A-F7D5-4BD5-8D88-4397600FCABB}"/>
                </a:ext>
              </a:extLst>
            </p:cNvPr>
            <p:cNvSpPr/>
            <p:nvPr/>
          </p:nvSpPr>
          <p:spPr>
            <a:xfrm>
              <a:off x="9032839" y="6250946"/>
              <a:ext cx="53684" cy="116726"/>
            </a:xfrm>
            <a:custGeom>
              <a:avLst/>
              <a:gdLst/>
              <a:ahLst/>
              <a:cxnLst/>
              <a:rect l="0" t="0" r="0" b="0"/>
              <a:pathLst>
                <a:path w="53684" h="116726">
                  <a:moveTo>
                    <a:pt x="23321" y="0"/>
                  </a:moveTo>
                  <a:lnTo>
                    <a:pt x="5807" y="39151"/>
                  </a:lnTo>
                  <a:lnTo>
                    <a:pt x="1720" y="70526"/>
                  </a:lnTo>
                  <a:lnTo>
                    <a:pt x="5371" y="90078"/>
                  </a:lnTo>
                  <a:lnTo>
                    <a:pt x="8763" y="98920"/>
                  </a:lnTo>
                  <a:lnTo>
                    <a:pt x="19442" y="111047"/>
                  </a:lnTo>
                  <a:lnTo>
                    <a:pt x="25917" y="115490"/>
                  </a:lnTo>
                  <a:lnTo>
                    <a:pt x="32825" y="116725"/>
                  </a:lnTo>
                  <a:lnTo>
                    <a:pt x="47411" y="113490"/>
                  </a:lnTo>
                  <a:lnTo>
                    <a:pt x="51472" y="109345"/>
                  </a:lnTo>
                  <a:lnTo>
                    <a:pt x="53317" y="103992"/>
                  </a:lnTo>
                  <a:lnTo>
                    <a:pt x="53683" y="97830"/>
                  </a:lnTo>
                  <a:lnTo>
                    <a:pt x="49483" y="84075"/>
                  </a:lnTo>
                  <a:lnTo>
                    <a:pt x="37407" y="64067"/>
                  </a:lnTo>
                  <a:lnTo>
                    <a:pt x="20584" y="47197"/>
                  </a:lnTo>
                  <a:lnTo>
                    <a:pt x="0" y="3109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A56E4BF-EF55-40E5-B4C8-408AB7D2BFAE}"/>
                </a:ext>
              </a:extLst>
            </p:cNvPr>
            <p:cNvSpPr/>
            <p:nvPr/>
          </p:nvSpPr>
          <p:spPr>
            <a:xfrm>
              <a:off x="9138974" y="6242565"/>
              <a:ext cx="34267" cy="124985"/>
            </a:xfrm>
            <a:custGeom>
              <a:avLst/>
              <a:gdLst/>
              <a:ahLst/>
              <a:cxnLst/>
              <a:rect l="0" t="0" r="0" b="0"/>
              <a:pathLst>
                <a:path w="34267" h="124985">
                  <a:moveTo>
                    <a:pt x="10468" y="16155"/>
                  </a:moveTo>
                  <a:lnTo>
                    <a:pt x="18722" y="3774"/>
                  </a:lnTo>
                  <a:lnTo>
                    <a:pt x="18562" y="991"/>
                  </a:lnTo>
                  <a:lnTo>
                    <a:pt x="15864" y="0"/>
                  </a:lnTo>
                  <a:lnTo>
                    <a:pt x="11474" y="202"/>
                  </a:lnTo>
                  <a:lnTo>
                    <a:pt x="7684" y="2928"/>
                  </a:lnTo>
                  <a:lnTo>
                    <a:pt x="1170" y="12868"/>
                  </a:lnTo>
                  <a:lnTo>
                    <a:pt x="0" y="28225"/>
                  </a:lnTo>
                  <a:lnTo>
                    <a:pt x="898" y="37158"/>
                  </a:lnTo>
                  <a:lnTo>
                    <a:pt x="8806" y="51688"/>
                  </a:lnTo>
                  <a:lnTo>
                    <a:pt x="30869" y="75093"/>
                  </a:lnTo>
                  <a:lnTo>
                    <a:pt x="33570" y="81358"/>
                  </a:lnTo>
                  <a:lnTo>
                    <a:pt x="34266" y="95230"/>
                  </a:lnTo>
                  <a:lnTo>
                    <a:pt x="26015" y="12498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42345E6-731B-4F34-90C7-7B1BE0819961}"/>
                </a:ext>
              </a:extLst>
            </p:cNvPr>
            <p:cNvSpPr/>
            <p:nvPr/>
          </p:nvSpPr>
          <p:spPr>
            <a:xfrm>
              <a:off x="9234950" y="6251523"/>
              <a:ext cx="101486" cy="225356"/>
            </a:xfrm>
            <a:custGeom>
              <a:avLst/>
              <a:gdLst/>
              <a:ahLst/>
              <a:cxnLst/>
              <a:rect l="0" t="0" r="0" b="0"/>
              <a:pathLst>
                <a:path w="101486" h="225356">
                  <a:moveTo>
                    <a:pt x="0" y="46064"/>
                  </a:moveTo>
                  <a:lnTo>
                    <a:pt x="8254" y="58444"/>
                  </a:lnTo>
                  <a:lnTo>
                    <a:pt x="13387" y="90903"/>
                  </a:lnTo>
                  <a:lnTo>
                    <a:pt x="9779" y="142956"/>
                  </a:lnTo>
                  <a:lnTo>
                    <a:pt x="8170" y="202248"/>
                  </a:lnTo>
                  <a:lnTo>
                    <a:pt x="7891" y="225355"/>
                  </a:lnTo>
                  <a:lnTo>
                    <a:pt x="16240" y="166315"/>
                  </a:lnTo>
                  <a:lnTo>
                    <a:pt x="25829" y="111637"/>
                  </a:lnTo>
                  <a:lnTo>
                    <a:pt x="44546" y="50859"/>
                  </a:lnTo>
                  <a:lnTo>
                    <a:pt x="67998" y="10441"/>
                  </a:lnTo>
                  <a:lnTo>
                    <a:pt x="75562" y="3313"/>
                  </a:lnTo>
                  <a:lnTo>
                    <a:pt x="82332" y="289"/>
                  </a:lnTo>
                  <a:lnTo>
                    <a:pt x="88573" y="0"/>
                  </a:lnTo>
                  <a:lnTo>
                    <a:pt x="93598" y="3263"/>
                  </a:lnTo>
                  <a:lnTo>
                    <a:pt x="101485" y="16101"/>
                  </a:lnTo>
                  <a:lnTo>
                    <a:pt x="100958" y="40233"/>
                  </a:lnTo>
                  <a:lnTo>
                    <a:pt x="86545" y="96736"/>
                  </a:lnTo>
                  <a:lnTo>
                    <a:pt x="74741" y="116378"/>
                  </a:lnTo>
                  <a:lnTo>
                    <a:pt x="38868" y="14712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768E6D7-D3AD-4715-9A92-815EC7A87B0E}"/>
                </a:ext>
              </a:extLst>
            </p:cNvPr>
            <p:cNvSpPr/>
            <p:nvPr/>
          </p:nvSpPr>
          <p:spPr>
            <a:xfrm>
              <a:off x="9328233" y="6126424"/>
              <a:ext cx="295395" cy="213467"/>
            </a:xfrm>
            <a:custGeom>
              <a:avLst/>
              <a:gdLst/>
              <a:ahLst/>
              <a:cxnLst/>
              <a:rect l="0" t="0" r="0" b="0"/>
              <a:pathLst>
                <a:path w="295395" h="213467">
                  <a:moveTo>
                    <a:pt x="0" y="62334"/>
                  </a:moveTo>
                  <a:lnTo>
                    <a:pt x="19215" y="30813"/>
                  </a:lnTo>
                  <a:lnTo>
                    <a:pt x="47365" y="4188"/>
                  </a:lnTo>
                  <a:lnTo>
                    <a:pt x="54897" y="1113"/>
                  </a:lnTo>
                  <a:lnTo>
                    <a:pt x="70176" y="0"/>
                  </a:lnTo>
                  <a:lnTo>
                    <a:pt x="77014" y="2640"/>
                  </a:lnTo>
                  <a:lnTo>
                    <a:pt x="89219" y="12483"/>
                  </a:lnTo>
                  <a:lnTo>
                    <a:pt x="105802" y="49099"/>
                  </a:lnTo>
                  <a:lnTo>
                    <a:pt x="114470" y="110296"/>
                  </a:lnTo>
                  <a:lnTo>
                    <a:pt x="113879" y="170497"/>
                  </a:lnTo>
                  <a:lnTo>
                    <a:pt x="112196" y="181084"/>
                  </a:lnTo>
                  <a:lnTo>
                    <a:pt x="112800" y="186414"/>
                  </a:lnTo>
                  <a:lnTo>
                    <a:pt x="114932" y="188240"/>
                  </a:lnTo>
                  <a:lnTo>
                    <a:pt x="118080" y="187731"/>
                  </a:lnTo>
                  <a:lnTo>
                    <a:pt x="126184" y="180254"/>
                  </a:lnTo>
                  <a:lnTo>
                    <a:pt x="136408" y="170021"/>
                  </a:lnTo>
                  <a:lnTo>
                    <a:pt x="149589" y="162594"/>
                  </a:lnTo>
                  <a:lnTo>
                    <a:pt x="155869" y="161995"/>
                  </a:lnTo>
                  <a:lnTo>
                    <a:pt x="167452" y="165936"/>
                  </a:lnTo>
                  <a:lnTo>
                    <a:pt x="183684" y="181994"/>
                  </a:lnTo>
                  <a:lnTo>
                    <a:pt x="199435" y="203164"/>
                  </a:lnTo>
                  <a:lnTo>
                    <a:pt x="206373" y="208043"/>
                  </a:lnTo>
                  <a:lnTo>
                    <a:pt x="223295" y="213466"/>
                  </a:lnTo>
                  <a:lnTo>
                    <a:pt x="248120" y="212392"/>
                  </a:lnTo>
                  <a:lnTo>
                    <a:pt x="261715" y="204170"/>
                  </a:lnTo>
                  <a:lnTo>
                    <a:pt x="267758" y="198350"/>
                  </a:lnTo>
                  <a:lnTo>
                    <a:pt x="274474" y="182670"/>
                  </a:lnTo>
                  <a:lnTo>
                    <a:pt x="276265" y="173652"/>
                  </a:lnTo>
                  <a:lnTo>
                    <a:pt x="273648" y="156722"/>
                  </a:lnTo>
                  <a:lnTo>
                    <a:pt x="270531" y="148579"/>
                  </a:lnTo>
                  <a:lnTo>
                    <a:pt x="264999" y="142288"/>
                  </a:lnTo>
                  <a:lnTo>
                    <a:pt x="249640" y="132994"/>
                  </a:lnTo>
                  <a:lnTo>
                    <a:pt x="233600" y="130591"/>
                  </a:lnTo>
                  <a:lnTo>
                    <a:pt x="225695" y="131159"/>
                  </a:lnTo>
                  <a:lnTo>
                    <a:pt x="219562" y="134993"/>
                  </a:lnTo>
                  <a:lnTo>
                    <a:pt x="210443" y="148465"/>
                  </a:lnTo>
                  <a:lnTo>
                    <a:pt x="209393" y="155168"/>
                  </a:lnTo>
                  <a:lnTo>
                    <a:pt x="210420" y="161363"/>
                  </a:lnTo>
                  <a:lnTo>
                    <a:pt x="212833" y="167221"/>
                  </a:lnTo>
                  <a:lnTo>
                    <a:pt x="222424" y="176033"/>
                  </a:lnTo>
                  <a:lnTo>
                    <a:pt x="228609" y="179592"/>
                  </a:lnTo>
                  <a:lnTo>
                    <a:pt x="244694" y="181243"/>
                  </a:lnTo>
                  <a:lnTo>
                    <a:pt x="279045" y="175266"/>
                  </a:lnTo>
                  <a:lnTo>
                    <a:pt x="284495" y="176489"/>
                  </a:lnTo>
                  <a:lnTo>
                    <a:pt x="288127" y="179896"/>
                  </a:lnTo>
                  <a:lnTo>
                    <a:pt x="295394" y="19448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0A45E1D-2AE2-4DEF-9B46-AB8A8DA0BD5D}"/>
                </a:ext>
              </a:extLst>
            </p:cNvPr>
            <p:cNvSpPr/>
            <p:nvPr/>
          </p:nvSpPr>
          <p:spPr>
            <a:xfrm>
              <a:off x="9656341" y="6093492"/>
              <a:ext cx="184945" cy="236034"/>
            </a:xfrm>
            <a:custGeom>
              <a:avLst/>
              <a:gdLst/>
              <a:ahLst/>
              <a:cxnLst/>
              <a:rect l="0" t="0" r="0" b="0"/>
              <a:pathLst>
                <a:path w="184945" h="236034">
                  <a:moveTo>
                    <a:pt x="6154" y="33077"/>
                  </a:moveTo>
                  <a:lnTo>
                    <a:pt x="811" y="0"/>
                  </a:lnTo>
                  <a:lnTo>
                    <a:pt x="0" y="1525"/>
                  </a:lnTo>
                  <a:lnTo>
                    <a:pt x="3936" y="58865"/>
                  </a:lnTo>
                  <a:lnTo>
                    <a:pt x="8018" y="118146"/>
                  </a:lnTo>
                  <a:lnTo>
                    <a:pt x="14012" y="175694"/>
                  </a:lnTo>
                  <a:lnTo>
                    <a:pt x="17707" y="197806"/>
                  </a:lnTo>
                  <a:lnTo>
                    <a:pt x="21630" y="203357"/>
                  </a:lnTo>
                  <a:lnTo>
                    <a:pt x="26835" y="205331"/>
                  </a:lnTo>
                  <a:lnTo>
                    <a:pt x="32897" y="204919"/>
                  </a:lnTo>
                  <a:lnTo>
                    <a:pt x="44240" y="197551"/>
                  </a:lnTo>
                  <a:lnTo>
                    <a:pt x="64943" y="181138"/>
                  </a:lnTo>
                  <a:lnTo>
                    <a:pt x="122558" y="148646"/>
                  </a:lnTo>
                  <a:lnTo>
                    <a:pt x="141891" y="135650"/>
                  </a:lnTo>
                  <a:lnTo>
                    <a:pt x="154434" y="116733"/>
                  </a:lnTo>
                  <a:lnTo>
                    <a:pt x="156125" y="99913"/>
                  </a:lnTo>
                  <a:lnTo>
                    <a:pt x="155367" y="90590"/>
                  </a:lnTo>
                  <a:lnTo>
                    <a:pt x="151407" y="85239"/>
                  </a:lnTo>
                  <a:lnTo>
                    <a:pt x="145311" y="82535"/>
                  </a:lnTo>
                  <a:lnTo>
                    <a:pt x="137794" y="81596"/>
                  </a:lnTo>
                  <a:lnTo>
                    <a:pt x="131053" y="83561"/>
                  </a:lnTo>
                  <a:lnTo>
                    <a:pt x="118958" y="92655"/>
                  </a:lnTo>
                  <a:lnTo>
                    <a:pt x="106564" y="132976"/>
                  </a:lnTo>
                  <a:lnTo>
                    <a:pt x="105674" y="176304"/>
                  </a:lnTo>
                  <a:lnTo>
                    <a:pt x="115741" y="200957"/>
                  </a:lnTo>
                  <a:lnTo>
                    <a:pt x="130866" y="220839"/>
                  </a:lnTo>
                  <a:lnTo>
                    <a:pt x="146227" y="232554"/>
                  </a:lnTo>
                  <a:lnTo>
                    <a:pt x="161691" y="236033"/>
                  </a:lnTo>
                  <a:lnTo>
                    <a:pt x="184944" y="23518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886BBDE-3BEF-4D7D-8DB9-5C345543973A}"/>
              </a:ext>
            </a:extLst>
          </p:cNvPr>
          <p:cNvGrpSpPr/>
          <p:nvPr/>
        </p:nvGrpSpPr>
        <p:grpSpPr>
          <a:xfrm>
            <a:off x="7206060" y="5155444"/>
            <a:ext cx="1624955" cy="463065"/>
            <a:chOff x="7206060" y="5155444"/>
            <a:chExt cx="1624955" cy="463065"/>
          </a:xfrm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6D0C2B0-61FD-496A-AD22-69647CCA68E1}"/>
                </a:ext>
              </a:extLst>
            </p:cNvPr>
            <p:cNvSpPr/>
            <p:nvPr/>
          </p:nvSpPr>
          <p:spPr>
            <a:xfrm>
              <a:off x="7206060" y="5410064"/>
              <a:ext cx="61670" cy="208445"/>
            </a:xfrm>
            <a:custGeom>
              <a:avLst/>
              <a:gdLst/>
              <a:ahLst/>
              <a:cxnLst/>
              <a:rect l="0" t="0" r="0" b="0"/>
              <a:pathLst>
                <a:path w="61670" h="208445">
                  <a:moveTo>
                    <a:pt x="31094" y="0"/>
                  </a:moveTo>
                  <a:lnTo>
                    <a:pt x="42994" y="62997"/>
                  </a:lnTo>
                  <a:lnTo>
                    <a:pt x="58253" y="119460"/>
                  </a:lnTo>
                  <a:lnTo>
                    <a:pt x="61669" y="173302"/>
                  </a:lnTo>
                  <a:lnTo>
                    <a:pt x="57351" y="191899"/>
                  </a:lnTo>
                  <a:lnTo>
                    <a:pt x="53781" y="200485"/>
                  </a:lnTo>
                  <a:lnTo>
                    <a:pt x="47946" y="205346"/>
                  </a:lnTo>
                  <a:lnTo>
                    <a:pt x="40601" y="207723"/>
                  </a:lnTo>
                  <a:lnTo>
                    <a:pt x="32249" y="208444"/>
                  </a:lnTo>
                  <a:lnTo>
                    <a:pt x="18364" y="204637"/>
                  </a:lnTo>
                  <a:lnTo>
                    <a:pt x="0" y="19433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E1EE5DA-498C-4E0C-BE9E-6E2C0FB5006C}"/>
                </a:ext>
              </a:extLst>
            </p:cNvPr>
            <p:cNvSpPr/>
            <p:nvPr/>
          </p:nvSpPr>
          <p:spPr>
            <a:xfrm>
              <a:off x="7256348" y="5347876"/>
              <a:ext cx="214013" cy="165935"/>
            </a:xfrm>
            <a:custGeom>
              <a:avLst/>
              <a:gdLst/>
              <a:ahLst/>
              <a:cxnLst/>
              <a:rect l="0" t="0" r="0" b="0"/>
              <a:pathLst>
                <a:path w="214013" h="165935">
                  <a:moveTo>
                    <a:pt x="4127" y="85509"/>
                  </a:moveTo>
                  <a:lnTo>
                    <a:pt x="0" y="73129"/>
                  </a:lnTo>
                  <a:lnTo>
                    <a:pt x="511" y="71209"/>
                  </a:lnTo>
                  <a:lnTo>
                    <a:pt x="2579" y="71657"/>
                  </a:lnTo>
                  <a:lnTo>
                    <a:pt x="63990" y="118303"/>
                  </a:lnTo>
                  <a:lnTo>
                    <a:pt x="120576" y="165934"/>
                  </a:lnTo>
                  <a:lnTo>
                    <a:pt x="124946" y="165037"/>
                  </a:lnTo>
                  <a:lnTo>
                    <a:pt x="128723" y="161849"/>
                  </a:lnTo>
                  <a:lnTo>
                    <a:pt x="130378" y="156267"/>
                  </a:lnTo>
                  <a:lnTo>
                    <a:pt x="127918" y="97464"/>
                  </a:lnTo>
                  <a:lnTo>
                    <a:pt x="124708" y="54729"/>
                  </a:lnTo>
                  <a:lnTo>
                    <a:pt x="125973" y="44259"/>
                  </a:lnTo>
                  <a:lnTo>
                    <a:pt x="129408" y="36416"/>
                  </a:lnTo>
                  <a:lnTo>
                    <a:pt x="140134" y="25398"/>
                  </a:lnTo>
                  <a:lnTo>
                    <a:pt x="146621" y="22978"/>
                  </a:lnTo>
                  <a:lnTo>
                    <a:pt x="187383" y="23104"/>
                  </a:lnTo>
                  <a:lnTo>
                    <a:pt x="194532" y="20585"/>
                  </a:lnTo>
                  <a:lnTo>
                    <a:pt x="214012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FDE813C-4983-497D-9062-4E9A03B0CCBA}"/>
                </a:ext>
              </a:extLst>
            </p:cNvPr>
            <p:cNvSpPr/>
            <p:nvPr/>
          </p:nvSpPr>
          <p:spPr>
            <a:xfrm>
              <a:off x="7509228" y="5455720"/>
              <a:ext cx="101057" cy="78601"/>
            </a:xfrm>
            <a:custGeom>
              <a:avLst/>
              <a:gdLst/>
              <a:ahLst/>
              <a:cxnLst/>
              <a:rect l="0" t="0" r="0" b="0"/>
              <a:pathLst>
                <a:path w="101057" h="78601">
                  <a:moveTo>
                    <a:pt x="0" y="16532"/>
                  </a:moveTo>
                  <a:lnTo>
                    <a:pt x="1727" y="41356"/>
                  </a:lnTo>
                  <a:lnTo>
                    <a:pt x="8253" y="59811"/>
                  </a:lnTo>
                  <a:lnTo>
                    <a:pt x="19215" y="72620"/>
                  </a:lnTo>
                  <a:lnTo>
                    <a:pt x="25766" y="77244"/>
                  </a:lnTo>
                  <a:lnTo>
                    <a:pt x="32723" y="78600"/>
                  </a:lnTo>
                  <a:lnTo>
                    <a:pt x="47365" y="75500"/>
                  </a:lnTo>
                  <a:lnTo>
                    <a:pt x="53169" y="70527"/>
                  </a:lnTo>
                  <a:lnTo>
                    <a:pt x="61922" y="55789"/>
                  </a:lnTo>
                  <a:lnTo>
                    <a:pt x="67580" y="28068"/>
                  </a:lnTo>
                  <a:lnTo>
                    <a:pt x="65012" y="0"/>
                  </a:lnTo>
                  <a:lnTo>
                    <a:pt x="77392" y="26052"/>
                  </a:lnTo>
                  <a:lnTo>
                    <a:pt x="101056" y="5540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34673E3-C2D7-4331-89D3-9F3F8F445DA2}"/>
                </a:ext>
              </a:extLst>
            </p:cNvPr>
            <p:cNvSpPr/>
            <p:nvPr/>
          </p:nvSpPr>
          <p:spPr>
            <a:xfrm>
              <a:off x="7666739" y="5441158"/>
              <a:ext cx="52375" cy="79917"/>
            </a:xfrm>
            <a:custGeom>
              <a:avLst/>
              <a:gdLst/>
              <a:ahLst/>
              <a:cxnLst/>
              <a:rect l="0" t="0" r="0" b="0"/>
              <a:pathLst>
                <a:path w="52375" h="79917">
                  <a:moveTo>
                    <a:pt x="29053" y="0"/>
                  </a:moveTo>
                  <a:lnTo>
                    <a:pt x="16673" y="4127"/>
                  </a:lnTo>
                  <a:lnTo>
                    <a:pt x="8292" y="13063"/>
                  </a:lnTo>
                  <a:lnTo>
                    <a:pt x="2551" y="26535"/>
                  </a:lnTo>
                  <a:lnTo>
                    <a:pt x="0" y="44039"/>
                  </a:lnTo>
                  <a:lnTo>
                    <a:pt x="3473" y="58728"/>
                  </a:lnTo>
                  <a:lnTo>
                    <a:pt x="6817" y="65064"/>
                  </a:lnTo>
                  <a:lnTo>
                    <a:pt x="17443" y="74407"/>
                  </a:lnTo>
                  <a:lnTo>
                    <a:pt x="23904" y="78108"/>
                  </a:lnTo>
                  <a:lnTo>
                    <a:pt x="35690" y="79916"/>
                  </a:lnTo>
                  <a:lnTo>
                    <a:pt x="52374" y="7773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0DFA697-9F61-4368-B6F8-F28FAE1691A4}"/>
                </a:ext>
              </a:extLst>
            </p:cNvPr>
            <p:cNvSpPr/>
            <p:nvPr/>
          </p:nvSpPr>
          <p:spPr>
            <a:xfrm>
              <a:off x="7732430" y="5324619"/>
              <a:ext cx="56645" cy="139861"/>
            </a:xfrm>
            <a:custGeom>
              <a:avLst/>
              <a:gdLst/>
              <a:ahLst/>
              <a:cxnLst/>
              <a:rect l="0" t="0" r="0" b="0"/>
              <a:pathLst>
                <a:path w="56645" h="139861">
                  <a:moveTo>
                    <a:pt x="10004" y="23257"/>
                  </a:moveTo>
                  <a:lnTo>
                    <a:pt x="183" y="0"/>
                  </a:lnTo>
                  <a:lnTo>
                    <a:pt x="0" y="1706"/>
                  </a:lnTo>
                  <a:lnTo>
                    <a:pt x="12793" y="56554"/>
                  </a:lnTo>
                  <a:lnTo>
                    <a:pt x="35190" y="113064"/>
                  </a:lnTo>
                  <a:lnTo>
                    <a:pt x="56644" y="13986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68833D5-C144-4EF5-9B41-3359CD674A25}"/>
                </a:ext>
              </a:extLst>
            </p:cNvPr>
            <p:cNvSpPr/>
            <p:nvPr/>
          </p:nvSpPr>
          <p:spPr>
            <a:xfrm>
              <a:off x="7843489" y="5387101"/>
              <a:ext cx="54657" cy="85152"/>
            </a:xfrm>
            <a:custGeom>
              <a:avLst/>
              <a:gdLst/>
              <a:ahLst/>
              <a:cxnLst/>
              <a:rect l="0" t="0" r="0" b="0"/>
              <a:pathLst>
                <a:path w="54657" h="85152">
                  <a:moveTo>
                    <a:pt x="0" y="46284"/>
                  </a:moveTo>
                  <a:lnTo>
                    <a:pt x="38914" y="32160"/>
                  </a:lnTo>
                  <a:lnTo>
                    <a:pt x="50693" y="23883"/>
                  </a:lnTo>
                  <a:lnTo>
                    <a:pt x="53661" y="18394"/>
                  </a:lnTo>
                  <a:lnTo>
                    <a:pt x="54656" y="5386"/>
                  </a:lnTo>
                  <a:lnTo>
                    <a:pt x="51985" y="1744"/>
                  </a:lnTo>
                  <a:lnTo>
                    <a:pt x="47612" y="179"/>
                  </a:lnTo>
                  <a:lnTo>
                    <a:pt x="42106" y="0"/>
                  </a:lnTo>
                  <a:lnTo>
                    <a:pt x="36708" y="2472"/>
                  </a:lnTo>
                  <a:lnTo>
                    <a:pt x="26103" y="12128"/>
                  </a:lnTo>
                  <a:lnTo>
                    <a:pt x="20238" y="29664"/>
                  </a:lnTo>
                  <a:lnTo>
                    <a:pt x="19359" y="50125"/>
                  </a:lnTo>
                  <a:lnTo>
                    <a:pt x="24727" y="67857"/>
                  </a:lnTo>
                  <a:lnTo>
                    <a:pt x="28576" y="73621"/>
                  </a:lnTo>
                  <a:lnTo>
                    <a:pt x="46641" y="8515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8ACA8EB-B8A0-461A-84CC-18174354414F}"/>
                </a:ext>
              </a:extLst>
            </p:cNvPr>
            <p:cNvSpPr/>
            <p:nvPr/>
          </p:nvSpPr>
          <p:spPr>
            <a:xfrm>
              <a:off x="7945384" y="5382617"/>
              <a:ext cx="72097" cy="94605"/>
            </a:xfrm>
            <a:custGeom>
              <a:avLst/>
              <a:gdLst/>
              <a:ahLst/>
              <a:cxnLst/>
              <a:rect l="0" t="0" r="0" b="0"/>
              <a:pathLst>
                <a:path w="72097" h="94605">
                  <a:moveTo>
                    <a:pt x="61349" y="4126"/>
                  </a:moveTo>
                  <a:lnTo>
                    <a:pt x="48969" y="0"/>
                  </a:lnTo>
                  <a:lnTo>
                    <a:pt x="42731" y="1376"/>
                  </a:lnTo>
                  <a:lnTo>
                    <a:pt x="28890" y="9814"/>
                  </a:lnTo>
                  <a:lnTo>
                    <a:pt x="6531" y="37386"/>
                  </a:lnTo>
                  <a:lnTo>
                    <a:pt x="420" y="58352"/>
                  </a:lnTo>
                  <a:lnTo>
                    <a:pt x="0" y="68779"/>
                  </a:lnTo>
                  <a:lnTo>
                    <a:pt x="2312" y="76595"/>
                  </a:lnTo>
                  <a:lnTo>
                    <a:pt x="6444" y="82669"/>
                  </a:lnTo>
                  <a:lnTo>
                    <a:pt x="11790" y="87582"/>
                  </a:lnTo>
                  <a:lnTo>
                    <a:pt x="26943" y="93041"/>
                  </a:lnTo>
                  <a:lnTo>
                    <a:pt x="44330" y="94604"/>
                  </a:lnTo>
                  <a:lnTo>
                    <a:pt x="60696" y="92419"/>
                  </a:lnTo>
                  <a:lnTo>
                    <a:pt x="66096" y="87172"/>
                  </a:lnTo>
                  <a:lnTo>
                    <a:pt x="72096" y="69826"/>
                  </a:lnTo>
                  <a:lnTo>
                    <a:pt x="71968" y="61746"/>
                  </a:lnTo>
                  <a:lnTo>
                    <a:pt x="67221" y="48161"/>
                  </a:lnTo>
                  <a:lnTo>
                    <a:pt x="54835" y="30802"/>
                  </a:lnTo>
                  <a:lnTo>
                    <a:pt x="30255" y="1190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A81B0D7-3CA3-4998-8C32-1408EE0F7E7A}"/>
                </a:ext>
              </a:extLst>
            </p:cNvPr>
            <p:cNvSpPr/>
            <p:nvPr/>
          </p:nvSpPr>
          <p:spPr>
            <a:xfrm>
              <a:off x="8124225" y="5228042"/>
              <a:ext cx="53526" cy="182023"/>
            </a:xfrm>
            <a:custGeom>
              <a:avLst/>
              <a:gdLst/>
              <a:ahLst/>
              <a:cxnLst/>
              <a:rect l="0" t="0" r="0" b="0"/>
              <a:pathLst>
                <a:path w="53526" h="182023">
                  <a:moveTo>
                    <a:pt x="53525" y="18778"/>
                  </a:moveTo>
                  <a:lnTo>
                    <a:pt x="28765" y="2271"/>
                  </a:lnTo>
                  <a:lnTo>
                    <a:pt x="20609" y="0"/>
                  </a:lnTo>
                  <a:lnTo>
                    <a:pt x="14307" y="1077"/>
                  </a:lnTo>
                  <a:lnTo>
                    <a:pt x="9241" y="4386"/>
                  </a:lnTo>
                  <a:lnTo>
                    <a:pt x="3613" y="21883"/>
                  </a:lnTo>
                  <a:lnTo>
                    <a:pt x="0" y="75341"/>
                  </a:lnTo>
                  <a:lnTo>
                    <a:pt x="150" y="134078"/>
                  </a:lnTo>
                  <a:lnTo>
                    <a:pt x="6885" y="18202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992DA5A-D992-4FFE-A447-7393888F187D}"/>
                </a:ext>
              </a:extLst>
            </p:cNvPr>
            <p:cNvSpPr/>
            <p:nvPr/>
          </p:nvSpPr>
          <p:spPr>
            <a:xfrm>
              <a:off x="8100016" y="5302865"/>
              <a:ext cx="186565" cy="114974"/>
            </a:xfrm>
            <a:custGeom>
              <a:avLst/>
              <a:gdLst/>
              <a:ahLst/>
              <a:cxnLst/>
              <a:rect l="0" t="0" r="0" b="0"/>
              <a:pathLst>
                <a:path w="186565" h="114974">
                  <a:moveTo>
                    <a:pt x="0" y="52784"/>
                  </a:moveTo>
                  <a:lnTo>
                    <a:pt x="59148" y="34732"/>
                  </a:lnTo>
                  <a:lnTo>
                    <a:pt x="121805" y="5924"/>
                  </a:lnTo>
                  <a:lnTo>
                    <a:pt x="130436" y="814"/>
                  </a:lnTo>
                  <a:lnTo>
                    <a:pt x="137917" y="0"/>
                  </a:lnTo>
                  <a:lnTo>
                    <a:pt x="144631" y="2048"/>
                  </a:lnTo>
                  <a:lnTo>
                    <a:pt x="150835" y="6004"/>
                  </a:lnTo>
                  <a:lnTo>
                    <a:pt x="154971" y="12097"/>
                  </a:lnTo>
                  <a:lnTo>
                    <a:pt x="168723" y="66491"/>
                  </a:lnTo>
                  <a:lnTo>
                    <a:pt x="178849" y="100437"/>
                  </a:lnTo>
                  <a:lnTo>
                    <a:pt x="186564" y="11497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2A20CE3-B002-458F-8FD8-80FA7931A4A1}"/>
                </a:ext>
              </a:extLst>
            </p:cNvPr>
            <p:cNvSpPr/>
            <p:nvPr/>
          </p:nvSpPr>
          <p:spPr>
            <a:xfrm>
              <a:off x="8276578" y="5231273"/>
              <a:ext cx="10003" cy="46642"/>
            </a:xfrm>
            <a:custGeom>
              <a:avLst/>
              <a:gdLst/>
              <a:ahLst/>
              <a:cxnLst/>
              <a:rect l="0" t="0" r="0" b="0"/>
              <a:pathLst>
                <a:path w="10003" h="46642">
                  <a:moveTo>
                    <a:pt x="10002" y="46641"/>
                  </a:moveTo>
                  <a:lnTo>
                    <a:pt x="1749" y="30134"/>
                  </a:lnTo>
                  <a:lnTo>
                    <a:pt x="0" y="17424"/>
                  </a:lnTo>
                  <a:lnTo>
                    <a:pt x="2228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89582D2-BEB4-400A-A9B5-ED0467D71ACC}"/>
                </a:ext>
              </a:extLst>
            </p:cNvPr>
            <p:cNvSpPr/>
            <p:nvPr/>
          </p:nvSpPr>
          <p:spPr>
            <a:xfrm>
              <a:off x="8338760" y="5155444"/>
              <a:ext cx="118839" cy="254621"/>
            </a:xfrm>
            <a:custGeom>
              <a:avLst/>
              <a:gdLst/>
              <a:ahLst/>
              <a:cxnLst/>
              <a:rect l="0" t="0" r="0" b="0"/>
              <a:pathLst>
                <a:path w="118839" h="254621">
                  <a:moveTo>
                    <a:pt x="64423" y="169111"/>
                  </a:moveTo>
                  <a:lnTo>
                    <a:pt x="56169" y="156731"/>
                  </a:lnTo>
                  <a:lnTo>
                    <a:pt x="50283" y="153948"/>
                  </a:lnTo>
                  <a:lnTo>
                    <a:pt x="34530" y="153159"/>
                  </a:lnTo>
                  <a:lnTo>
                    <a:pt x="27221" y="156749"/>
                  </a:lnTo>
                  <a:lnTo>
                    <a:pt x="14491" y="169951"/>
                  </a:lnTo>
                  <a:lnTo>
                    <a:pt x="1740" y="196807"/>
                  </a:lnTo>
                  <a:lnTo>
                    <a:pt x="0" y="214242"/>
                  </a:lnTo>
                  <a:lnTo>
                    <a:pt x="745" y="222519"/>
                  </a:lnTo>
                  <a:lnTo>
                    <a:pt x="8482" y="238625"/>
                  </a:lnTo>
                  <a:lnTo>
                    <a:pt x="14174" y="246548"/>
                  </a:lnTo>
                  <a:lnTo>
                    <a:pt x="21422" y="250102"/>
                  </a:lnTo>
                  <a:lnTo>
                    <a:pt x="38690" y="249445"/>
                  </a:lnTo>
                  <a:lnTo>
                    <a:pt x="45540" y="245124"/>
                  </a:lnTo>
                  <a:lnTo>
                    <a:pt x="55455" y="231110"/>
                  </a:lnTo>
                  <a:lnTo>
                    <a:pt x="65893" y="203796"/>
                  </a:lnTo>
                  <a:lnTo>
                    <a:pt x="66202" y="153189"/>
                  </a:lnTo>
                  <a:lnTo>
                    <a:pt x="60606" y="108771"/>
                  </a:lnTo>
                  <a:lnTo>
                    <a:pt x="52362" y="61967"/>
                  </a:lnTo>
                  <a:lnTo>
                    <a:pt x="39903" y="954"/>
                  </a:lnTo>
                  <a:lnTo>
                    <a:pt x="40303" y="0"/>
                  </a:lnTo>
                  <a:lnTo>
                    <a:pt x="58699" y="59667"/>
                  </a:lnTo>
                  <a:lnTo>
                    <a:pt x="69364" y="102331"/>
                  </a:lnTo>
                  <a:lnTo>
                    <a:pt x="79863" y="149508"/>
                  </a:lnTo>
                  <a:lnTo>
                    <a:pt x="93183" y="210808"/>
                  </a:lnTo>
                  <a:lnTo>
                    <a:pt x="100526" y="235148"/>
                  </a:lnTo>
                  <a:lnTo>
                    <a:pt x="104902" y="241639"/>
                  </a:lnTo>
                  <a:lnTo>
                    <a:pt x="118838" y="25462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ED28D78-E4F0-4FCD-904A-6500ECF695B3}"/>
                </a:ext>
              </a:extLst>
            </p:cNvPr>
            <p:cNvSpPr/>
            <p:nvPr/>
          </p:nvSpPr>
          <p:spPr>
            <a:xfrm>
              <a:off x="8488692" y="5347876"/>
              <a:ext cx="7774" cy="15548"/>
            </a:xfrm>
            <a:custGeom>
              <a:avLst/>
              <a:gdLst/>
              <a:ahLst/>
              <a:cxnLst/>
              <a:rect l="0" t="0" r="0" b="0"/>
              <a:pathLst>
                <a:path w="7774" h="15548">
                  <a:moveTo>
                    <a:pt x="0" y="0"/>
                  </a:moveTo>
                  <a:lnTo>
                    <a:pt x="7773" y="1554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7EC7AC4-1F50-4BE4-A893-B19E0501BF37}"/>
                </a:ext>
              </a:extLst>
            </p:cNvPr>
            <p:cNvSpPr/>
            <p:nvPr/>
          </p:nvSpPr>
          <p:spPr>
            <a:xfrm>
              <a:off x="8476018" y="5255098"/>
              <a:ext cx="354997" cy="157166"/>
            </a:xfrm>
            <a:custGeom>
              <a:avLst/>
              <a:gdLst/>
              <a:ahLst/>
              <a:cxnLst/>
              <a:rect l="0" t="0" r="0" b="0"/>
              <a:pathLst>
                <a:path w="354997" h="157166">
                  <a:moveTo>
                    <a:pt x="113730" y="69457"/>
                  </a:moveTo>
                  <a:lnTo>
                    <a:pt x="101318" y="55318"/>
                  </a:lnTo>
                  <a:lnTo>
                    <a:pt x="77184" y="15399"/>
                  </a:lnTo>
                  <a:lnTo>
                    <a:pt x="71227" y="11825"/>
                  </a:lnTo>
                  <a:lnTo>
                    <a:pt x="64665" y="11170"/>
                  </a:lnTo>
                  <a:lnTo>
                    <a:pt x="57699" y="12461"/>
                  </a:lnTo>
                  <a:lnTo>
                    <a:pt x="35516" y="26658"/>
                  </a:lnTo>
                  <a:lnTo>
                    <a:pt x="20785" y="47275"/>
                  </a:lnTo>
                  <a:lnTo>
                    <a:pt x="3592" y="83661"/>
                  </a:lnTo>
                  <a:lnTo>
                    <a:pt x="0" y="103697"/>
                  </a:lnTo>
                  <a:lnTo>
                    <a:pt x="3010" y="121815"/>
                  </a:lnTo>
                  <a:lnTo>
                    <a:pt x="6232" y="130274"/>
                  </a:lnTo>
                  <a:lnTo>
                    <a:pt x="10970" y="135050"/>
                  </a:lnTo>
                  <a:lnTo>
                    <a:pt x="16719" y="137370"/>
                  </a:lnTo>
                  <a:lnTo>
                    <a:pt x="23145" y="138053"/>
                  </a:lnTo>
                  <a:lnTo>
                    <a:pt x="37193" y="134206"/>
                  </a:lnTo>
                  <a:lnTo>
                    <a:pt x="57368" y="122327"/>
                  </a:lnTo>
                  <a:lnTo>
                    <a:pt x="63200" y="117660"/>
                  </a:lnTo>
                  <a:lnTo>
                    <a:pt x="79660" y="90458"/>
                  </a:lnTo>
                  <a:lnTo>
                    <a:pt x="93628" y="43439"/>
                  </a:lnTo>
                  <a:lnTo>
                    <a:pt x="96159" y="21329"/>
                  </a:lnTo>
                  <a:lnTo>
                    <a:pt x="95105" y="15779"/>
                  </a:lnTo>
                  <a:lnTo>
                    <a:pt x="92677" y="13806"/>
                  </a:lnTo>
                  <a:lnTo>
                    <a:pt x="89329" y="14218"/>
                  </a:lnTo>
                  <a:lnTo>
                    <a:pt x="87962" y="17084"/>
                  </a:lnTo>
                  <a:lnTo>
                    <a:pt x="94042" y="55683"/>
                  </a:lnTo>
                  <a:lnTo>
                    <a:pt x="105209" y="83226"/>
                  </a:lnTo>
                  <a:lnTo>
                    <a:pt x="119157" y="97457"/>
                  </a:lnTo>
                  <a:lnTo>
                    <a:pt x="127712" y="103671"/>
                  </a:lnTo>
                  <a:lnTo>
                    <a:pt x="146432" y="108272"/>
                  </a:lnTo>
                  <a:lnTo>
                    <a:pt x="156261" y="108289"/>
                  </a:lnTo>
                  <a:lnTo>
                    <a:pt x="164541" y="104847"/>
                  </a:lnTo>
                  <a:lnTo>
                    <a:pt x="178348" y="91808"/>
                  </a:lnTo>
                  <a:lnTo>
                    <a:pt x="191704" y="65043"/>
                  </a:lnTo>
                  <a:lnTo>
                    <a:pt x="197006" y="35231"/>
                  </a:lnTo>
                  <a:lnTo>
                    <a:pt x="194450" y="4518"/>
                  </a:lnTo>
                  <a:lnTo>
                    <a:pt x="192592" y="253"/>
                  </a:lnTo>
                  <a:lnTo>
                    <a:pt x="190489" y="0"/>
                  </a:lnTo>
                  <a:lnTo>
                    <a:pt x="188223" y="2423"/>
                  </a:lnTo>
                  <a:lnTo>
                    <a:pt x="188440" y="5766"/>
                  </a:lnTo>
                  <a:lnTo>
                    <a:pt x="210475" y="38846"/>
                  </a:lnTo>
                  <a:lnTo>
                    <a:pt x="268735" y="92741"/>
                  </a:lnTo>
                  <a:lnTo>
                    <a:pt x="274073" y="97936"/>
                  </a:lnTo>
                  <a:lnTo>
                    <a:pt x="280003" y="112920"/>
                  </a:lnTo>
                  <a:lnTo>
                    <a:pt x="281585" y="121754"/>
                  </a:lnTo>
                  <a:lnTo>
                    <a:pt x="278735" y="136174"/>
                  </a:lnTo>
                  <a:lnTo>
                    <a:pt x="275557" y="142438"/>
                  </a:lnTo>
                  <a:lnTo>
                    <a:pt x="265115" y="151701"/>
                  </a:lnTo>
                  <a:lnTo>
                    <a:pt x="258704" y="155381"/>
                  </a:lnTo>
                  <a:lnTo>
                    <a:pt x="242368" y="157165"/>
                  </a:lnTo>
                  <a:lnTo>
                    <a:pt x="233174" y="156432"/>
                  </a:lnTo>
                  <a:lnTo>
                    <a:pt x="227907" y="152489"/>
                  </a:lnTo>
                  <a:lnTo>
                    <a:pt x="225260" y="146404"/>
                  </a:lnTo>
                  <a:lnTo>
                    <a:pt x="224360" y="138894"/>
                  </a:lnTo>
                  <a:lnTo>
                    <a:pt x="227214" y="131296"/>
                  </a:lnTo>
                  <a:lnTo>
                    <a:pt x="257742" y="96858"/>
                  </a:lnTo>
                  <a:lnTo>
                    <a:pt x="319726" y="49459"/>
                  </a:lnTo>
                  <a:lnTo>
                    <a:pt x="354996" y="25360"/>
                  </a:lnTo>
                  <a:lnTo>
                    <a:pt x="354901" y="25375"/>
                  </a:lnTo>
                  <a:lnTo>
                    <a:pt x="352246" y="27113"/>
                  </a:lnTo>
                  <a:lnTo>
                    <a:pt x="344382" y="41940"/>
                  </a:lnTo>
                  <a:lnTo>
                    <a:pt x="340708" y="66870"/>
                  </a:lnTo>
                  <a:lnTo>
                    <a:pt x="342152" y="79248"/>
                  </a:lnTo>
                  <a:lnTo>
                    <a:pt x="346936" y="9277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B7CB288-B876-4543-BE79-8A5BAF5199BB}"/>
              </a:ext>
            </a:extLst>
          </p:cNvPr>
          <p:cNvGrpSpPr/>
          <p:nvPr/>
        </p:nvGrpSpPr>
        <p:grpSpPr>
          <a:xfrm>
            <a:off x="4212772" y="6552772"/>
            <a:ext cx="3801736" cy="264301"/>
            <a:chOff x="4212772" y="6552772"/>
            <a:chExt cx="3801736" cy="264301"/>
          </a:xfrm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0D966E2-9F95-49B6-A625-145110821043}"/>
                </a:ext>
              </a:extLst>
            </p:cNvPr>
            <p:cNvSpPr/>
            <p:nvPr/>
          </p:nvSpPr>
          <p:spPr>
            <a:xfrm>
              <a:off x="6100715" y="6739337"/>
              <a:ext cx="1913793" cy="77736"/>
            </a:xfrm>
            <a:custGeom>
              <a:avLst/>
              <a:gdLst/>
              <a:ahLst/>
              <a:cxnLst/>
              <a:rect l="0" t="0" r="0" b="0"/>
              <a:pathLst>
                <a:path w="1913793" h="77736">
                  <a:moveTo>
                    <a:pt x="17051" y="77735"/>
                  </a:moveTo>
                  <a:lnTo>
                    <a:pt x="544" y="69482"/>
                  </a:lnTo>
                  <a:lnTo>
                    <a:pt x="0" y="67051"/>
                  </a:lnTo>
                  <a:lnTo>
                    <a:pt x="3956" y="65430"/>
                  </a:lnTo>
                  <a:lnTo>
                    <a:pt x="20732" y="64493"/>
                  </a:lnTo>
                  <a:lnTo>
                    <a:pt x="82941" y="68626"/>
                  </a:lnTo>
                  <a:lnTo>
                    <a:pt x="133572" y="69368"/>
                  </a:lnTo>
                  <a:lnTo>
                    <a:pt x="166421" y="69565"/>
                  </a:lnTo>
                  <a:lnTo>
                    <a:pt x="202139" y="69698"/>
                  </a:lnTo>
                  <a:lnTo>
                    <a:pt x="264860" y="69844"/>
                  </a:lnTo>
                  <a:lnTo>
                    <a:pt x="293677" y="69883"/>
                  </a:lnTo>
                  <a:lnTo>
                    <a:pt x="334482" y="69046"/>
                  </a:lnTo>
                  <a:lnTo>
                    <a:pt x="383279" y="67624"/>
                  </a:lnTo>
                  <a:lnTo>
                    <a:pt x="437403" y="65813"/>
                  </a:lnTo>
                  <a:lnTo>
                    <a:pt x="498533" y="63741"/>
                  </a:lnTo>
                  <a:lnTo>
                    <a:pt x="564335" y="61496"/>
                  </a:lnTo>
                  <a:lnTo>
                    <a:pt x="633251" y="59136"/>
                  </a:lnTo>
                  <a:lnTo>
                    <a:pt x="718063" y="55834"/>
                  </a:lnTo>
                  <a:lnTo>
                    <a:pt x="813471" y="51906"/>
                  </a:lnTo>
                  <a:lnTo>
                    <a:pt x="915945" y="47560"/>
                  </a:lnTo>
                  <a:lnTo>
                    <a:pt x="1007581" y="44663"/>
                  </a:lnTo>
                  <a:lnTo>
                    <a:pt x="1091992" y="42731"/>
                  </a:lnTo>
                  <a:lnTo>
                    <a:pt x="1171588" y="41443"/>
                  </a:lnTo>
                  <a:lnTo>
                    <a:pt x="1253153" y="38858"/>
                  </a:lnTo>
                  <a:lnTo>
                    <a:pt x="1336034" y="35406"/>
                  </a:lnTo>
                  <a:lnTo>
                    <a:pt x="1419790" y="31378"/>
                  </a:lnTo>
                  <a:lnTo>
                    <a:pt x="1487720" y="28692"/>
                  </a:lnTo>
                  <a:lnTo>
                    <a:pt x="1545099" y="26901"/>
                  </a:lnTo>
                  <a:lnTo>
                    <a:pt x="1595444" y="25708"/>
                  </a:lnTo>
                  <a:lnTo>
                    <a:pt x="1637644" y="24911"/>
                  </a:lnTo>
                  <a:lnTo>
                    <a:pt x="1674415" y="24382"/>
                  </a:lnTo>
                  <a:lnTo>
                    <a:pt x="1733985" y="23792"/>
                  </a:lnTo>
                  <a:lnTo>
                    <a:pt x="1790075" y="22597"/>
                  </a:lnTo>
                  <a:lnTo>
                    <a:pt x="1840025" y="17196"/>
                  </a:lnTo>
                  <a:lnTo>
                    <a:pt x="1890776" y="11746"/>
                  </a:lnTo>
                  <a:lnTo>
                    <a:pt x="1903562" y="7236"/>
                  </a:lnTo>
                  <a:lnTo>
                    <a:pt x="1913792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4D921C1-F10A-4F3E-A7D9-E80A9E467FB8}"/>
                </a:ext>
              </a:extLst>
            </p:cNvPr>
            <p:cNvSpPr/>
            <p:nvPr/>
          </p:nvSpPr>
          <p:spPr>
            <a:xfrm>
              <a:off x="4290987" y="6552772"/>
              <a:ext cx="2044439" cy="92964"/>
            </a:xfrm>
            <a:custGeom>
              <a:avLst/>
              <a:gdLst/>
              <a:ahLst/>
              <a:cxnLst/>
              <a:rect l="0" t="0" r="0" b="0"/>
              <a:pathLst>
                <a:path w="2044439" h="92964">
                  <a:moveTo>
                    <a:pt x="0" y="85510"/>
                  </a:moveTo>
                  <a:lnTo>
                    <a:pt x="47406" y="92202"/>
                  </a:lnTo>
                  <a:lnTo>
                    <a:pt x="99092" y="92803"/>
                  </a:lnTo>
                  <a:lnTo>
                    <a:pt x="133432" y="92963"/>
                  </a:lnTo>
                  <a:lnTo>
                    <a:pt x="168418" y="92206"/>
                  </a:lnTo>
                  <a:lnTo>
                    <a:pt x="203833" y="90837"/>
                  </a:lnTo>
                  <a:lnTo>
                    <a:pt x="239536" y="89061"/>
                  </a:lnTo>
                  <a:lnTo>
                    <a:pt x="299935" y="87088"/>
                  </a:lnTo>
                  <a:lnTo>
                    <a:pt x="361328" y="85348"/>
                  </a:lnTo>
                  <a:lnTo>
                    <a:pt x="400674" y="83674"/>
                  </a:lnTo>
                  <a:lnTo>
                    <a:pt x="443316" y="81694"/>
                  </a:lnTo>
                  <a:lnTo>
                    <a:pt x="491610" y="79512"/>
                  </a:lnTo>
                  <a:lnTo>
                    <a:pt x="543671" y="77192"/>
                  </a:lnTo>
                  <a:lnTo>
                    <a:pt x="598245" y="74782"/>
                  </a:lnTo>
                  <a:lnTo>
                    <a:pt x="667448" y="71448"/>
                  </a:lnTo>
                  <a:lnTo>
                    <a:pt x="746406" y="67497"/>
                  </a:lnTo>
                  <a:lnTo>
                    <a:pt x="831865" y="63137"/>
                  </a:lnTo>
                  <a:lnTo>
                    <a:pt x="912159" y="58502"/>
                  </a:lnTo>
                  <a:lnTo>
                    <a:pt x="989009" y="53685"/>
                  </a:lnTo>
                  <a:lnTo>
                    <a:pt x="1063563" y="48746"/>
                  </a:lnTo>
                  <a:lnTo>
                    <a:pt x="1135722" y="44590"/>
                  </a:lnTo>
                  <a:lnTo>
                    <a:pt x="1206285" y="40955"/>
                  </a:lnTo>
                  <a:lnTo>
                    <a:pt x="1275784" y="37668"/>
                  </a:lnTo>
                  <a:lnTo>
                    <a:pt x="1352347" y="34613"/>
                  </a:lnTo>
                  <a:lnTo>
                    <a:pt x="1433620" y="31712"/>
                  </a:lnTo>
                  <a:lnTo>
                    <a:pt x="1518032" y="28915"/>
                  </a:lnTo>
                  <a:lnTo>
                    <a:pt x="1589854" y="26187"/>
                  </a:lnTo>
                  <a:lnTo>
                    <a:pt x="1653281" y="23505"/>
                  </a:lnTo>
                  <a:lnTo>
                    <a:pt x="1711113" y="20852"/>
                  </a:lnTo>
                  <a:lnTo>
                    <a:pt x="1761761" y="19084"/>
                  </a:lnTo>
                  <a:lnTo>
                    <a:pt x="1807618" y="17905"/>
                  </a:lnTo>
                  <a:lnTo>
                    <a:pt x="1850282" y="17119"/>
                  </a:lnTo>
                  <a:lnTo>
                    <a:pt x="1886497" y="15732"/>
                  </a:lnTo>
                  <a:lnTo>
                    <a:pt x="1947466" y="11887"/>
                  </a:lnTo>
                  <a:lnTo>
                    <a:pt x="1993566" y="9602"/>
                  </a:lnTo>
                  <a:lnTo>
                    <a:pt x="2032532" y="6012"/>
                  </a:lnTo>
                  <a:lnTo>
                    <a:pt x="2044438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5988BDB-C74C-4CE2-BD5A-A7485F533050}"/>
                </a:ext>
              </a:extLst>
            </p:cNvPr>
            <p:cNvSpPr/>
            <p:nvPr/>
          </p:nvSpPr>
          <p:spPr>
            <a:xfrm>
              <a:off x="4213252" y="6560546"/>
              <a:ext cx="69963" cy="101057"/>
            </a:xfrm>
            <a:custGeom>
              <a:avLst/>
              <a:gdLst/>
              <a:ahLst/>
              <a:cxnLst/>
              <a:rect l="0" t="0" r="0" b="0"/>
              <a:pathLst>
                <a:path w="69963" h="101057">
                  <a:moveTo>
                    <a:pt x="69962" y="0"/>
                  </a:moveTo>
                  <a:lnTo>
                    <a:pt x="55015" y="32459"/>
                  </a:lnTo>
                  <a:lnTo>
                    <a:pt x="10479" y="89870"/>
                  </a:lnTo>
                  <a:lnTo>
                    <a:pt x="0" y="10105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B7ECC1A-2980-478F-82A8-8AF72FF16126}"/>
                </a:ext>
              </a:extLst>
            </p:cNvPr>
            <p:cNvSpPr/>
            <p:nvPr/>
          </p:nvSpPr>
          <p:spPr>
            <a:xfrm>
              <a:off x="4212772" y="6630508"/>
              <a:ext cx="124857" cy="132151"/>
            </a:xfrm>
            <a:custGeom>
              <a:avLst/>
              <a:gdLst/>
              <a:ahLst/>
              <a:cxnLst/>
              <a:rect l="0" t="0" r="0" b="0"/>
              <a:pathLst>
                <a:path w="124857" h="132151">
                  <a:moveTo>
                    <a:pt x="8253" y="0"/>
                  </a:moveTo>
                  <a:lnTo>
                    <a:pt x="0" y="8253"/>
                  </a:lnTo>
                  <a:lnTo>
                    <a:pt x="160" y="13276"/>
                  </a:lnTo>
                  <a:lnTo>
                    <a:pt x="7248" y="25766"/>
                  </a:lnTo>
                  <a:lnTo>
                    <a:pt x="65235" y="84464"/>
                  </a:lnTo>
                  <a:lnTo>
                    <a:pt x="124856" y="13215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24E3919-E710-42D7-A689-758935C2A7EC}"/>
              </a:ext>
            </a:extLst>
          </p:cNvPr>
          <p:cNvGrpSpPr/>
          <p:nvPr/>
        </p:nvGrpSpPr>
        <p:grpSpPr>
          <a:xfrm>
            <a:off x="1386983" y="6466913"/>
            <a:ext cx="2315825" cy="438045"/>
            <a:chOff x="1386983" y="6466913"/>
            <a:chExt cx="2315825" cy="438045"/>
          </a:xfrm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DC5EE78-3E31-495A-917F-35900F398E06}"/>
                </a:ext>
              </a:extLst>
            </p:cNvPr>
            <p:cNvSpPr/>
            <p:nvPr/>
          </p:nvSpPr>
          <p:spPr>
            <a:xfrm>
              <a:off x="1430329" y="6583866"/>
              <a:ext cx="46642" cy="272075"/>
            </a:xfrm>
            <a:custGeom>
              <a:avLst/>
              <a:gdLst/>
              <a:ahLst/>
              <a:cxnLst/>
              <a:rect l="0" t="0" r="0" b="0"/>
              <a:pathLst>
                <a:path w="46642" h="272075">
                  <a:moveTo>
                    <a:pt x="46641" y="0"/>
                  </a:moveTo>
                  <a:lnTo>
                    <a:pt x="38388" y="8254"/>
                  </a:lnTo>
                  <a:lnTo>
                    <a:pt x="29129" y="29893"/>
                  </a:lnTo>
                  <a:lnTo>
                    <a:pt x="20915" y="78820"/>
                  </a:lnTo>
                  <a:lnTo>
                    <a:pt x="17137" y="134295"/>
                  </a:lnTo>
                  <a:lnTo>
                    <a:pt x="11892" y="184898"/>
                  </a:lnTo>
                  <a:lnTo>
                    <a:pt x="3245" y="244105"/>
                  </a:lnTo>
                  <a:lnTo>
                    <a:pt x="0" y="27207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4B1BBD5-9CA9-4C00-A423-0B5418521826}"/>
                </a:ext>
              </a:extLst>
            </p:cNvPr>
            <p:cNvSpPr/>
            <p:nvPr/>
          </p:nvSpPr>
          <p:spPr>
            <a:xfrm>
              <a:off x="1386983" y="6498358"/>
              <a:ext cx="214365" cy="217659"/>
            </a:xfrm>
            <a:custGeom>
              <a:avLst/>
              <a:gdLst/>
              <a:ahLst/>
              <a:cxnLst/>
              <a:rect l="0" t="0" r="0" b="0"/>
              <a:pathLst>
                <a:path w="214365" h="217659">
                  <a:moveTo>
                    <a:pt x="4478" y="217658"/>
                  </a:moveTo>
                  <a:lnTo>
                    <a:pt x="0" y="160780"/>
                  </a:lnTo>
                  <a:lnTo>
                    <a:pt x="7845" y="99846"/>
                  </a:lnTo>
                  <a:lnTo>
                    <a:pt x="13632" y="93340"/>
                  </a:lnTo>
                  <a:lnTo>
                    <a:pt x="21810" y="89865"/>
                  </a:lnTo>
                  <a:lnTo>
                    <a:pt x="31580" y="88413"/>
                  </a:lnTo>
                  <a:lnTo>
                    <a:pt x="40684" y="90036"/>
                  </a:lnTo>
                  <a:lnTo>
                    <a:pt x="57710" y="98749"/>
                  </a:lnTo>
                  <a:lnTo>
                    <a:pt x="120308" y="161276"/>
                  </a:lnTo>
                  <a:lnTo>
                    <a:pt x="163987" y="195326"/>
                  </a:lnTo>
                  <a:lnTo>
                    <a:pt x="173006" y="200179"/>
                  </a:lnTo>
                  <a:lnTo>
                    <a:pt x="180745" y="201687"/>
                  </a:lnTo>
                  <a:lnTo>
                    <a:pt x="187633" y="200964"/>
                  </a:lnTo>
                  <a:lnTo>
                    <a:pt x="193952" y="198756"/>
                  </a:lnTo>
                  <a:lnTo>
                    <a:pt x="198165" y="193828"/>
                  </a:lnTo>
                  <a:lnTo>
                    <a:pt x="202845" y="179140"/>
                  </a:lnTo>
                  <a:lnTo>
                    <a:pt x="206097" y="120754"/>
                  </a:lnTo>
                  <a:lnTo>
                    <a:pt x="210619" y="57346"/>
                  </a:lnTo>
                  <a:lnTo>
                    <a:pt x="214364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B4EDF20-9AA1-4A0E-A4A4-1F892E716743}"/>
                </a:ext>
              </a:extLst>
            </p:cNvPr>
            <p:cNvSpPr/>
            <p:nvPr/>
          </p:nvSpPr>
          <p:spPr>
            <a:xfrm>
              <a:off x="1634552" y="6704732"/>
              <a:ext cx="161134" cy="120055"/>
            </a:xfrm>
            <a:custGeom>
              <a:avLst/>
              <a:gdLst/>
              <a:ahLst/>
              <a:cxnLst/>
              <a:rect l="0" t="0" r="0" b="0"/>
              <a:pathLst>
                <a:path w="161134" h="120055">
                  <a:moveTo>
                    <a:pt x="13436" y="3511"/>
                  </a:moveTo>
                  <a:lnTo>
                    <a:pt x="0" y="7990"/>
                  </a:lnTo>
                  <a:lnTo>
                    <a:pt x="23535" y="145"/>
                  </a:lnTo>
                  <a:lnTo>
                    <a:pt x="37790" y="0"/>
                  </a:lnTo>
                  <a:lnTo>
                    <a:pt x="45219" y="1170"/>
                  </a:lnTo>
                  <a:lnTo>
                    <a:pt x="60383" y="9380"/>
                  </a:lnTo>
                  <a:lnTo>
                    <a:pt x="74032" y="21667"/>
                  </a:lnTo>
                  <a:lnTo>
                    <a:pt x="82978" y="35764"/>
                  </a:lnTo>
                  <a:lnTo>
                    <a:pt x="85227" y="55274"/>
                  </a:lnTo>
                  <a:lnTo>
                    <a:pt x="80024" y="102331"/>
                  </a:lnTo>
                  <a:lnTo>
                    <a:pt x="85065" y="115377"/>
                  </a:lnTo>
                  <a:lnTo>
                    <a:pt x="91419" y="118683"/>
                  </a:lnTo>
                  <a:lnTo>
                    <a:pt x="109995" y="120054"/>
                  </a:lnTo>
                  <a:lnTo>
                    <a:pt x="142970" y="113896"/>
                  </a:lnTo>
                  <a:lnTo>
                    <a:pt x="161133" y="10456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0C1661D-79FC-4884-AE9C-8115F5C7F77D}"/>
                </a:ext>
              </a:extLst>
            </p:cNvPr>
            <p:cNvSpPr/>
            <p:nvPr/>
          </p:nvSpPr>
          <p:spPr>
            <a:xfrm>
              <a:off x="1881194" y="6592728"/>
              <a:ext cx="46642" cy="99969"/>
            </a:xfrm>
            <a:custGeom>
              <a:avLst/>
              <a:gdLst/>
              <a:ahLst/>
              <a:cxnLst/>
              <a:rect l="0" t="0" r="0" b="0"/>
              <a:pathLst>
                <a:path w="46642" h="99969">
                  <a:moveTo>
                    <a:pt x="0" y="30006"/>
                  </a:moveTo>
                  <a:lnTo>
                    <a:pt x="0" y="5246"/>
                  </a:lnTo>
                  <a:lnTo>
                    <a:pt x="1727" y="543"/>
                  </a:lnTo>
                  <a:lnTo>
                    <a:pt x="4606" y="0"/>
                  </a:lnTo>
                  <a:lnTo>
                    <a:pt x="8253" y="2228"/>
                  </a:lnTo>
                  <a:lnTo>
                    <a:pt x="14608" y="11615"/>
                  </a:lnTo>
                  <a:lnTo>
                    <a:pt x="40323" y="69642"/>
                  </a:lnTo>
                  <a:lnTo>
                    <a:pt x="46641" y="9996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9B71E45-3CD8-4EAE-B449-278531AA9589}"/>
                </a:ext>
              </a:extLst>
            </p:cNvPr>
            <p:cNvSpPr/>
            <p:nvPr/>
          </p:nvSpPr>
          <p:spPr>
            <a:xfrm>
              <a:off x="1824408" y="6481086"/>
              <a:ext cx="181918" cy="236712"/>
            </a:xfrm>
            <a:custGeom>
              <a:avLst/>
              <a:gdLst/>
              <a:ahLst/>
              <a:cxnLst/>
              <a:rect l="0" t="0" r="0" b="0"/>
              <a:pathLst>
                <a:path w="181918" h="236712">
                  <a:moveTo>
                    <a:pt x="33465" y="141648"/>
                  </a:moveTo>
                  <a:lnTo>
                    <a:pt x="6753" y="93727"/>
                  </a:lnTo>
                  <a:lnTo>
                    <a:pt x="0" y="63344"/>
                  </a:lnTo>
                  <a:lnTo>
                    <a:pt x="3908" y="39476"/>
                  </a:lnTo>
                  <a:lnTo>
                    <a:pt x="8578" y="29483"/>
                  </a:lnTo>
                  <a:lnTo>
                    <a:pt x="22980" y="16077"/>
                  </a:lnTo>
                  <a:lnTo>
                    <a:pt x="44352" y="7240"/>
                  </a:lnTo>
                  <a:lnTo>
                    <a:pt x="91777" y="0"/>
                  </a:lnTo>
                  <a:lnTo>
                    <a:pt x="117539" y="4126"/>
                  </a:lnTo>
                  <a:lnTo>
                    <a:pt x="135899" y="16324"/>
                  </a:lnTo>
                  <a:lnTo>
                    <a:pt x="143213" y="24413"/>
                  </a:lnTo>
                  <a:lnTo>
                    <a:pt x="146362" y="32397"/>
                  </a:lnTo>
                  <a:lnTo>
                    <a:pt x="146733" y="40311"/>
                  </a:lnTo>
                  <a:lnTo>
                    <a:pt x="145254" y="48179"/>
                  </a:lnTo>
                  <a:lnTo>
                    <a:pt x="126665" y="75758"/>
                  </a:lnTo>
                  <a:lnTo>
                    <a:pt x="107529" y="97557"/>
                  </a:lnTo>
                  <a:lnTo>
                    <a:pt x="105298" y="104480"/>
                  </a:lnTo>
                  <a:lnTo>
                    <a:pt x="107425" y="119083"/>
                  </a:lnTo>
                  <a:lnTo>
                    <a:pt x="112139" y="124878"/>
                  </a:lnTo>
                  <a:lnTo>
                    <a:pt x="152468" y="154201"/>
                  </a:lnTo>
                  <a:lnTo>
                    <a:pt x="177030" y="187442"/>
                  </a:lnTo>
                  <a:lnTo>
                    <a:pt x="180998" y="195498"/>
                  </a:lnTo>
                  <a:lnTo>
                    <a:pt x="181917" y="203460"/>
                  </a:lnTo>
                  <a:lnTo>
                    <a:pt x="178330" y="219217"/>
                  </a:lnTo>
                  <a:lnTo>
                    <a:pt x="174092" y="225318"/>
                  </a:lnTo>
                  <a:lnTo>
                    <a:pt x="162473" y="234401"/>
                  </a:lnTo>
                  <a:lnTo>
                    <a:pt x="146368" y="236711"/>
                  </a:lnTo>
                  <a:lnTo>
                    <a:pt x="131149" y="234858"/>
                  </a:lnTo>
                  <a:lnTo>
                    <a:pt x="127091" y="233155"/>
                  </a:lnTo>
                  <a:lnTo>
                    <a:pt x="118974" y="22715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0F7C5A6-0B42-49C0-9125-7A59B91966F5}"/>
                </a:ext>
              </a:extLst>
            </p:cNvPr>
            <p:cNvSpPr/>
            <p:nvPr/>
          </p:nvSpPr>
          <p:spPr>
            <a:xfrm>
              <a:off x="2036632" y="6643806"/>
              <a:ext cx="243546" cy="79985"/>
            </a:xfrm>
            <a:custGeom>
              <a:avLst/>
              <a:gdLst/>
              <a:ahLst/>
              <a:cxnLst/>
              <a:rect l="0" t="0" r="0" b="0"/>
              <a:pathLst>
                <a:path w="243546" h="79985">
                  <a:moveTo>
                    <a:pt x="38900" y="56664"/>
                  </a:moveTo>
                  <a:lnTo>
                    <a:pt x="47153" y="48410"/>
                  </a:lnTo>
                  <a:lnTo>
                    <a:pt x="51205" y="35144"/>
                  </a:lnTo>
                  <a:lnTo>
                    <a:pt x="52286" y="26771"/>
                  </a:lnTo>
                  <a:lnTo>
                    <a:pt x="48880" y="12859"/>
                  </a:lnTo>
                  <a:lnTo>
                    <a:pt x="45553" y="6731"/>
                  </a:lnTo>
                  <a:lnTo>
                    <a:pt x="39880" y="3510"/>
                  </a:lnTo>
                  <a:lnTo>
                    <a:pt x="24364" y="2234"/>
                  </a:lnTo>
                  <a:lnTo>
                    <a:pt x="17117" y="4830"/>
                  </a:lnTo>
                  <a:lnTo>
                    <a:pt x="4459" y="14624"/>
                  </a:lnTo>
                  <a:lnTo>
                    <a:pt x="1256" y="20864"/>
                  </a:lnTo>
                  <a:lnTo>
                    <a:pt x="0" y="34707"/>
                  </a:lnTo>
                  <a:lnTo>
                    <a:pt x="8276" y="57067"/>
                  </a:lnTo>
                  <a:lnTo>
                    <a:pt x="14165" y="61251"/>
                  </a:lnTo>
                  <a:lnTo>
                    <a:pt x="29922" y="63598"/>
                  </a:lnTo>
                  <a:lnTo>
                    <a:pt x="46138" y="59458"/>
                  </a:lnTo>
                  <a:lnTo>
                    <a:pt x="54090" y="55935"/>
                  </a:lnTo>
                  <a:lnTo>
                    <a:pt x="65229" y="45111"/>
                  </a:lnTo>
                  <a:lnTo>
                    <a:pt x="69408" y="38598"/>
                  </a:lnTo>
                  <a:lnTo>
                    <a:pt x="77844" y="8501"/>
                  </a:lnTo>
                  <a:lnTo>
                    <a:pt x="81273" y="7281"/>
                  </a:lnTo>
                  <a:lnTo>
                    <a:pt x="85287" y="8195"/>
                  </a:lnTo>
                  <a:lnTo>
                    <a:pt x="94353" y="16119"/>
                  </a:lnTo>
                  <a:lnTo>
                    <a:pt x="114249" y="38195"/>
                  </a:lnTo>
                  <a:lnTo>
                    <a:pt x="120227" y="40896"/>
                  </a:lnTo>
                  <a:lnTo>
                    <a:pt x="133778" y="41594"/>
                  </a:lnTo>
                  <a:lnTo>
                    <a:pt x="138429" y="37116"/>
                  </a:lnTo>
                  <a:lnTo>
                    <a:pt x="143596" y="20625"/>
                  </a:lnTo>
                  <a:lnTo>
                    <a:pt x="147565" y="16227"/>
                  </a:lnTo>
                  <a:lnTo>
                    <a:pt x="152802" y="15022"/>
                  </a:lnTo>
                  <a:lnTo>
                    <a:pt x="158885" y="15947"/>
                  </a:lnTo>
                  <a:lnTo>
                    <a:pt x="170250" y="21581"/>
                  </a:lnTo>
                  <a:lnTo>
                    <a:pt x="175699" y="25502"/>
                  </a:lnTo>
                  <a:lnTo>
                    <a:pt x="181923" y="26388"/>
                  </a:lnTo>
                  <a:lnTo>
                    <a:pt x="195748" y="22766"/>
                  </a:lnTo>
                  <a:lnTo>
                    <a:pt x="200471" y="17655"/>
                  </a:lnTo>
                  <a:lnTo>
                    <a:pt x="205719" y="2762"/>
                  </a:lnTo>
                  <a:lnTo>
                    <a:pt x="208846" y="0"/>
                  </a:lnTo>
                  <a:lnTo>
                    <a:pt x="212658" y="750"/>
                  </a:lnTo>
                  <a:lnTo>
                    <a:pt x="216927" y="3840"/>
                  </a:lnTo>
                  <a:lnTo>
                    <a:pt x="227061" y="20571"/>
                  </a:lnTo>
                  <a:lnTo>
                    <a:pt x="243515" y="64681"/>
                  </a:lnTo>
                  <a:lnTo>
                    <a:pt x="243545" y="69782"/>
                  </a:lnTo>
                  <a:lnTo>
                    <a:pt x="241836" y="73182"/>
                  </a:lnTo>
                  <a:lnTo>
                    <a:pt x="233238" y="7998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194E890-22AF-432F-A487-3F4E9C30E422}"/>
                </a:ext>
              </a:extLst>
            </p:cNvPr>
            <p:cNvSpPr/>
            <p:nvPr/>
          </p:nvSpPr>
          <p:spPr>
            <a:xfrm>
              <a:off x="2332058" y="6578611"/>
              <a:ext cx="202842" cy="145180"/>
            </a:xfrm>
            <a:custGeom>
              <a:avLst/>
              <a:gdLst/>
              <a:ahLst/>
              <a:cxnLst/>
              <a:rect l="0" t="0" r="0" b="0"/>
              <a:pathLst>
                <a:path w="202842" h="145180">
                  <a:moveTo>
                    <a:pt x="0" y="67444"/>
                  </a:moveTo>
                  <a:lnTo>
                    <a:pt x="12380" y="63317"/>
                  </a:lnTo>
                  <a:lnTo>
                    <a:pt x="20762" y="54382"/>
                  </a:lnTo>
                  <a:lnTo>
                    <a:pt x="24206" y="48371"/>
                  </a:lnTo>
                  <a:lnTo>
                    <a:pt x="24774" y="42637"/>
                  </a:lnTo>
                  <a:lnTo>
                    <a:pt x="20800" y="31658"/>
                  </a:lnTo>
                  <a:lnTo>
                    <a:pt x="17321" y="29767"/>
                  </a:lnTo>
                  <a:lnTo>
                    <a:pt x="13275" y="30234"/>
                  </a:lnTo>
                  <a:lnTo>
                    <a:pt x="8850" y="32273"/>
                  </a:lnTo>
                  <a:lnTo>
                    <a:pt x="6764" y="37087"/>
                  </a:lnTo>
                  <a:lnTo>
                    <a:pt x="6749" y="51649"/>
                  </a:lnTo>
                  <a:lnTo>
                    <a:pt x="14641" y="82942"/>
                  </a:lnTo>
                  <a:lnTo>
                    <a:pt x="22630" y="98516"/>
                  </a:lnTo>
                  <a:lnTo>
                    <a:pt x="36545" y="109469"/>
                  </a:lnTo>
                  <a:lnTo>
                    <a:pt x="45093" y="113599"/>
                  </a:lnTo>
                  <a:lnTo>
                    <a:pt x="63804" y="115885"/>
                  </a:lnTo>
                  <a:lnTo>
                    <a:pt x="73630" y="115285"/>
                  </a:lnTo>
                  <a:lnTo>
                    <a:pt x="89155" y="107709"/>
                  </a:lnTo>
                  <a:lnTo>
                    <a:pt x="101813" y="93977"/>
                  </a:lnTo>
                  <a:lnTo>
                    <a:pt x="116923" y="62829"/>
                  </a:lnTo>
                  <a:lnTo>
                    <a:pt x="126313" y="4441"/>
                  </a:lnTo>
                  <a:lnTo>
                    <a:pt x="130850" y="1258"/>
                  </a:lnTo>
                  <a:lnTo>
                    <a:pt x="136466" y="0"/>
                  </a:lnTo>
                  <a:lnTo>
                    <a:pt x="141937" y="1752"/>
                  </a:lnTo>
                  <a:lnTo>
                    <a:pt x="152623" y="10609"/>
                  </a:lnTo>
                  <a:lnTo>
                    <a:pt x="190644" y="59060"/>
                  </a:lnTo>
                  <a:lnTo>
                    <a:pt x="202841" y="86936"/>
                  </a:lnTo>
                  <a:lnTo>
                    <a:pt x="202112" y="14517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FE35592-A7E4-431B-A662-F7135440B7BB}"/>
                </a:ext>
              </a:extLst>
            </p:cNvPr>
            <p:cNvSpPr/>
            <p:nvPr/>
          </p:nvSpPr>
          <p:spPr>
            <a:xfrm>
              <a:off x="2635226" y="6583866"/>
              <a:ext cx="186565" cy="34853"/>
            </a:xfrm>
            <a:custGeom>
              <a:avLst/>
              <a:gdLst/>
              <a:ahLst/>
              <a:cxnLst/>
              <a:rect l="0" t="0" r="0" b="0"/>
              <a:pathLst>
                <a:path w="186565" h="34853">
                  <a:moveTo>
                    <a:pt x="0" y="23321"/>
                  </a:moveTo>
                  <a:lnTo>
                    <a:pt x="48558" y="34852"/>
                  </a:lnTo>
                  <a:lnTo>
                    <a:pt x="108269" y="25333"/>
                  </a:lnTo>
                  <a:lnTo>
                    <a:pt x="166013" y="10314"/>
                  </a:lnTo>
                  <a:lnTo>
                    <a:pt x="186564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5D031E1-EDA3-4458-9C03-2E8BCE315BA3}"/>
                </a:ext>
              </a:extLst>
            </p:cNvPr>
            <p:cNvSpPr/>
            <p:nvPr/>
          </p:nvSpPr>
          <p:spPr>
            <a:xfrm>
              <a:off x="2734053" y="6521198"/>
              <a:ext cx="27157" cy="171499"/>
            </a:xfrm>
            <a:custGeom>
              <a:avLst/>
              <a:gdLst/>
              <a:ahLst/>
              <a:cxnLst/>
              <a:rect l="0" t="0" r="0" b="0"/>
              <a:pathLst>
                <a:path w="27157" h="171499">
                  <a:moveTo>
                    <a:pt x="10002" y="8254"/>
                  </a:moveTo>
                  <a:lnTo>
                    <a:pt x="1749" y="0"/>
                  </a:lnTo>
                  <a:lnTo>
                    <a:pt x="181" y="160"/>
                  </a:lnTo>
                  <a:lnTo>
                    <a:pt x="0" y="2859"/>
                  </a:lnTo>
                  <a:lnTo>
                    <a:pt x="12793" y="55604"/>
                  </a:lnTo>
                  <a:lnTo>
                    <a:pt x="27156" y="113097"/>
                  </a:lnTo>
                  <a:lnTo>
                    <a:pt x="25549" y="17149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25E86D8-3FE0-45BB-9C19-4086388EB052}"/>
                </a:ext>
              </a:extLst>
            </p:cNvPr>
            <p:cNvSpPr/>
            <p:nvPr/>
          </p:nvSpPr>
          <p:spPr>
            <a:xfrm>
              <a:off x="3007361" y="6466913"/>
              <a:ext cx="134055" cy="335853"/>
            </a:xfrm>
            <a:custGeom>
              <a:avLst/>
              <a:gdLst/>
              <a:ahLst/>
              <a:cxnLst/>
              <a:rect l="0" t="0" r="0" b="0"/>
              <a:pathLst>
                <a:path w="134055" h="335853">
                  <a:moveTo>
                    <a:pt x="47635" y="101407"/>
                  </a:moveTo>
                  <a:lnTo>
                    <a:pt x="51762" y="113787"/>
                  </a:lnTo>
                  <a:lnTo>
                    <a:pt x="56433" y="116570"/>
                  </a:lnTo>
                  <a:lnTo>
                    <a:pt x="70835" y="117359"/>
                  </a:lnTo>
                  <a:lnTo>
                    <a:pt x="86449" y="110224"/>
                  </a:lnTo>
                  <a:lnTo>
                    <a:pt x="101162" y="97552"/>
                  </a:lnTo>
                  <a:lnTo>
                    <a:pt x="113460" y="80403"/>
                  </a:lnTo>
                  <a:lnTo>
                    <a:pt x="117773" y="58962"/>
                  </a:lnTo>
                  <a:lnTo>
                    <a:pt x="117715" y="47199"/>
                  </a:lnTo>
                  <a:lnTo>
                    <a:pt x="110739" y="29522"/>
                  </a:lnTo>
                  <a:lnTo>
                    <a:pt x="98139" y="15907"/>
                  </a:lnTo>
                  <a:lnTo>
                    <a:pt x="81022" y="4098"/>
                  </a:lnTo>
                  <a:lnTo>
                    <a:pt x="59595" y="0"/>
                  </a:lnTo>
                  <a:lnTo>
                    <a:pt x="37403" y="1922"/>
                  </a:lnTo>
                  <a:lnTo>
                    <a:pt x="18904" y="8535"/>
                  </a:lnTo>
                  <a:lnTo>
                    <a:pt x="12070" y="16172"/>
                  </a:lnTo>
                  <a:lnTo>
                    <a:pt x="2174" y="38477"/>
                  </a:lnTo>
                  <a:lnTo>
                    <a:pt x="0" y="76043"/>
                  </a:lnTo>
                  <a:lnTo>
                    <a:pt x="21333" y="122779"/>
                  </a:lnTo>
                  <a:lnTo>
                    <a:pt x="57411" y="174982"/>
                  </a:lnTo>
                  <a:lnTo>
                    <a:pt x="114278" y="226494"/>
                  </a:lnTo>
                  <a:lnTo>
                    <a:pt x="127062" y="246252"/>
                  </a:lnTo>
                  <a:lnTo>
                    <a:pt x="133896" y="267702"/>
                  </a:lnTo>
                  <a:lnTo>
                    <a:pt x="134054" y="285872"/>
                  </a:lnTo>
                  <a:lnTo>
                    <a:pt x="124335" y="304889"/>
                  </a:lnTo>
                  <a:lnTo>
                    <a:pt x="108500" y="322266"/>
                  </a:lnTo>
                  <a:lnTo>
                    <a:pt x="89945" y="332867"/>
                  </a:lnTo>
                  <a:lnTo>
                    <a:pt x="67879" y="335852"/>
                  </a:lnTo>
                  <a:lnTo>
                    <a:pt x="46268" y="333436"/>
                  </a:lnTo>
                  <a:lnTo>
                    <a:pt x="30905" y="326604"/>
                  </a:lnTo>
                  <a:lnTo>
                    <a:pt x="26116" y="319773"/>
                  </a:lnTo>
                  <a:lnTo>
                    <a:pt x="16541" y="28019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AF1186F-8906-4726-A92E-2388BE3EBDED}"/>
                </a:ext>
              </a:extLst>
            </p:cNvPr>
            <p:cNvSpPr/>
            <p:nvPr/>
          </p:nvSpPr>
          <p:spPr>
            <a:xfrm>
              <a:off x="3171599" y="6615692"/>
              <a:ext cx="286460" cy="289266"/>
            </a:xfrm>
            <a:custGeom>
              <a:avLst/>
              <a:gdLst/>
              <a:ahLst/>
              <a:cxnLst/>
              <a:rect l="0" t="0" r="0" b="0"/>
              <a:pathLst>
                <a:path w="286460" h="289266">
                  <a:moveTo>
                    <a:pt x="0" y="45910"/>
                  </a:moveTo>
                  <a:lnTo>
                    <a:pt x="14946" y="78368"/>
                  </a:lnTo>
                  <a:lnTo>
                    <a:pt x="26509" y="88551"/>
                  </a:lnTo>
                  <a:lnTo>
                    <a:pt x="33220" y="92476"/>
                  </a:lnTo>
                  <a:lnTo>
                    <a:pt x="49889" y="94533"/>
                  </a:lnTo>
                  <a:lnTo>
                    <a:pt x="59171" y="93873"/>
                  </a:lnTo>
                  <a:lnTo>
                    <a:pt x="67087" y="88249"/>
                  </a:lnTo>
                  <a:lnTo>
                    <a:pt x="80488" y="68182"/>
                  </a:lnTo>
                  <a:lnTo>
                    <a:pt x="85293" y="46596"/>
                  </a:lnTo>
                  <a:lnTo>
                    <a:pt x="86276" y="31532"/>
                  </a:lnTo>
                  <a:lnTo>
                    <a:pt x="87748" y="31143"/>
                  </a:lnTo>
                  <a:lnTo>
                    <a:pt x="122851" y="70187"/>
                  </a:lnTo>
                  <a:lnTo>
                    <a:pt x="155499" y="84581"/>
                  </a:lnTo>
                  <a:lnTo>
                    <a:pt x="179955" y="84402"/>
                  </a:lnTo>
                  <a:lnTo>
                    <a:pt x="202629" y="77700"/>
                  </a:lnTo>
                  <a:lnTo>
                    <a:pt x="218465" y="66085"/>
                  </a:lnTo>
                  <a:lnTo>
                    <a:pt x="228958" y="47680"/>
                  </a:lnTo>
                  <a:lnTo>
                    <a:pt x="232965" y="36725"/>
                  </a:lnTo>
                  <a:lnTo>
                    <a:pt x="233045" y="25967"/>
                  </a:lnTo>
                  <a:lnTo>
                    <a:pt x="226225" y="4801"/>
                  </a:lnTo>
                  <a:lnTo>
                    <a:pt x="218187" y="365"/>
                  </a:lnTo>
                  <a:lnTo>
                    <a:pt x="207646" y="0"/>
                  </a:lnTo>
                  <a:lnTo>
                    <a:pt x="185570" y="6503"/>
                  </a:lnTo>
                  <a:lnTo>
                    <a:pt x="170000" y="18031"/>
                  </a:lnTo>
                  <a:lnTo>
                    <a:pt x="166021" y="28187"/>
                  </a:lnTo>
                  <a:lnTo>
                    <a:pt x="163903" y="55596"/>
                  </a:lnTo>
                  <a:lnTo>
                    <a:pt x="172750" y="83325"/>
                  </a:lnTo>
                  <a:lnTo>
                    <a:pt x="188198" y="107452"/>
                  </a:lnTo>
                  <a:lnTo>
                    <a:pt x="246533" y="156523"/>
                  </a:lnTo>
                  <a:lnTo>
                    <a:pt x="274775" y="189625"/>
                  </a:lnTo>
                  <a:lnTo>
                    <a:pt x="285654" y="211127"/>
                  </a:lnTo>
                  <a:lnTo>
                    <a:pt x="286459" y="234503"/>
                  </a:lnTo>
                  <a:lnTo>
                    <a:pt x="280195" y="257560"/>
                  </a:lnTo>
                  <a:lnTo>
                    <a:pt x="268773" y="276445"/>
                  </a:lnTo>
                  <a:lnTo>
                    <a:pt x="261236" y="282518"/>
                  </a:lnTo>
                  <a:lnTo>
                    <a:pt x="243649" y="289265"/>
                  </a:lnTo>
                  <a:lnTo>
                    <a:pt x="233258" y="287609"/>
                  </a:lnTo>
                  <a:lnTo>
                    <a:pt x="210196" y="276556"/>
                  </a:lnTo>
                  <a:lnTo>
                    <a:pt x="163244" y="23247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A84EBCD-3D3C-4EFD-9554-06F4E007E7DC}"/>
                </a:ext>
              </a:extLst>
            </p:cNvPr>
            <p:cNvSpPr/>
            <p:nvPr/>
          </p:nvSpPr>
          <p:spPr>
            <a:xfrm>
              <a:off x="3440127" y="6592457"/>
              <a:ext cx="262681" cy="155631"/>
            </a:xfrm>
            <a:custGeom>
              <a:avLst/>
              <a:gdLst/>
              <a:ahLst/>
              <a:cxnLst/>
              <a:rect l="0" t="0" r="0" b="0"/>
              <a:pathLst>
                <a:path w="262681" h="155631">
                  <a:moveTo>
                    <a:pt x="26866" y="100239"/>
                  </a:moveTo>
                  <a:lnTo>
                    <a:pt x="39247" y="104366"/>
                  </a:lnTo>
                  <a:lnTo>
                    <a:pt x="47628" y="113301"/>
                  </a:lnTo>
                  <a:lnTo>
                    <a:pt x="51072" y="119312"/>
                  </a:lnTo>
                  <a:lnTo>
                    <a:pt x="61808" y="128294"/>
                  </a:lnTo>
                  <a:lnTo>
                    <a:pt x="68299" y="131898"/>
                  </a:lnTo>
                  <a:lnTo>
                    <a:pt x="74354" y="131710"/>
                  </a:lnTo>
                  <a:lnTo>
                    <a:pt x="80118" y="128992"/>
                  </a:lnTo>
                  <a:lnTo>
                    <a:pt x="90265" y="119065"/>
                  </a:lnTo>
                  <a:lnTo>
                    <a:pt x="97654" y="106015"/>
                  </a:lnTo>
                  <a:lnTo>
                    <a:pt x="99211" y="86971"/>
                  </a:lnTo>
                  <a:lnTo>
                    <a:pt x="96160" y="65840"/>
                  </a:lnTo>
                  <a:lnTo>
                    <a:pt x="89045" y="47809"/>
                  </a:lnTo>
                  <a:lnTo>
                    <a:pt x="81275" y="41102"/>
                  </a:lnTo>
                  <a:lnTo>
                    <a:pt x="58821" y="31346"/>
                  </a:lnTo>
                  <a:lnTo>
                    <a:pt x="38477" y="31040"/>
                  </a:lnTo>
                  <a:lnTo>
                    <a:pt x="29424" y="33377"/>
                  </a:lnTo>
                  <a:lnTo>
                    <a:pt x="14760" y="42883"/>
                  </a:lnTo>
                  <a:lnTo>
                    <a:pt x="8431" y="49046"/>
                  </a:lnTo>
                  <a:lnTo>
                    <a:pt x="1398" y="67409"/>
                  </a:lnTo>
                  <a:lnTo>
                    <a:pt x="0" y="88239"/>
                  </a:lnTo>
                  <a:lnTo>
                    <a:pt x="5137" y="106134"/>
                  </a:lnTo>
                  <a:lnTo>
                    <a:pt x="17784" y="120422"/>
                  </a:lnTo>
                  <a:lnTo>
                    <a:pt x="34922" y="130802"/>
                  </a:lnTo>
                  <a:lnTo>
                    <a:pt x="54055" y="135416"/>
                  </a:lnTo>
                  <a:lnTo>
                    <a:pt x="62267" y="133191"/>
                  </a:lnTo>
                  <a:lnTo>
                    <a:pt x="75997" y="121507"/>
                  </a:lnTo>
                  <a:lnTo>
                    <a:pt x="89312" y="91378"/>
                  </a:lnTo>
                  <a:lnTo>
                    <a:pt x="94409" y="86558"/>
                  </a:lnTo>
                  <a:lnTo>
                    <a:pt x="100398" y="85936"/>
                  </a:lnTo>
                  <a:lnTo>
                    <a:pt x="106981" y="88113"/>
                  </a:lnTo>
                  <a:lnTo>
                    <a:pt x="128627" y="107682"/>
                  </a:lnTo>
                  <a:lnTo>
                    <a:pt x="165361" y="147135"/>
                  </a:lnTo>
                  <a:lnTo>
                    <a:pt x="185445" y="155630"/>
                  </a:lnTo>
                  <a:lnTo>
                    <a:pt x="193910" y="155305"/>
                  </a:lnTo>
                  <a:lnTo>
                    <a:pt x="201280" y="152496"/>
                  </a:lnTo>
                  <a:lnTo>
                    <a:pt x="207922" y="148033"/>
                  </a:lnTo>
                  <a:lnTo>
                    <a:pt x="217605" y="133861"/>
                  </a:lnTo>
                  <a:lnTo>
                    <a:pt x="223923" y="113455"/>
                  </a:lnTo>
                  <a:lnTo>
                    <a:pt x="225676" y="58000"/>
                  </a:lnTo>
                  <a:lnTo>
                    <a:pt x="217961" y="13008"/>
                  </a:lnTo>
                  <a:lnTo>
                    <a:pt x="219042" y="6673"/>
                  </a:lnTo>
                  <a:lnTo>
                    <a:pt x="222354" y="3312"/>
                  </a:lnTo>
                  <a:lnTo>
                    <a:pt x="241699" y="407"/>
                  </a:lnTo>
                  <a:lnTo>
                    <a:pt x="250414" y="0"/>
                  </a:lnTo>
                  <a:lnTo>
                    <a:pt x="256225" y="3182"/>
                  </a:lnTo>
                  <a:lnTo>
                    <a:pt x="260098" y="8759"/>
                  </a:lnTo>
                  <a:lnTo>
                    <a:pt x="262680" y="15932"/>
                  </a:lnTo>
                  <a:lnTo>
                    <a:pt x="260944" y="33114"/>
                  </a:lnTo>
                  <a:lnTo>
                    <a:pt x="242298" y="90411"/>
                  </a:lnTo>
                  <a:lnTo>
                    <a:pt x="228978" y="123559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D98CC24-7A43-428B-BFFD-172BB82F324D}"/>
              </a:ext>
            </a:extLst>
          </p:cNvPr>
          <p:cNvGrpSpPr/>
          <p:nvPr/>
        </p:nvGrpSpPr>
        <p:grpSpPr>
          <a:xfrm>
            <a:off x="4477552" y="6189094"/>
            <a:ext cx="1660713" cy="339774"/>
            <a:chOff x="4477552" y="6189094"/>
            <a:chExt cx="1660713" cy="339774"/>
          </a:xfrm>
        </p:grpSpPr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36E4883-0496-4D49-800C-C056C540B7A4}"/>
                </a:ext>
              </a:extLst>
            </p:cNvPr>
            <p:cNvSpPr/>
            <p:nvPr/>
          </p:nvSpPr>
          <p:spPr>
            <a:xfrm>
              <a:off x="4477552" y="6234058"/>
              <a:ext cx="318716" cy="294810"/>
            </a:xfrm>
            <a:custGeom>
              <a:avLst/>
              <a:gdLst/>
              <a:ahLst/>
              <a:cxnLst/>
              <a:rect l="0" t="0" r="0" b="0"/>
              <a:pathLst>
                <a:path w="318716" h="294810">
                  <a:moveTo>
                    <a:pt x="0" y="225432"/>
                  </a:moveTo>
                  <a:lnTo>
                    <a:pt x="52189" y="263499"/>
                  </a:lnTo>
                  <a:lnTo>
                    <a:pt x="106147" y="294809"/>
                  </a:lnTo>
                  <a:lnTo>
                    <a:pt x="111360" y="293277"/>
                  </a:lnTo>
                  <a:lnTo>
                    <a:pt x="113971" y="287936"/>
                  </a:lnTo>
                  <a:lnTo>
                    <a:pt x="114848" y="280058"/>
                  </a:lnTo>
                  <a:lnTo>
                    <a:pt x="107830" y="252462"/>
                  </a:lnTo>
                  <a:lnTo>
                    <a:pt x="88254" y="204252"/>
                  </a:lnTo>
                  <a:lnTo>
                    <a:pt x="62122" y="145209"/>
                  </a:lnTo>
                  <a:lnTo>
                    <a:pt x="59553" y="133082"/>
                  </a:lnTo>
                  <a:lnTo>
                    <a:pt x="60431" y="125862"/>
                  </a:lnTo>
                  <a:lnTo>
                    <a:pt x="63608" y="121912"/>
                  </a:lnTo>
                  <a:lnTo>
                    <a:pt x="68317" y="120142"/>
                  </a:lnTo>
                  <a:lnTo>
                    <a:pt x="80459" y="120479"/>
                  </a:lnTo>
                  <a:lnTo>
                    <a:pt x="94493" y="124372"/>
                  </a:lnTo>
                  <a:lnTo>
                    <a:pt x="156056" y="156085"/>
                  </a:lnTo>
                  <a:lnTo>
                    <a:pt x="219541" y="194222"/>
                  </a:lnTo>
                  <a:lnTo>
                    <a:pt x="257318" y="216780"/>
                  </a:lnTo>
                  <a:lnTo>
                    <a:pt x="263100" y="216209"/>
                  </a:lnTo>
                  <a:lnTo>
                    <a:pt x="268682" y="214101"/>
                  </a:lnTo>
                  <a:lnTo>
                    <a:pt x="271540" y="208377"/>
                  </a:lnTo>
                  <a:lnTo>
                    <a:pt x="272412" y="190501"/>
                  </a:lnTo>
                  <a:lnTo>
                    <a:pt x="263662" y="130547"/>
                  </a:lnTo>
                  <a:lnTo>
                    <a:pt x="257935" y="71660"/>
                  </a:lnTo>
                  <a:lnTo>
                    <a:pt x="261070" y="41674"/>
                  </a:lnTo>
                  <a:lnTo>
                    <a:pt x="267471" y="26871"/>
                  </a:lnTo>
                  <a:lnTo>
                    <a:pt x="271596" y="20506"/>
                  </a:lnTo>
                  <a:lnTo>
                    <a:pt x="277801" y="16261"/>
                  </a:lnTo>
                  <a:lnTo>
                    <a:pt x="318715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75A7B09-5E4A-4A8D-B9AB-AB6AE2059505}"/>
                </a:ext>
              </a:extLst>
            </p:cNvPr>
            <p:cNvSpPr/>
            <p:nvPr/>
          </p:nvSpPr>
          <p:spPr>
            <a:xfrm>
              <a:off x="4845339" y="6350661"/>
              <a:ext cx="121946" cy="130938"/>
            </a:xfrm>
            <a:custGeom>
              <a:avLst/>
              <a:gdLst/>
              <a:ahLst/>
              <a:cxnLst/>
              <a:rect l="0" t="0" r="0" b="0"/>
              <a:pathLst>
                <a:path w="121946" h="130938">
                  <a:moveTo>
                    <a:pt x="5342" y="0"/>
                  </a:moveTo>
                  <a:lnTo>
                    <a:pt x="0" y="20345"/>
                  </a:lnTo>
                  <a:lnTo>
                    <a:pt x="352" y="61856"/>
                  </a:lnTo>
                  <a:lnTo>
                    <a:pt x="12610" y="107708"/>
                  </a:lnTo>
                  <a:lnTo>
                    <a:pt x="24120" y="123590"/>
                  </a:lnTo>
                  <a:lnTo>
                    <a:pt x="30816" y="129035"/>
                  </a:lnTo>
                  <a:lnTo>
                    <a:pt x="37872" y="130937"/>
                  </a:lnTo>
                  <a:lnTo>
                    <a:pt x="52621" y="128444"/>
                  </a:lnTo>
                  <a:lnTo>
                    <a:pt x="58455" y="124497"/>
                  </a:lnTo>
                  <a:lnTo>
                    <a:pt x="67239" y="113202"/>
                  </a:lnTo>
                  <a:lnTo>
                    <a:pt x="72914" y="88147"/>
                  </a:lnTo>
                  <a:lnTo>
                    <a:pt x="70469" y="58843"/>
                  </a:lnTo>
                  <a:lnTo>
                    <a:pt x="71216" y="55639"/>
                  </a:lnTo>
                  <a:lnTo>
                    <a:pt x="73442" y="56958"/>
                  </a:lnTo>
                  <a:lnTo>
                    <a:pt x="82526" y="73018"/>
                  </a:lnTo>
                  <a:lnTo>
                    <a:pt x="85300" y="79772"/>
                  </a:lnTo>
                  <a:lnTo>
                    <a:pt x="101587" y="97533"/>
                  </a:lnTo>
                  <a:lnTo>
                    <a:pt x="121945" y="10882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DB1EFC9E-F3FB-4784-B397-0B5188881A68}"/>
                </a:ext>
              </a:extLst>
            </p:cNvPr>
            <p:cNvSpPr/>
            <p:nvPr/>
          </p:nvSpPr>
          <p:spPr>
            <a:xfrm>
              <a:off x="5016632" y="6363371"/>
              <a:ext cx="43935" cy="96120"/>
            </a:xfrm>
            <a:custGeom>
              <a:avLst/>
              <a:gdLst/>
              <a:ahLst/>
              <a:cxnLst/>
              <a:rect l="0" t="0" r="0" b="0"/>
              <a:pathLst>
                <a:path w="43935" h="96120">
                  <a:moveTo>
                    <a:pt x="20614" y="26158"/>
                  </a:moveTo>
                  <a:lnTo>
                    <a:pt x="24741" y="5524"/>
                  </a:lnTo>
                  <a:lnTo>
                    <a:pt x="24229" y="1173"/>
                  </a:lnTo>
                  <a:lnTo>
                    <a:pt x="22160" y="0"/>
                  </a:lnTo>
                  <a:lnTo>
                    <a:pt x="19053" y="946"/>
                  </a:lnTo>
                  <a:lnTo>
                    <a:pt x="6428" y="22910"/>
                  </a:lnTo>
                  <a:lnTo>
                    <a:pt x="0" y="52642"/>
                  </a:lnTo>
                  <a:lnTo>
                    <a:pt x="3103" y="73054"/>
                  </a:lnTo>
                  <a:lnTo>
                    <a:pt x="6349" y="83333"/>
                  </a:lnTo>
                  <a:lnTo>
                    <a:pt x="11968" y="89322"/>
                  </a:lnTo>
                  <a:lnTo>
                    <a:pt x="19168" y="92452"/>
                  </a:lnTo>
                  <a:lnTo>
                    <a:pt x="43934" y="9611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FA031D7-A9B3-4AF3-AADB-E0F6A6E5B7A5}"/>
                </a:ext>
              </a:extLst>
            </p:cNvPr>
            <p:cNvSpPr/>
            <p:nvPr/>
          </p:nvSpPr>
          <p:spPr>
            <a:xfrm>
              <a:off x="5079408" y="6256579"/>
              <a:ext cx="51121" cy="148498"/>
            </a:xfrm>
            <a:custGeom>
              <a:avLst/>
              <a:gdLst/>
              <a:ahLst/>
              <a:cxnLst/>
              <a:rect l="0" t="0" r="0" b="0"/>
              <a:pathLst>
                <a:path w="51121" h="148498">
                  <a:moveTo>
                    <a:pt x="4479" y="24120"/>
                  </a:moveTo>
                  <a:lnTo>
                    <a:pt x="0" y="0"/>
                  </a:lnTo>
                  <a:lnTo>
                    <a:pt x="630" y="266"/>
                  </a:lnTo>
                  <a:lnTo>
                    <a:pt x="18750" y="62429"/>
                  </a:lnTo>
                  <a:lnTo>
                    <a:pt x="34265" y="118828"/>
                  </a:lnTo>
                  <a:lnTo>
                    <a:pt x="41614" y="135310"/>
                  </a:lnTo>
                  <a:lnTo>
                    <a:pt x="51120" y="14849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50600FC-0A90-48F7-B6C1-01569C58FD4E}"/>
                </a:ext>
              </a:extLst>
            </p:cNvPr>
            <p:cNvSpPr/>
            <p:nvPr/>
          </p:nvSpPr>
          <p:spPr>
            <a:xfrm>
              <a:off x="5177169" y="6315072"/>
              <a:ext cx="47456" cy="90005"/>
            </a:xfrm>
            <a:custGeom>
              <a:avLst/>
              <a:gdLst/>
              <a:ahLst/>
              <a:cxnLst/>
              <a:rect l="0" t="0" r="0" b="0"/>
              <a:pathLst>
                <a:path w="47456" h="90005">
                  <a:moveTo>
                    <a:pt x="0" y="43362"/>
                  </a:moveTo>
                  <a:lnTo>
                    <a:pt x="12381" y="39236"/>
                  </a:lnTo>
                  <a:lnTo>
                    <a:pt x="32460" y="24290"/>
                  </a:lnTo>
                  <a:lnTo>
                    <a:pt x="46566" y="3450"/>
                  </a:lnTo>
                  <a:lnTo>
                    <a:pt x="47455" y="344"/>
                  </a:lnTo>
                  <a:lnTo>
                    <a:pt x="46320" y="0"/>
                  </a:lnTo>
                  <a:lnTo>
                    <a:pt x="43836" y="1498"/>
                  </a:lnTo>
                  <a:lnTo>
                    <a:pt x="32086" y="15987"/>
                  </a:lnTo>
                  <a:lnTo>
                    <a:pt x="21792" y="44944"/>
                  </a:lnTo>
                  <a:lnTo>
                    <a:pt x="22929" y="63932"/>
                  </a:lnTo>
                  <a:lnTo>
                    <a:pt x="28329" y="78416"/>
                  </a:lnTo>
                  <a:lnTo>
                    <a:pt x="38868" y="9000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74E8908-9676-4FC2-A10C-4F77C9C1E84D}"/>
                </a:ext>
              </a:extLst>
            </p:cNvPr>
            <p:cNvSpPr/>
            <p:nvPr/>
          </p:nvSpPr>
          <p:spPr>
            <a:xfrm>
              <a:off x="5285999" y="6335114"/>
              <a:ext cx="56059" cy="77893"/>
            </a:xfrm>
            <a:custGeom>
              <a:avLst/>
              <a:gdLst/>
              <a:ahLst/>
              <a:cxnLst/>
              <a:rect l="0" t="0" r="0" b="0"/>
              <a:pathLst>
                <a:path w="56059" h="77893">
                  <a:moveTo>
                    <a:pt x="23320" y="0"/>
                  </a:moveTo>
                  <a:lnTo>
                    <a:pt x="5808" y="32459"/>
                  </a:lnTo>
                  <a:lnTo>
                    <a:pt x="4885" y="47248"/>
                  </a:lnTo>
                  <a:lnTo>
                    <a:pt x="5848" y="54819"/>
                  </a:lnTo>
                  <a:lnTo>
                    <a:pt x="13828" y="67838"/>
                  </a:lnTo>
                  <a:lnTo>
                    <a:pt x="19583" y="73728"/>
                  </a:lnTo>
                  <a:lnTo>
                    <a:pt x="26010" y="76791"/>
                  </a:lnTo>
                  <a:lnTo>
                    <a:pt x="40063" y="77892"/>
                  </a:lnTo>
                  <a:lnTo>
                    <a:pt x="45710" y="75248"/>
                  </a:lnTo>
                  <a:lnTo>
                    <a:pt x="54289" y="65401"/>
                  </a:lnTo>
                  <a:lnTo>
                    <a:pt x="56058" y="59147"/>
                  </a:lnTo>
                  <a:lnTo>
                    <a:pt x="55720" y="45289"/>
                  </a:lnTo>
                  <a:lnTo>
                    <a:pt x="50388" y="32797"/>
                  </a:lnTo>
                  <a:lnTo>
                    <a:pt x="46548" y="27047"/>
                  </a:lnTo>
                  <a:lnTo>
                    <a:pt x="24636" y="10701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6312E0-17AD-4D1B-A37D-2EDE2C5686DD}"/>
                </a:ext>
              </a:extLst>
            </p:cNvPr>
            <p:cNvSpPr/>
            <p:nvPr/>
          </p:nvSpPr>
          <p:spPr>
            <a:xfrm>
              <a:off x="5389215" y="6311793"/>
              <a:ext cx="61934" cy="139925"/>
            </a:xfrm>
            <a:custGeom>
              <a:avLst/>
              <a:gdLst/>
              <a:ahLst/>
              <a:cxnLst/>
              <a:rect l="0" t="0" r="0" b="0"/>
              <a:pathLst>
                <a:path w="61934" h="139925">
                  <a:moveTo>
                    <a:pt x="13387" y="0"/>
                  </a:moveTo>
                  <a:lnTo>
                    <a:pt x="5133" y="12381"/>
                  </a:lnTo>
                  <a:lnTo>
                    <a:pt x="0" y="36585"/>
                  </a:lnTo>
                  <a:lnTo>
                    <a:pt x="3406" y="51097"/>
                  </a:lnTo>
                  <a:lnTo>
                    <a:pt x="6733" y="57386"/>
                  </a:lnTo>
                  <a:lnTo>
                    <a:pt x="17339" y="66675"/>
                  </a:lnTo>
                  <a:lnTo>
                    <a:pt x="45261" y="83805"/>
                  </a:lnTo>
                  <a:lnTo>
                    <a:pt x="55768" y="95980"/>
                  </a:lnTo>
                  <a:lnTo>
                    <a:pt x="59779" y="102855"/>
                  </a:lnTo>
                  <a:lnTo>
                    <a:pt x="61933" y="117402"/>
                  </a:lnTo>
                  <a:lnTo>
                    <a:pt x="60011" y="129914"/>
                  </a:lnTo>
                  <a:lnTo>
                    <a:pt x="58289" y="133250"/>
                  </a:lnTo>
                  <a:lnTo>
                    <a:pt x="52254" y="13992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A806E40-3FC7-44C2-BF77-3627663C594B}"/>
                </a:ext>
              </a:extLst>
            </p:cNvPr>
            <p:cNvSpPr/>
            <p:nvPr/>
          </p:nvSpPr>
          <p:spPr>
            <a:xfrm>
              <a:off x="5480337" y="6280699"/>
              <a:ext cx="62189" cy="124378"/>
            </a:xfrm>
            <a:custGeom>
              <a:avLst/>
              <a:gdLst/>
              <a:ahLst/>
              <a:cxnLst/>
              <a:rect l="0" t="0" r="0" b="0"/>
              <a:pathLst>
                <a:path w="62189" h="124378">
                  <a:moveTo>
                    <a:pt x="0" y="0"/>
                  </a:moveTo>
                  <a:lnTo>
                    <a:pt x="8253" y="8254"/>
                  </a:lnTo>
                  <a:lnTo>
                    <a:pt x="34585" y="63678"/>
                  </a:lnTo>
                  <a:lnTo>
                    <a:pt x="59255" y="121963"/>
                  </a:lnTo>
                  <a:lnTo>
                    <a:pt x="62188" y="12437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0936C9EF-4EF1-4722-BC8B-9D27457F9EDA}"/>
                </a:ext>
              </a:extLst>
            </p:cNvPr>
            <p:cNvSpPr/>
            <p:nvPr/>
          </p:nvSpPr>
          <p:spPr>
            <a:xfrm>
              <a:off x="5483632" y="6195190"/>
              <a:ext cx="4479" cy="31095"/>
            </a:xfrm>
            <a:custGeom>
              <a:avLst/>
              <a:gdLst/>
              <a:ahLst/>
              <a:cxnLst/>
              <a:rect l="0" t="0" r="0" b="0"/>
              <a:pathLst>
                <a:path w="4479" h="31095">
                  <a:moveTo>
                    <a:pt x="4478" y="31094"/>
                  </a:moveTo>
                  <a:lnTo>
                    <a:pt x="0" y="9726"/>
                  </a:lnTo>
                  <a:lnTo>
                    <a:pt x="629" y="6484"/>
                  </a:lnTo>
                  <a:lnTo>
                    <a:pt x="4478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957662B-1DFF-4DA0-9A1E-C50151864926}"/>
                </a:ext>
              </a:extLst>
            </p:cNvPr>
            <p:cNvSpPr/>
            <p:nvPr/>
          </p:nvSpPr>
          <p:spPr>
            <a:xfrm>
              <a:off x="5657346" y="6189094"/>
              <a:ext cx="87292" cy="268282"/>
            </a:xfrm>
            <a:custGeom>
              <a:avLst/>
              <a:gdLst/>
              <a:ahLst/>
              <a:cxnLst/>
              <a:rect l="0" t="0" r="0" b="0"/>
              <a:pathLst>
                <a:path w="87292" h="268282">
                  <a:moveTo>
                    <a:pt x="63970" y="177114"/>
                  </a:moveTo>
                  <a:lnTo>
                    <a:pt x="51590" y="168860"/>
                  </a:lnTo>
                  <a:lnTo>
                    <a:pt x="36299" y="167111"/>
                  </a:lnTo>
                  <a:lnTo>
                    <a:pt x="27384" y="167854"/>
                  </a:lnTo>
                  <a:lnTo>
                    <a:pt x="20578" y="170941"/>
                  </a:lnTo>
                  <a:lnTo>
                    <a:pt x="10711" y="181280"/>
                  </a:lnTo>
                  <a:lnTo>
                    <a:pt x="301" y="209922"/>
                  </a:lnTo>
                  <a:lnTo>
                    <a:pt x="0" y="245760"/>
                  </a:lnTo>
                  <a:lnTo>
                    <a:pt x="3185" y="254836"/>
                  </a:lnTo>
                  <a:lnTo>
                    <a:pt x="13634" y="267224"/>
                  </a:lnTo>
                  <a:lnTo>
                    <a:pt x="20048" y="268281"/>
                  </a:lnTo>
                  <a:lnTo>
                    <a:pt x="26915" y="266395"/>
                  </a:lnTo>
                  <a:lnTo>
                    <a:pt x="34085" y="262546"/>
                  </a:lnTo>
                  <a:lnTo>
                    <a:pt x="44354" y="251360"/>
                  </a:lnTo>
                  <a:lnTo>
                    <a:pt x="48302" y="244749"/>
                  </a:lnTo>
                  <a:lnTo>
                    <a:pt x="49731" y="198306"/>
                  </a:lnTo>
                  <a:lnTo>
                    <a:pt x="42094" y="152559"/>
                  </a:lnTo>
                  <a:lnTo>
                    <a:pt x="30927" y="104013"/>
                  </a:lnTo>
                  <a:lnTo>
                    <a:pt x="15792" y="44417"/>
                  </a:lnTo>
                  <a:lnTo>
                    <a:pt x="8044" y="4687"/>
                  </a:lnTo>
                  <a:lnTo>
                    <a:pt x="9412" y="838"/>
                  </a:lnTo>
                  <a:lnTo>
                    <a:pt x="12051" y="0"/>
                  </a:lnTo>
                  <a:lnTo>
                    <a:pt x="19590" y="10584"/>
                  </a:lnTo>
                  <a:lnTo>
                    <a:pt x="42632" y="73202"/>
                  </a:lnTo>
                  <a:lnTo>
                    <a:pt x="68684" y="135577"/>
                  </a:lnTo>
                  <a:lnTo>
                    <a:pt x="87291" y="17711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D19898B8-F428-4712-A273-C6575C245001}"/>
                </a:ext>
              </a:extLst>
            </p:cNvPr>
            <p:cNvSpPr/>
            <p:nvPr/>
          </p:nvSpPr>
          <p:spPr>
            <a:xfrm>
              <a:off x="5788820" y="6261666"/>
              <a:ext cx="349445" cy="173522"/>
            </a:xfrm>
            <a:custGeom>
              <a:avLst/>
              <a:gdLst/>
              <a:ahLst/>
              <a:cxnLst/>
              <a:rect l="0" t="0" r="0" b="0"/>
              <a:pathLst>
                <a:path w="349445" h="173522">
                  <a:moveTo>
                    <a:pt x="49099" y="135636"/>
                  </a:moveTo>
                  <a:lnTo>
                    <a:pt x="53226" y="152143"/>
                  </a:lnTo>
                  <a:lnTo>
                    <a:pt x="57033" y="157869"/>
                  </a:lnTo>
                  <a:lnTo>
                    <a:pt x="68172" y="166535"/>
                  </a:lnTo>
                  <a:lnTo>
                    <a:pt x="75634" y="164008"/>
                  </a:lnTo>
                  <a:lnTo>
                    <a:pt x="93138" y="147382"/>
                  </a:lnTo>
                  <a:lnTo>
                    <a:pt x="96597" y="133965"/>
                  </a:lnTo>
                  <a:lnTo>
                    <a:pt x="93530" y="100632"/>
                  </a:lnTo>
                  <a:lnTo>
                    <a:pt x="83529" y="76605"/>
                  </a:lnTo>
                  <a:lnTo>
                    <a:pt x="77235" y="67779"/>
                  </a:lnTo>
                  <a:lnTo>
                    <a:pt x="66129" y="65350"/>
                  </a:lnTo>
                  <a:lnTo>
                    <a:pt x="35362" y="71864"/>
                  </a:lnTo>
                  <a:lnTo>
                    <a:pt x="12476" y="88579"/>
                  </a:lnTo>
                  <a:lnTo>
                    <a:pt x="3954" y="99082"/>
                  </a:lnTo>
                  <a:lnTo>
                    <a:pt x="0" y="111266"/>
                  </a:lnTo>
                  <a:lnTo>
                    <a:pt x="214" y="138625"/>
                  </a:lnTo>
                  <a:lnTo>
                    <a:pt x="4416" y="149721"/>
                  </a:lnTo>
                  <a:lnTo>
                    <a:pt x="18300" y="166655"/>
                  </a:lnTo>
                  <a:lnTo>
                    <a:pt x="26839" y="170999"/>
                  </a:lnTo>
                  <a:lnTo>
                    <a:pt x="45539" y="173521"/>
                  </a:lnTo>
                  <a:lnTo>
                    <a:pt x="54500" y="170394"/>
                  </a:lnTo>
                  <a:lnTo>
                    <a:pt x="71365" y="157706"/>
                  </a:lnTo>
                  <a:lnTo>
                    <a:pt x="87174" y="135265"/>
                  </a:lnTo>
                  <a:lnTo>
                    <a:pt x="89630" y="119924"/>
                  </a:lnTo>
                  <a:lnTo>
                    <a:pt x="89075" y="112205"/>
                  </a:lnTo>
                  <a:lnTo>
                    <a:pt x="87842" y="109651"/>
                  </a:lnTo>
                  <a:lnTo>
                    <a:pt x="86156" y="110540"/>
                  </a:lnTo>
                  <a:lnTo>
                    <a:pt x="84168" y="113723"/>
                  </a:lnTo>
                  <a:lnTo>
                    <a:pt x="84570" y="117572"/>
                  </a:lnTo>
                  <a:lnTo>
                    <a:pt x="102181" y="145296"/>
                  </a:lnTo>
                  <a:lnTo>
                    <a:pt x="108672" y="149850"/>
                  </a:lnTo>
                  <a:lnTo>
                    <a:pt x="125096" y="154909"/>
                  </a:lnTo>
                  <a:lnTo>
                    <a:pt x="132585" y="154531"/>
                  </a:lnTo>
                  <a:lnTo>
                    <a:pt x="145513" y="149504"/>
                  </a:lnTo>
                  <a:lnTo>
                    <a:pt x="157017" y="134602"/>
                  </a:lnTo>
                  <a:lnTo>
                    <a:pt x="166161" y="113583"/>
                  </a:lnTo>
                  <a:lnTo>
                    <a:pt x="170224" y="89846"/>
                  </a:lnTo>
                  <a:lnTo>
                    <a:pt x="167423" y="69508"/>
                  </a:lnTo>
                  <a:lnTo>
                    <a:pt x="163012" y="57013"/>
                  </a:lnTo>
                  <a:lnTo>
                    <a:pt x="163930" y="60097"/>
                  </a:lnTo>
                  <a:lnTo>
                    <a:pt x="190177" y="82327"/>
                  </a:lnTo>
                  <a:lnTo>
                    <a:pt x="224024" y="106551"/>
                  </a:lnTo>
                  <a:lnTo>
                    <a:pt x="230495" y="113655"/>
                  </a:lnTo>
                  <a:lnTo>
                    <a:pt x="233082" y="120982"/>
                  </a:lnTo>
                  <a:lnTo>
                    <a:pt x="231349" y="136033"/>
                  </a:lnTo>
                  <a:lnTo>
                    <a:pt x="227605" y="141946"/>
                  </a:lnTo>
                  <a:lnTo>
                    <a:pt x="216536" y="150820"/>
                  </a:lnTo>
                  <a:lnTo>
                    <a:pt x="210819" y="150942"/>
                  </a:lnTo>
                  <a:lnTo>
                    <a:pt x="205281" y="148430"/>
                  </a:lnTo>
                  <a:lnTo>
                    <a:pt x="199861" y="144166"/>
                  </a:lnTo>
                  <a:lnTo>
                    <a:pt x="197976" y="137867"/>
                  </a:lnTo>
                  <a:lnTo>
                    <a:pt x="200487" y="121657"/>
                  </a:lnTo>
                  <a:lnTo>
                    <a:pt x="211969" y="105239"/>
                  </a:lnTo>
                  <a:lnTo>
                    <a:pt x="247490" y="73585"/>
                  </a:lnTo>
                  <a:lnTo>
                    <a:pt x="303803" y="43245"/>
                  </a:lnTo>
                  <a:lnTo>
                    <a:pt x="337235" y="24383"/>
                  </a:lnTo>
                  <a:lnTo>
                    <a:pt x="349329" y="10183"/>
                  </a:lnTo>
                  <a:lnTo>
                    <a:pt x="349444" y="5360"/>
                  </a:lnTo>
                  <a:lnTo>
                    <a:pt x="346066" y="2144"/>
                  </a:lnTo>
                  <a:lnTo>
                    <a:pt x="340359" y="0"/>
                  </a:lnTo>
                  <a:lnTo>
                    <a:pt x="333964" y="1162"/>
                  </a:lnTo>
                  <a:lnTo>
                    <a:pt x="319947" y="9363"/>
                  </a:lnTo>
                  <a:lnTo>
                    <a:pt x="309687" y="21645"/>
                  </a:lnTo>
                  <a:lnTo>
                    <a:pt x="305742" y="28548"/>
                  </a:lnTo>
                  <a:lnTo>
                    <a:pt x="303662" y="47734"/>
                  </a:lnTo>
                  <a:lnTo>
                    <a:pt x="309364" y="86986"/>
                  </a:lnTo>
                  <a:lnTo>
                    <a:pt x="313909" y="96739"/>
                  </a:lnTo>
                  <a:lnTo>
                    <a:pt x="321173" y="10454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03DAA24-ABCF-4E31-87D2-5505F5E0CE5E}"/>
              </a:ext>
            </a:extLst>
          </p:cNvPr>
          <p:cNvGrpSpPr/>
          <p:nvPr/>
        </p:nvGrpSpPr>
        <p:grpSpPr>
          <a:xfrm>
            <a:off x="4473846" y="5079604"/>
            <a:ext cx="508986" cy="247779"/>
            <a:chOff x="4473846" y="5079604"/>
            <a:chExt cx="508986" cy="247779"/>
          </a:xfrm>
        </p:grpSpPr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5608EC9-D905-455F-B91C-A37B7033C9BE}"/>
                </a:ext>
              </a:extLst>
            </p:cNvPr>
            <p:cNvSpPr/>
            <p:nvPr/>
          </p:nvSpPr>
          <p:spPr>
            <a:xfrm>
              <a:off x="4473846" y="5112244"/>
              <a:ext cx="67427" cy="215139"/>
            </a:xfrm>
            <a:custGeom>
              <a:avLst/>
              <a:gdLst/>
              <a:ahLst/>
              <a:cxnLst/>
              <a:rect l="0" t="0" r="0" b="0"/>
              <a:pathLst>
                <a:path w="67427" h="215139">
                  <a:moveTo>
                    <a:pt x="19253" y="111255"/>
                  </a:moveTo>
                  <a:lnTo>
                    <a:pt x="23102" y="159688"/>
                  </a:lnTo>
                  <a:lnTo>
                    <a:pt x="18896" y="215138"/>
                  </a:lnTo>
                  <a:lnTo>
                    <a:pt x="17288" y="215060"/>
                  </a:lnTo>
                  <a:lnTo>
                    <a:pt x="13197" y="204895"/>
                  </a:lnTo>
                  <a:lnTo>
                    <a:pt x="5126" y="151055"/>
                  </a:lnTo>
                  <a:lnTo>
                    <a:pt x="0" y="100975"/>
                  </a:lnTo>
                  <a:lnTo>
                    <a:pt x="9518" y="46501"/>
                  </a:lnTo>
                  <a:lnTo>
                    <a:pt x="24622" y="12702"/>
                  </a:lnTo>
                  <a:lnTo>
                    <a:pt x="31470" y="6685"/>
                  </a:lnTo>
                  <a:lnTo>
                    <a:pt x="48291" y="0"/>
                  </a:lnTo>
                  <a:lnTo>
                    <a:pt x="55023" y="1673"/>
                  </a:lnTo>
                  <a:lnTo>
                    <a:pt x="60374" y="6242"/>
                  </a:lnTo>
                  <a:lnTo>
                    <a:pt x="64805" y="12744"/>
                  </a:lnTo>
                  <a:lnTo>
                    <a:pt x="67426" y="33787"/>
                  </a:lnTo>
                  <a:lnTo>
                    <a:pt x="63983" y="58687"/>
                  </a:lnTo>
                  <a:lnTo>
                    <a:pt x="48341" y="89537"/>
                  </a:lnTo>
                  <a:lnTo>
                    <a:pt x="27026" y="11125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37C9780-22E3-49E0-BBA7-3A5F5D14CD1E}"/>
                </a:ext>
              </a:extLst>
            </p:cNvPr>
            <p:cNvSpPr/>
            <p:nvPr/>
          </p:nvSpPr>
          <p:spPr>
            <a:xfrm>
              <a:off x="4640796" y="5200179"/>
              <a:ext cx="15548" cy="31095"/>
            </a:xfrm>
            <a:custGeom>
              <a:avLst/>
              <a:gdLst/>
              <a:ahLst/>
              <a:cxnLst/>
              <a:rect l="0" t="0" r="0" b="0"/>
              <a:pathLst>
                <a:path w="15548" h="31095">
                  <a:moveTo>
                    <a:pt x="0" y="0"/>
                  </a:moveTo>
                  <a:lnTo>
                    <a:pt x="6205" y="21369"/>
                  </a:lnTo>
                  <a:lnTo>
                    <a:pt x="15547" y="3109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04CD882-9DC2-489F-8DF3-A52606DC9DCE}"/>
                </a:ext>
              </a:extLst>
            </p:cNvPr>
            <p:cNvSpPr/>
            <p:nvPr/>
          </p:nvSpPr>
          <p:spPr>
            <a:xfrm>
              <a:off x="4726305" y="5079604"/>
              <a:ext cx="101860" cy="168439"/>
            </a:xfrm>
            <a:custGeom>
              <a:avLst/>
              <a:gdLst/>
              <a:ahLst/>
              <a:cxnLst/>
              <a:rect l="0" t="0" r="0" b="0"/>
              <a:pathLst>
                <a:path w="101860" h="168439">
                  <a:moveTo>
                    <a:pt x="0" y="3972"/>
                  </a:moveTo>
                  <a:lnTo>
                    <a:pt x="26551" y="8450"/>
                  </a:lnTo>
                  <a:lnTo>
                    <a:pt x="85995" y="0"/>
                  </a:lnTo>
                  <a:lnTo>
                    <a:pt x="85832" y="460"/>
                  </a:lnTo>
                  <a:lnTo>
                    <a:pt x="79606" y="4139"/>
                  </a:lnTo>
                  <a:lnTo>
                    <a:pt x="52443" y="29532"/>
                  </a:lnTo>
                  <a:lnTo>
                    <a:pt x="49645" y="36559"/>
                  </a:lnTo>
                  <a:lnTo>
                    <a:pt x="49507" y="43835"/>
                  </a:lnTo>
                  <a:lnTo>
                    <a:pt x="51143" y="51277"/>
                  </a:lnTo>
                  <a:lnTo>
                    <a:pt x="65825" y="74130"/>
                  </a:lnTo>
                  <a:lnTo>
                    <a:pt x="98328" y="118025"/>
                  </a:lnTo>
                  <a:lnTo>
                    <a:pt x="101859" y="137292"/>
                  </a:lnTo>
                  <a:lnTo>
                    <a:pt x="101591" y="147267"/>
                  </a:lnTo>
                  <a:lnTo>
                    <a:pt x="98821" y="154780"/>
                  </a:lnTo>
                  <a:lnTo>
                    <a:pt x="88834" y="165432"/>
                  </a:lnTo>
                  <a:lnTo>
                    <a:pt x="84271" y="167754"/>
                  </a:lnTo>
                  <a:lnTo>
                    <a:pt x="80364" y="168438"/>
                  </a:lnTo>
                  <a:lnTo>
                    <a:pt x="69962" y="16721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E8BE253-A133-4B04-B2EB-F1D6E20AF5EA}"/>
                </a:ext>
              </a:extLst>
            </p:cNvPr>
            <p:cNvSpPr/>
            <p:nvPr/>
          </p:nvSpPr>
          <p:spPr>
            <a:xfrm>
              <a:off x="4936190" y="5145764"/>
              <a:ext cx="46642" cy="7774"/>
            </a:xfrm>
            <a:custGeom>
              <a:avLst/>
              <a:gdLst/>
              <a:ahLst/>
              <a:cxnLst/>
              <a:rect l="0" t="0" r="0" b="0"/>
              <a:pathLst>
                <a:path w="46642" h="7774">
                  <a:moveTo>
                    <a:pt x="0" y="0"/>
                  </a:moveTo>
                  <a:lnTo>
                    <a:pt x="46641" y="777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DCBFE9BB-41FD-41C4-B559-736ACF1EC938}"/>
              </a:ext>
            </a:extLst>
          </p:cNvPr>
          <p:cNvGrpSpPr/>
          <p:nvPr/>
        </p:nvGrpSpPr>
        <p:grpSpPr>
          <a:xfrm>
            <a:off x="6288784" y="5518893"/>
            <a:ext cx="458638" cy="213172"/>
            <a:chOff x="6288784" y="5518893"/>
            <a:chExt cx="458638" cy="213172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812D07A1-D4B6-4076-A51B-FB6F6F054295}"/>
                </a:ext>
              </a:extLst>
            </p:cNvPr>
            <p:cNvSpPr/>
            <p:nvPr/>
          </p:nvSpPr>
          <p:spPr>
            <a:xfrm>
              <a:off x="6288784" y="5526667"/>
              <a:ext cx="202112" cy="45021"/>
            </a:xfrm>
            <a:custGeom>
              <a:avLst/>
              <a:gdLst/>
              <a:ahLst/>
              <a:cxnLst/>
              <a:rect l="0" t="0" r="0" b="0"/>
              <a:pathLst>
                <a:path w="202112" h="45021">
                  <a:moveTo>
                    <a:pt x="0" y="38868"/>
                  </a:moveTo>
                  <a:lnTo>
                    <a:pt x="27671" y="45020"/>
                  </a:lnTo>
                  <a:lnTo>
                    <a:pt x="69765" y="42194"/>
                  </a:lnTo>
                  <a:lnTo>
                    <a:pt x="119327" y="31600"/>
                  </a:lnTo>
                  <a:lnTo>
                    <a:pt x="179929" y="9802"/>
                  </a:lnTo>
                  <a:lnTo>
                    <a:pt x="202111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1487EAC-9571-46E7-8161-0CA223CE9AB3}"/>
                </a:ext>
              </a:extLst>
            </p:cNvPr>
            <p:cNvSpPr/>
            <p:nvPr/>
          </p:nvSpPr>
          <p:spPr>
            <a:xfrm>
              <a:off x="6334705" y="5518893"/>
              <a:ext cx="117324" cy="213172"/>
            </a:xfrm>
            <a:custGeom>
              <a:avLst/>
              <a:gdLst/>
              <a:ahLst/>
              <a:cxnLst/>
              <a:rect l="0" t="0" r="0" b="0"/>
              <a:pathLst>
                <a:path w="117324" h="213172">
                  <a:moveTo>
                    <a:pt x="117323" y="0"/>
                  </a:moveTo>
                  <a:lnTo>
                    <a:pt x="72219" y="29094"/>
                  </a:lnTo>
                  <a:lnTo>
                    <a:pt x="63304" y="41434"/>
                  </a:lnTo>
                  <a:lnTo>
                    <a:pt x="63371" y="62466"/>
                  </a:lnTo>
                  <a:lnTo>
                    <a:pt x="77491" y="109940"/>
                  </a:lnTo>
                  <a:lnTo>
                    <a:pt x="94324" y="146381"/>
                  </a:lnTo>
                  <a:lnTo>
                    <a:pt x="94722" y="162660"/>
                  </a:lnTo>
                  <a:lnTo>
                    <a:pt x="89715" y="176228"/>
                  </a:lnTo>
                  <a:lnTo>
                    <a:pt x="85962" y="182265"/>
                  </a:lnTo>
                  <a:lnTo>
                    <a:pt x="70275" y="191276"/>
                  </a:lnTo>
                  <a:lnTo>
                    <a:pt x="39466" y="198901"/>
                  </a:lnTo>
                  <a:lnTo>
                    <a:pt x="2232" y="205604"/>
                  </a:lnTo>
                  <a:lnTo>
                    <a:pt x="0" y="207895"/>
                  </a:lnTo>
                  <a:lnTo>
                    <a:pt x="1967" y="210286"/>
                  </a:lnTo>
                  <a:lnTo>
                    <a:pt x="6734" y="212744"/>
                  </a:lnTo>
                  <a:lnTo>
                    <a:pt x="21243" y="213171"/>
                  </a:lnTo>
                  <a:lnTo>
                    <a:pt x="55745" y="203949"/>
                  </a:lnTo>
                  <a:lnTo>
                    <a:pt x="117323" y="17879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30824966-575C-4B6F-A7CF-FE5A372323DD}"/>
                </a:ext>
              </a:extLst>
            </p:cNvPr>
            <p:cNvSpPr/>
            <p:nvPr/>
          </p:nvSpPr>
          <p:spPr>
            <a:xfrm>
              <a:off x="6497485" y="5627723"/>
              <a:ext cx="16732" cy="16732"/>
            </a:xfrm>
            <a:custGeom>
              <a:avLst/>
              <a:gdLst/>
              <a:ahLst/>
              <a:cxnLst/>
              <a:rect l="0" t="0" r="0" b="0"/>
              <a:pathLst>
                <a:path w="16732" h="16732">
                  <a:moveTo>
                    <a:pt x="8957" y="7773"/>
                  </a:moveTo>
                  <a:lnTo>
                    <a:pt x="0" y="16731"/>
                  </a:lnTo>
                  <a:lnTo>
                    <a:pt x="16731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ADC19B3-E3B7-4350-A003-BE978F62C1E3}"/>
                </a:ext>
              </a:extLst>
            </p:cNvPr>
            <p:cNvSpPr/>
            <p:nvPr/>
          </p:nvSpPr>
          <p:spPr>
            <a:xfrm>
              <a:off x="6576404" y="5523986"/>
              <a:ext cx="83778" cy="158153"/>
            </a:xfrm>
            <a:custGeom>
              <a:avLst/>
              <a:gdLst/>
              <a:ahLst/>
              <a:cxnLst/>
              <a:rect l="0" t="0" r="0" b="0"/>
              <a:pathLst>
                <a:path w="83778" h="158153">
                  <a:moveTo>
                    <a:pt x="0" y="18228"/>
                  </a:moveTo>
                  <a:lnTo>
                    <a:pt x="54158" y="2479"/>
                  </a:lnTo>
                  <a:lnTo>
                    <a:pt x="74166" y="0"/>
                  </a:lnTo>
                  <a:lnTo>
                    <a:pt x="77084" y="1757"/>
                  </a:lnTo>
                  <a:lnTo>
                    <a:pt x="77301" y="4656"/>
                  </a:lnTo>
                  <a:lnTo>
                    <a:pt x="70632" y="12484"/>
                  </a:lnTo>
                  <a:lnTo>
                    <a:pt x="65226" y="16990"/>
                  </a:lnTo>
                  <a:lnTo>
                    <a:pt x="62487" y="22585"/>
                  </a:lnTo>
                  <a:lnTo>
                    <a:pt x="61745" y="35711"/>
                  </a:lnTo>
                  <a:lnTo>
                    <a:pt x="79662" y="91406"/>
                  </a:lnTo>
                  <a:lnTo>
                    <a:pt x="83777" y="122060"/>
                  </a:lnTo>
                  <a:lnTo>
                    <a:pt x="81763" y="130636"/>
                  </a:lnTo>
                  <a:lnTo>
                    <a:pt x="72616" y="144771"/>
                  </a:lnTo>
                  <a:lnTo>
                    <a:pt x="64519" y="152204"/>
                  </a:lnTo>
                  <a:lnTo>
                    <a:pt x="54415" y="15815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2008C15-5680-4D78-871D-16EBD7C9ACE4}"/>
                </a:ext>
              </a:extLst>
            </p:cNvPr>
            <p:cNvSpPr/>
            <p:nvPr/>
          </p:nvSpPr>
          <p:spPr>
            <a:xfrm>
              <a:off x="6724101" y="5549988"/>
              <a:ext cx="23321" cy="7774"/>
            </a:xfrm>
            <a:custGeom>
              <a:avLst/>
              <a:gdLst/>
              <a:ahLst/>
              <a:cxnLst/>
              <a:rect l="0" t="0" r="0" b="0"/>
              <a:pathLst>
                <a:path w="23321" h="7774">
                  <a:moveTo>
                    <a:pt x="0" y="0"/>
                  </a:moveTo>
                  <a:lnTo>
                    <a:pt x="20506" y="863"/>
                  </a:lnTo>
                  <a:lnTo>
                    <a:pt x="22307" y="2303"/>
                  </a:lnTo>
                  <a:lnTo>
                    <a:pt x="23320" y="777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872E7E7-3320-4B14-B732-6A6FB647BD9B}"/>
              </a:ext>
            </a:extLst>
          </p:cNvPr>
          <p:cNvGrpSpPr/>
          <p:nvPr/>
        </p:nvGrpSpPr>
        <p:grpSpPr>
          <a:xfrm>
            <a:off x="4897322" y="6740738"/>
            <a:ext cx="551922" cy="260304"/>
            <a:chOff x="4897322" y="6740738"/>
            <a:chExt cx="551922" cy="260304"/>
          </a:xfrm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5D1AB8B-4BDE-4F1D-8620-2CDACA95C36D}"/>
                </a:ext>
              </a:extLst>
            </p:cNvPr>
            <p:cNvSpPr/>
            <p:nvPr/>
          </p:nvSpPr>
          <p:spPr>
            <a:xfrm>
              <a:off x="4897322" y="6793752"/>
              <a:ext cx="163245" cy="207290"/>
            </a:xfrm>
            <a:custGeom>
              <a:avLst/>
              <a:gdLst/>
              <a:ahLst/>
              <a:cxnLst/>
              <a:rect l="0" t="0" r="0" b="0"/>
              <a:pathLst>
                <a:path w="163245" h="207290">
                  <a:moveTo>
                    <a:pt x="0" y="0"/>
                  </a:moveTo>
                  <a:lnTo>
                    <a:pt x="4127" y="12380"/>
                  </a:lnTo>
                  <a:lnTo>
                    <a:pt x="9661" y="16026"/>
                  </a:lnTo>
                  <a:lnTo>
                    <a:pt x="27326" y="20079"/>
                  </a:lnTo>
                  <a:lnTo>
                    <a:pt x="67810" y="19065"/>
                  </a:lnTo>
                  <a:lnTo>
                    <a:pt x="70255" y="21347"/>
                  </a:lnTo>
                  <a:lnTo>
                    <a:pt x="70157" y="24596"/>
                  </a:lnTo>
                  <a:lnTo>
                    <a:pt x="65443" y="32813"/>
                  </a:lnTo>
                  <a:lnTo>
                    <a:pt x="61767" y="37423"/>
                  </a:lnTo>
                  <a:lnTo>
                    <a:pt x="59986" y="54060"/>
                  </a:lnTo>
                  <a:lnTo>
                    <a:pt x="70451" y="112723"/>
                  </a:lnTo>
                  <a:lnTo>
                    <a:pt x="81255" y="167052"/>
                  </a:lnTo>
                  <a:lnTo>
                    <a:pt x="79875" y="184803"/>
                  </a:lnTo>
                  <a:lnTo>
                    <a:pt x="75707" y="191436"/>
                  </a:lnTo>
                  <a:lnTo>
                    <a:pt x="61863" y="201110"/>
                  </a:lnTo>
                  <a:lnTo>
                    <a:pt x="34644" y="207286"/>
                  </a:lnTo>
                  <a:lnTo>
                    <a:pt x="30870" y="207289"/>
                  </a:lnTo>
                  <a:lnTo>
                    <a:pt x="30944" y="206427"/>
                  </a:lnTo>
                  <a:lnTo>
                    <a:pt x="39665" y="203165"/>
                  </a:lnTo>
                  <a:lnTo>
                    <a:pt x="97785" y="189021"/>
                  </a:lnTo>
                  <a:lnTo>
                    <a:pt x="154522" y="173313"/>
                  </a:lnTo>
                  <a:lnTo>
                    <a:pt x="163244" y="17101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575382B0-CC6B-4B3B-9D5A-91D7A63FB6DB}"/>
                </a:ext>
              </a:extLst>
            </p:cNvPr>
            <p:cNvSpPr/>
            <p:nvPr/>
          </p:nvSpPr>
          <p:spPr>
            <a:xfrm>
              <a:off x="5146075" y="6863714"/>
              <a:ext cx="7775" cy="15548"/>
            </a:xfrm>
            <a:custGeom>
              <a:avLst/>
              <a:gdLst/>
              <a:ahLst/>
              <a:cxnLst/>
              <a:rect l="0" t="0" r="0" b="0"/>
              <a:pathLst>
                <a:path w="7775" h="15548">
                  <a:moveTo>
                    <a:pt x="0" y="15547"/>
                  </a:moveTo>
                  <a:lnTo>
                    <a:pt x="7774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6E44776-4095-4FBD-8DD8-2BDCF22B8ECF}"/>
                </a:ext>
              </a:extLst>
            </p:cNvPr>
            <p:cNvSpPr/>
            <p:nvPr/>
          </p:nvSpPr>
          <p:spPr>
            <a:xfrm>
              <a:off x="5208263" y="6740738"/>
              <a:ext cx="92254" cy="76335"/>
            </a:xfrm>
            <a:custGeom>
              <a:avLst/>
              <a:gdLst/>
              <a:ahLst/>
              <a:cxnLst/>
              <a:rect l="0" t="0" r="0" b="0"/>
              <a:pathLst>
                <a:path w="92254" h="76335">
                  <a:moveTo>
                    <a:pt x="0" y="14146"/>
                  </a:moveTo>
                  <a:lnTo>
                    <a:pt x="46848" y="1750"/>
                  </a:lnTo>
                  <a:lnTo>
                    <a:pt x="69766" y="0"/>
                  </a:lnTo>
                  <a:lnTo>
                    <a:pt x="78469" y="2124"/>
                  </a:lnTo>
                  <a:lnTo>
                    <a:pt x="85134" y="6132"/>
                  </a:lnTo>
                  <a:lnTo>
                    <a:pt x="90442" y="11394"/>
                  </a:lnTo>
                  <a:lnTo>
                    <a:pt x="92253" y="16630"/>
                  </a:lnTo>
                  <a:lnTo>
                    <a:pt x="91732" y="21848"/>
                  </a:lnTo>
                  <a:lnTo>
                    <a:pt x="86548" y="32252"/>
                  </a:lnTo>
                  <a:lnTo>
                    <a:pt x="78485" y="42635"/>
                  </a:lnTo>
                  <a:lnTo>
                    <a:pt x="76508" y="48686"/>
                  </a:lnTo>
                  <a:lnTo>
                    <a:pt x="77736" y="7633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668434D-5C70-4F85-938D-8FF47C7D821D}"/>
                </a:ext>
              </a:extLst>
            </p:cNvPr>
            <p:cNvSpPr/>
            <p:nvPr/>
          </p:nvSpPr>
          <p:spPr>
            <a:xfrm>
              <a:off x="5216037" y="6778205"/>
              <a:ext cx="103547" cy="179298"/>
            </a:xfrm>
            <a:custGeom>
              <a:avLst/>
              <a:gdLst/>
              <a:ahLst/>
              <a:cxnLst/>
              <a:rect l="0" t="0" r="0" b="0"/>
              <a:pathLst>
                <a:path w="103547" h="179298">
                  <a:moveTo>
                    <a:pt x="101056" y="0"/>
                  </a:moveTo>
                  <a:lnTo>
                    <a:pt x="88676" y="8253"/>
                  </a:lnTo>
                  <a:lnTo>
                    <a:pt x="85029" y="14139"/>
                  </a:lnTo>
                  <a:lnTo>
                    <a:pt x="80977" y="29892"/>
                  </a:lnTo>
                  <a:lnTo>
                    <a:pt x="83783" y="46107"/>
                  </a:lnTo>
                  <a:lnTo>
                    <a:pt x="103546" y="107718"/>
                  </a:lnTo>
                  <a:lnTo>
                    <a:pt x="103137" y="135947"/>
                  </a:lnTo>
                  <a:lnTo>
                    <a:pt x="97374" y="151399"/>
                  </a:lnTo>
                  <a:lnTo>
                    <a:pt x="93419" y="157938"/>
                  </a:lnTo>
                  <a:lnTo>
                    <a:pt x="71346" y="175395"/>
                  </a:lnTo>
                  <a:lnTo>
                    <a:pt x="52726" y="179297"/>
                  </a:lnTo>
                  <a:lnTo>
                    <a:pt x="42924" y="179128"/>
                  </a:lnTo>
                  <a:lnTo>
                    <a:pt x="25123" y="172030"/>
                  </a:lnTo>
                  <a:lnTo>
                    <a:pt x="16749" y="166510"/>
                  </a:lnTo>
                  <a:lnTo>
                    <a:pt x="11166" y="160239"/>
                  </a:lnTo>
                  <a:lnTo>
                    <a:pt x="0" y="13215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D19903A-3609-435C-A464-0D978AB9ACBA}"/>
                </a:ext>
              </a:extLst>
            </p:cNvPr>
            <p:cNvSpPr/>
            <p:nvPr/>
          </p:nvSpPr>
          <p:spPr>
            <a:xfrm>
              <a:off x="5433695" y="6840393"/>
              <a:ext cx="15549" cy="7774"/>
            </a:xfrm>
            <a:custGeom>
              <a:avLst/>
              <a:gdLst/>
              <a:ahLst/>
              <a:cxnLst/>
              <a:rect l="0" t="0" r="0" b="0"/>
              <a:pathLst>
                <a:path w="15549" h="7774">
                  <a:moveTo>
                    <a:pt x="15548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8940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00D4FEC-3503-4B38-B28D-E4E00A7F11CB}"/>
              </a:ext>
            </a:extLst>
          </p:cNvPr>
          <p:cNvGrpSpPr/>
          <p:nvPr/>
        </p:nvGrpSpPr>
        <p:grpSpPr>
          <a:xfrm>
            <a:off x="330135" y="87708"/>
            <a:ext cx="2410578" cy="426045"/>
            <a:chOff x="330135" y="87708"/>
            <a:chExt cx="2410578" cy="426045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0DA8ECB-D243-4588-BBB3-3E71EB186B60}"/>
                </a:ext>
              </a:extLst>
            </p:cNvPr>
            <p:cNvSpPr/>
            <p:nvPr/>
          </p:nvSpPr>
          <p:spPr>
            <a:xfrm>
              <a:off x="396450" y="197313"/>
              <a:ext cx="15548" cy="113629"/>
            </a:xfrm>
            <a:custGeom>
              <a:avLst/>
              <a:gdLst/>
              <a:ahLst/>
              <a:cxnLst/>
              <a:rect l="0" t="0" r="0" b="0"/>
              <a:pathLst>
                <a:path w="15548" h="113629">
                  <a:moveTo>
                    <a:pt x="0" y="12572"/>
                  </a:moveTo>
                  <a:lnTo>
                    <a:pt x="4127" y="192"/>
                  </a:lnTo>
                  <a:lnTo>
                    <a:pt x="5342" y="0"/>
                  </a:lnTo>
                  <a:lnTo>
                    <a:pt x="11805" y="62628"/>
                  </a:lnTo>
                  <a:lnTo>
                    <a:pt x="15547" y="11362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E9DAF86-1F8B-4E20-B86C-784AA812A2EA}"/>
                </a:ext>
              </a:extLst>
            </p:cNvPr>
            <p:cNvSpPr/>
            <p:nvPr/>
          </p:nvSpPr>
          <p:spPr>
            <a:xfrm>
              <a:off x="330135" y="141902"/>
              <a:ext cx="203994" cy="176814"/>
            </a:xfrm>
            <a:custGeom>
              <a:avLst/>
              <a:gdLst/>
              <a:ahLst/>
              <a:cxnLst/>
              <a:rect l="0" t="0" r="0" b="0"/>
              <a:pathLst>
                <a:path w="203994" h="176814">
                  <a:moveTo>
                    <a:pt x="4127" y="67983"/>
                  </a:moveTo>
                  <a:lnTo>
                    <a:pt x="0" y="55603"/>
                  </a:lnTo>
                  <a:lnTo>
                    <a:pt x="512" y="50229"/>
                  </a:lnTo>
                  <a:lnTo>
                    <a:pt x="5687" y="39651"/>
                  </a:lnTo>
                  <a:lnTo>
                    <a:pt x="22439" y="23984"/>
                  </a:lnTo>
                  <a:lnTo>
                    <a:pt x="66558" y="3663"/>
                  </a:lnTo>
                  <a:lnTo>
                    <a:pt x="113484" y="0"/>
                  </a:lnTo>
                  <a:lnTo>
                    <a:pt x="133056" y="2643"/>
                  </a:lnTo>
                  <a:lnTo>
                    <a:pt x="162770" y="17241"/>
                  </a:lnTo>
                  <a:lnTo>
                    <a:pt x="185201" y="33851"/>
                  </a:lnTo>
                  <a:lnTo>
                    <a:pt x="198662" y="53839"/>
                  </a:lnTo>
                  <a:lnTo>
                    <a:pt x="203993" y="84426"/>
                  </a:lnTo>
                  <a:lnTo>
                    <a:pt x="201447" y="112586"/>
                  </a:lnTo>
                  <a:lnTo>
                    <a:pt x="195183" y="126962"/>
                  </a:lnTo>
                  <a:lnTo>
                    <a:pt x="172961" y="154394"/>
                  </a:lnTo>
                  <a:lnTo>
                    <a:pt x="147050" y="168826"/>
                  </a:lnTo>
                  <a:lnTo>
                    <a:pt x="97409" y="17681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F9B4FD-E86D-4AD1-8BE1-B069A7B8B79A}"/>
                </a:ext>
              </a:extLst>
            </p:cNvPr>
            <p:cNvSpPr/>
            <p:nvPr/>
          </p:nvSpPr>
          <p:spPr>
            <a:xfrm>
              <a:off x="606335" y="233206"/>
              <a:ext cx="7775" cy="69963"/>
            </a:xfrm>
            <a:custGeom>
              <a:avLst/>
              <a:gdLst/>
              <a:ahLst/>
              <a:cxnLst/>
              <a:rect l="0" t="0" r="0" b="0"/>
              <a:pathLst>
                <a:path w="7775" h="69963">
                  <a:moveTo>
                    <a:pt x="0" y="0"/>
                  </a:moveTo>
                  <a:lnTo>
                    <a:pt x="6153" y="56087"/>
                  </a:lnTo>
                  <a:lnTo>
                    <a:pt x="7774" y="6996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60982A-D49E-497E-9B83-E7D845AB6323}"/>
                </a:ext>
              </a:extLst>
            </p:cNvPr>
            <p:cNvSpPr/>
            <p:nvPr/>
          </p:nvSpPr>
          <p:spPr>
            <a:xfrm>
              <a:off x="583015" y="132150"/>
              <a:ext cx="15548" cy="23322"/>
            </a:xfrm>
            <a:custGeom>
              <a:avLst/>
              <a:gdLst/>
              <a:ahLst/>
              <a:cxnLst/>
              <a:rect l="0" t="0" r="0" b="0"/>
              <a:pathLst>
                <a:path w="15548" h="23322">
                  <a:moveTo>
                    <a:pt x="15547" y="23321"/>
                  </a:moveTo>
                  <a:lnTo>
                    <a:pt x="9341" y="729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AF34555-37B2-4C36-8252-ED6EA1FCAD63}"/>
                </a:ext>
              </a:extLst>
            </p:cNvPr>
            <p:cNvSpPr/>
            <p:nvPr/>
          </p:nvSpPr>
          <p:spPr>
            <a:xfrm>
              <a:off x="628671" y="232760"/>
              <a:ext cx="130100" cy="280993"/>
            </a:xfrm>
            <a:custGeom>
              <a:avLst/>
              <a:gdLst/>
              <a:ahLst/>
              <a:cxnLst/>
              <a:rect l="0" t="0" r="0" b="0"/>
              <a:pathLst>
                <a:path w="130100" h="280993">
                  <a:moveTo>
                    <a:pt x="78720" y="47087"/>
                  </a:moveTo>
                  <a:lnTo>
                    <a:pt x="74593" y="59467"/>
                  </a:lnTo>
                  <a:lnTo>
                    <a:pt x="75969" y="63978"/>
                  </a:lnTo>
                  <a:lnTo>
                    <a:pt x="79477" y="67848"/>
                  </a:lnTo>
                  <a:lnTo>
                    <a:pt x="84407" y="71293"/>
                  </a:lnTo>
                  <a:lnTo>
                    <a:pt x="89421" y="70998"/>
                  </a:lnTo>
                  <a:lnTo>
                    <a:pt x="99599" y="63760"/>
                  </a:lnTo>
                  <a:lnTo>
                    <a:pt x="102140" y="57339"/>
                  </a:lnTo>
                  <a:lnTo>
                    <a:pt x="102661" y="40991"/>
                  </a:lnTo>
                  <a:lnTo>
                    <a:pt x="93971" y="16490"/>
                  </a:lnTo>
                  <a:lnTo>
                    <a:pt x="82907" y="5273"/>
                  </a:lnTo>
                  <a:lnTo>
                    <a:pt x="76329" y="1073"/>
                  </a:lnTo>
                  <a:lnTo>
                    <a:pt x="69352" y="0"/>
                  </a:lnTo>
                  <a:lnTo>
                    <a:pt x="54691" y="3415"/>
                  </a:lnTo>
                  <a:lnTo>
                    <a:pt x="48881" y="7607"/>
                  </a:lnTo>
                  <a:lnTo>
                    <a:pt x="40122" y="19176"/>
                  </a:lnTo>
                  <a:lnTo>
                    <a:pt x="37957" y="35258"/>
                  </a:lnTo>
                  <a:lnTo>
                    <a:pt x="38589" y="44383"/>
                  </a:lnTo>
                  <a:lnTo>
                    <a:pt x="42465" y="52194"/>
                  </a:lnTo>
                  <a:lnTo>
                    <a:pt x="55985" y="65480"/>
                  </a:lnTo>
                  <a:lnTo>
                    <a:pt x="63563" y="67986"/>
                  </a:lnTo>
                  <a:lnTo>
                    <a:pt x="78893" y="66164"/>
                  </a:lnTo>
                  <a:lnTo>
                    <a:pt x="83154" y="62396"/>
                  </a:lnTo>
                  <a:lnTo>
                    <a:pt x="85131" y="57293"/>
                  </a:lnTo>
                  <a:lnTo>
                    <a:pt x="85585" y="51300"/>
                  </a:lnTo>
                  <a:lnTo>
                    <a:pt x="87615" y="49896"/>
                  </a:lnTo>
                  <a:lnTo>
                    <a:pt x="90696" y="51551"/>
                  </a:lnTo>
                  <a:lnTo>
                    <a:pt x="98726" y="61163"/>
                  </a:lnTo>
                  <a:lnTo>
                    <a:pt x="124788" y="116887"/>
                  </a:lnTo>
                  <a:lnTo>
                    <a:pt x="129425" y="135979"/>
                  </a:lnTo>
                  <a:lnTo>
                    <a:pt x="130099" y="190590"/>
                  </a:lnTo>
                  <a:lnTo>
                    <a:pt x="118044" y="239541"/>
                  </a:lnTo>
                  <a:lnTo>
                    <a:pt x="104258" y="258150"/>
                  </a:lnTo>
                  <a:lnTo>
                    <a:pt x="86616" y="271315"/>
                  </a:lnTo>
                  <a:lnTo>
                    <a:pt x="67258" y="280046"/>
                  </a:lnTo>
                  <a:lnTo>
                    <a:pt x="58986" y="280992"/>
                  </a:lnTo>
                  <a:lnTo>
                    <a:pt x="45189" y="277436"/>
                  </a:lnTo>
                  <a:lnTo>
                    <a:pt x="22257" y="261079"/>
                  </a:lnTo>
                  <a:lnTo>
                    <a:pt x="11590" y="251312"/>
                  </a:lnTo>
                  <a:lnTo>
                    <a:pt x="0" y="215468"/>
                  </a:lnTo>
                  <a:lnTo>
                    <a:pt x="758" y="152644"/>
                  </a:lnTo>
                  <a:lnTo>
                    <a:pt x="11661" y="103118"/>
                  </a:lnTo>
                  <a:lnTo>
                    <a:pt x="32079" y="7040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F5716AF-F5FE-47DE-AD04-B6FD9C659E90}"/>
                </a:ext>
              </a:extLst>
            </p:cNvPr>
            <p:cNvSpPr/>
            <p:nvPr/>
          </p:nvSpPr>
          <p:spPr>
            <a:xfrm>
              <a:off x="795122" y="196676"/>
              <a:ext cx="176084" cy="107191"/>
            </a:xfrm>
            <a:custGeom>
              <a:avLst/>
              <a:gdLst/>
              <a:ahLst/>
              <a:cxnLst/>
              <a:rect l="0" t="0" r="0" b="0"/>
              <a:pathLst>
                <a:path w="176084" h="107191">
                  <a:moveTo>
                    <a:pt x="36645" y="59850"/>
                  </a:moveTo>
                  <a:lnTo>
                    <a:pt x="42798" y="32179"/>
                  </a:lnTo>
                  <a:lnTo>
                    <a:pt x="43338" y="23265"/>
                  </a:lnTo>
                  <a:lnTo>
                    <a:pt x="39332" y="8753"/>
                  </a:lnTo>
                  <a:lnTo>
                    <a:pt x="35845" y="2465"/>
                  </a:lnTo>
                  <a:lnTo>
                    <a:pt x="30930" y="0"/>
                  </a:lnTo>
                  <a:lnTo>
                    <a:pt x="25061" y="85"/>
                  </a:lnTo>
                  <a:lnTo>
                    <a:pt x="18558" y="1868"/>
                  </a:lnTo>
                  <a:lnTo>
                    <a:pt x="13359" y="6512"/>
                  </a:lnTo>
                  <a:lnTo>
                    <a:pt x="5279" y="20885"/>
                  </a:lnTo>
                  <a:lnTo>
                    <a:pt x="0" y="48401"/>
                  </a:lnTo>
                  <a:lnTo>
                    <a:pt x="6690" y="82562"/>
                  </a:lnTo>
                  <a:lnTo>
                    <a:pt x="12356" y="91402"/>
                  </a:lnTo>
                  <a:lnTo>
                    <a:pt x="27866" y="103528"/>
                  </a:lnTo>
                  <a:lnTo>
                    <a:pt x="43972" y="107190"/>
                  </a:lnTo>
                  <a:lnTo>
                    <a:pt x="59767" y="105074"/>
                  </a:lnTo>
                  <a:lnTo>
                    <a:pt x="75425" y="98376"/>
                  </a:lnTo>
                  <a:lnTo>
                    <a:pt x="88718" y="85034"/>
                  </a:lnTo>
                  <a:lnTo>
                    <a:pt x="103610" y="58099"/>
                  </a:lnTo>
                  <a:lnTo>
                    <a:pt x="111189" y="28237"/>
                  </a:lnTo>
                  <a:lnTo>
                    <a:pt x="112253" y="18046"/>
                  </a:lnTo>
                  <a:lnTo>
                    <a:pt x="114690" y="12979"/>
                  </a:lnTo>
                  <a:lnTo>
                    <a:pt x="118042" y="11328"/>
                  </a:lnTo>
                  <a:lnTo>
                    <a:pt x="122004" y="11955"/>
                  </a:lnTo>
                  <a:lnTo>
                    <a:pt x="131012" y="19562"/>
                  </a:lnTo>
                  <a:lnTo>
                    <a:pt x="174180" y="64114"/>
                  </a:lnTo>
                  <a:lnTo>
                    <a:pt x="176083" y="81035"/>
                  </a:lnTo>
                  <a:lnTo>
                    <a:pt x="173654" y="87793"/>
                  </a:lnTo>
                  <a:lnTo>
                    <a:pt x="164045" y="97605"/>
                  </a:lnTo>
                  <a:lnTo>
                    <a:pt x="153440" y="102542"/>
                  </a:lnTo>
                  <a:lnTo>
                    <a:pt x="137701" y="10649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D4B2FB-F381-4F2B-B4E4-A7A91DFF1E90}"/>
                </a:ext>
              </a:extLst>
            </p:cNvPr>
            <p:cNvSpPr/>
            <p:nvPr/>
          </p:nvSpPr>
          <p:spPr>
            <a:xfrm>
              <a:off x="979464" y="158446"/>
              <a:ext cx="62190" cy="129176"/>
            </a:xfrm>
            <a:custGeom>
              <a:avLst/>
              <a:gdLst/>
              <a:ahLst/>
              <a:cxnLst/>
              <a:rect l="0" t="0" r="0" b="0"/>
              <a:pathLst>
                <a:path w="62190" h="129176">
                  <a:moveTo>
                    <a:pt x="0" y="12572"/>
                  </a:moveTo>
                  <a:lnTo>
                    <a:pt x="8254" y="192"/>
                  </a:lnTo>
                  <a:lnTo>
                    <a:pt x="11549" y="0"/>
                  </a:lnTo>
                  <a:lnTo>
                    <a:pt x="14609" y="3327"/>
                  </a:lnTo>
                  <a:lnTo>
                    <a:pt x="28380" y="43792"/>
                  </a:lnTo>
                  <a:lnTo>
                    <a:pt x="44903" y="103409"/>
                  </a:lnTo>
                  <a:lnTo>
                    <a:pt x="62189" y="12917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B18914D-A426-4E0D-90A8-863DF839763F}"/>
                </a:ext>
              </a:extLst>
            </p:cNvPr>
            <p:cNvSpPr/>
            <p:nvPr/>
          </p:nvSpPr>
          <p:spPr>
            <a:xfrm>
              <a:off x="1010559" y="199801"/>
              <a:ext cx="108830" cy="87821"/>
            </a:xfrm>
            <a:custGeom>
              <a:avLst/>
              <a:gdLst/>
              <a:ahLst/>
              <a:cxnLst/>
              <a:rect l="0" t="0" r="0" b="0"/>
              <a:pathLst>
                <a:path w="108830" h="87821">
                  <a:moveTo>
                    <a:pt x="0" y="33405"/>
                  </a:moveTo>
                  <a:lnTo>
                    <a:pt x="23096" y="26335"/>
                  </a:lnTo>
                  <a:lnTo>
                    <a:pt x="78080" y="0"/>
                  </a:lnTo>
                  <a:lnTo>
                    <a:pt x="83147" y="1634"/>
                  </a:lnTo>
                  <a:lnTo>
                    <a:pt x="86525" y="6178"/>
                  </a:lnTo>
                  <a:lnTo>
                    <a:pt x="105414" y="68265"/>
                  </a:lnTo>
                  <a:lnTo>
                    <a:pt x="108829" y="8782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43C2C99-0A71-4C61-BC8F-2CC531B0025E}"/>
                </a:ext>
              </a:extLst>
            </p:cNvPr>
            <p:cNvSpPr/>
            <p:nvPr/>
          </p:nvSpPr>
          <p:spPr>
            <a:xfrm>
              <a:off x="1064973" y="132150"/>
              <a:ext cx="31095" cy="54416"/>
            </a:xfrm>
            <a:custGeom>
              <a:avLst/>
              <a:gdLst/>
              <a:ahLst/>
              <a:cxnLst/>
              <a:rect l="0" t="0" r="0" b="0"/>
              <a:pathLst>
                <a:path w="31095" h="54416">
                  <a:moveTo>
                    <a:pt x="31094" y="54415"/>
                  </a:moveTo>
                  <a:lnTo>
                    <a:pt x="4202" y="1177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0BDB8D-2CA0-4F7E-98DB-1D4A17BE4787}"/>
                </a:ext>
              </a:extLst>
            </p:cNvPr>
            <p:cNvSpPr/>
            <p:nvPr/>
          </p:nvSpPr>
          <p:spPr>
            <a:xfrm>
              <a:off x="1142709" y="178791"/>
              <a:ext cx="50419" cy="93025"/>
            </a:xfrm>
            <a:custGeom>
              <a:avLst/>
              <a:gdLst/>
              <a:ahLst/>
              <a:cxnLst/>
              <a:rect l="0" t="0" r="0" b="0"/>
              <a:pathLst>
                <a:path w="50419" h="93025">
                  <a:moveTo>
                    <a:pt x="7773" y="0"/>
                  </a:moveTo>
                  <a:lnTo>
                    <a:pt x="3646" y="12380"/>
                  </a:lnTo>
                  <a:lnTo>
                    <a:pt x="5207" y="36586"/>
                  </a:lnTo>
                  <a:lnTo>
                    <a:pt x="14336" y="73990"/>
                  </a:lnTo>
                  <a:lnTo>
                    <a:pt x="22494" y="87875"/>
                  </a:lnTo>
                  <a:lnTo>
                    <a:pt x="27952" y="91405"/>
                  </a:lnTo>
                  <a:lnTo>
                    <a:pt x="40926" y="93024"/>
                  </a:lnTo>
                  <a:lnTo>
                    <a:pt x="45422" y="89655"/>
                  </a:lnTo>
                  <a:lnTo>
                    <a:pt x="50418" y="76699"/>
                  </a:lnTo>
                  <a:lnTo>
                    <a:pt x="49103" y="54108"/>
                  </a:lnTo>
                  <a:lnTo>
                    <a:pt x="43129" y="41035"/>
                  </a:lnTo>
                  <a:lnTo>
                    <a:pt x="39117" y="35130"/>
                  </a:lnTo>
                  <a:lnTo>
                    <a:pt x="32988" y="32057"/>
                  </a:lnTo>
                  <a:lnTo>
                    <a:pt x="0" y="3109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E6CEDE-E7B7-44F8-8C4C-61813EDE59E0}"/>
                </a:ext>
              </a:extLst>
            </p:cNvPr>
            <p:cNvSpPr/>
            <p:nvPr/>
          </p:nvSpPr>
          <p:spPr>
            <a:xfrm>
              <a:off x="1228217" y="210645"/>
              <a:ext cx="101057" cy="61429"/>
            </a:xfrm>
            <a:custGeom>
              <a:avLst/>
              <a:gdLst/>
              <a:ahLst/>
              <a:cxnLst/>
              <a:rect l="0" t="0" r="0" b="0"/>
              <a:pathLst>
                <a:path w="101057" h="61429">
                  <a:moveTo>
                    <a:pt x="0" y="7014"/>
                  </a:moveTo>
                  <a:lnTo>
                    <a:pt x="8254" y="15267"/>
                  </a:lnTo>
                  <a:lnTo>
                    <a:pt x="17513" y="36906"/>
                  </a:lnTo>
                  <a:lnTo>
                    <a:pt x="20313" y="38171"/>
                  </a:lnTo>
                  <a:lnTo>
                    <a:pt x="23043" y="34695"/>
                  </a:lnTo>
                  <a:lnTo>
                    <a:pt x="37757" y="6340"/>
                  </a:lnTo>
                  <a:lnTo>
                    <a:pt x="43310" y="2246"/>
                  </a:lnTo>
                  <a:lnTo>
                    <a:pt x="49603" y="380"/>
                  </a:lnTo>
                  <a:lnTo>
                    <a:pt x="56389" y="0"/>
                  </a:lnTo>
                  <a:lnTo>
                    <a:pt x="62641" y="2338"/>
                  </a:lnTo>
                  <a:lnTo>
                    <a:pt x="74194" y="11845"/>
                  </a:lnTo>
                  <a:lnTo>
                    <a:pt x="101056" y="6142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DEE1444-1AB9-48D7-A8E3-216BB867C2E4}"/>
                </a:ext>
              </a:extLst>
            </p:cNvPr>
            <p:cNvSpPr/>
            <p:nvPr/>
          </p:nvSpPr>
          <p:spPr>
            <a:xfrm>
              <a:off x="1522652" y="113405"/>
              <a:ext cx="227880" cy="396567"/>
            </a:xfrm>
            <a:custGeom>
              <a:avLst/>
              <a:gdLst/>
              <a:ahLst/>
              <a:cxnLst/>
              <a:rect l="0" t="0" r="0" b="0"/>
              <a:pathLst>
                <a:path w="227880" h="396567">
                  <a:moveTo>
                    <a:pt x="47601" y="104254"/>
                  </a:moveTo>
                  <a:lnTo>
                    <a:pt x="19268" y="125893"/>
                  </a:lnTo>
                  <a:lnTo>
                    <a:pt x="7728" y="144927"/>
                  </a:lnTo>
                  <a:lnTo>
                    <a:pt x="6271" y="159471"/>
                  </a:lnTo>
                  <a:lnTo>
                    <a:pt x="9366" y="173708"/>
                  </a:lnTo>
                  <a:lnTo>
                    <a:pt x="16500" y="185794"/>
                  </a:lnTo>
                  <a:lnTo>
                    <a:pt x="23412" y="189708"/>
                  </a:lnTo>
                  <a:lnTo>
                    <a:pt x="42608" y="194057"/>
                  </a:lnTo>
                  <a:lnTo>
                    <a:pt x="69442" y="192379"/>
                  </a:lnTo>
                  <a:lnTo>
                    <a:pt x="83508" y="186319"/>
                  </a:lnTo>
                  <a:lnTo>
                    <a:pt x="89677" y="182284"/>
                  </a:lnTo>
                  <a:lnTo>
                    <a:pt x="92926" y="176140"/>
                  </a:lnTo>
                  <a:lnTo>
                    <a:pt x="94233" y="160100"/>
                  </a:lnTo>
                  <a:lnTo>
                    <a:pt x="87328" y="143757"/>
                  </a:lnTo>
                  <a:lnTo>
                    <a:pt x="33697" y="82773"/>
                  </a:lnTo>
                  <a:lnTo>
                    <a:pt x="11649" y="56440"/>
                  </a:lnTo>
                  <a:lnTo>
                    <a:pt x="0" y="33945"/>
                  </a:lnTo>
                  <a:lnTo>
                    <a:pt x="320" y="26287"/>
                  </a:lnTo>
                  <a:lnTo>
                    <a:pt x="7585" y="10869"/>
                  </a:lnTo>
                  <a:lnTo>
                    <a:pt x="14014" y="5720"/>
                  </a:lnTo>
                  <a:lnTo>
                    <a:pt x="30370" y="0"/>
                  </a:lnTo>
                  <a:lnTo>
                    <a:pt x="59002" y="907"/>
                  </a:lnTo>
                  <a:lnTo>
                    <a:pt x="74549" y="6786"/>
                  </a:lnTo>
                  <a:lnTo>
                    <a:pt x="81113" y="10772"/>
                  </a:lnTo>
                  <a:lnTo>
                    <a:pt x="98605" y="37016"/>
                  </a:lnTo>
                  <a:lnTo>
                    <a:pt x="110602" y="63890"/>
                  </a:lnTo>
                  <a:lnTo>
                    <a:pt x="115324" y="118418"/>
                  </a:lnTo>
                  <a:lnTo>
                    <a:pt x="106562" y="175942"/>
                  </a:lnTo>
                  <a:lnTo>
                    <a:pt x="100311" y="234669"/>
                  </a:lnTo>
                  <a:lnTo>
                    <a:pt x="95440" y="289900"/>
                  </a:lnTo>
                  <a:lnTo>
                    <a:pt x="98724" y="333061"/>
                  </a:lnTo>
                  <a:lnTo>
                    <a:pt x="113420" y="369074"/>
                  </a:lnTo>
                  <a:lnTo>
                    <a:pt x="129253" y="384044"/>
                  </a:lnTo>
                  <a:lnTo>
                    <a:pt x="147806" y="392713"/>
                  </a:lnTo>
                  <a:lnTo>
                    <a:pt x="167568" y="396566"/>
                  </a:lnTo>
                  <a:lnTo>
                    <a:pt x="185565" y="393671"/>
                  </a:lnTo>
                  <a:lnTo>
                    <a:pt x="207961" y="382330"/>
                  </a:lnTo>
                  <a:lnTo>
                    <a:pt x="214104" y="377738"/>
                  </a:lnTo>
                  <a:lnTo>
                    <a:pt x="223234" y="363422"/>
                  </a:lnTo>
                  <a:lnTo>
                    <a:pt x="226878" y="354768"/>
                  </a:lnTo>
                  <a:lnTo>
                    <a:pt x="227879" y="321955"/>
                  </a:lnTo>
                  <a:lnTo>
                    <a:pt x="220143" y="302066"/>
                  </a:lnTo>
                  <a:lnTo>
                    <a:pt x="198190" y="272311"/>
                  </a:lnTo>
                  <a:lnTo>
                    <a:pt x="156430" y="24417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3FD7930-560D-410A-B75B-B9EC7CBF13FC}"/>
                </a:ext>
              </a:extLst>
            </p:cNvPr>
            <p:cNvSpPr/>
            <p:nvPr/>
          </p:nvSpPr>
          <p:spPr>
            <a:xfrm>
              <a:off x="2022613" y="116603"/>
              <a:ext cx="130655" cy="203609"/>
            </a:xfrm>
            <a:custGeom>
              <a:avLst/>
              <a:gdLst/>
              <a:ahLst/>
              <a:cxnLst/>
              <a:rect l="0" t="0" r="0" b="0"/>
              <a:pathLst>
                <a:path w="130655" h="203609">
                  <a:moveTo>
                    <a:pt x="21825" y="0"/>
                  </a:moveTo>
                  <a:lnTo>
                    <a:pt x="6075" y="61451"/>
                  </a:lnTo>
                  <a:lnTo>
                    <a:pt x="0" y="117993"/>
                  </a:lnTo>
                  <a:lnTo>
                    <a:pt x="527" y="165790"/>
                  </a:lnTo>
                  <a:lnTo>
                    <a:pt x="6889" y="184241"/>
                  </a:lnTo>
                  <a:lnTo>
                    <a:pt x="17778" y="196472"/>
                  </a:lnTo>
                  <a:lnTo>
                    <a:pt x="24309" y="200943"/>
                  </a:lnTo>
                  <a:lnTo>
                    <a:pt x="40779" y="203608"/>
                  </a:lnTo>
                  <a:lnTo>
                    <a:pt x="50008" y="203109"/>
                  </a:lnTo>
                  <a:lnTo>
                    <a:pt x="79503" y="190027"/>
                  </a:lnTo>
                  <a:lnTo>
                    <a:pt x="130654" y="15547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BC990-D866-4DF4-8B05-D0735A9F0D4F}"/>
                </a:ext>
              </a:extLst>
            </p:cNvPr>
            <p:cNvSpPr/>
            <p:nvPr/>
          </p:nvSpPr>
          <p:spPr>
            <a:xfrm>
              <a:off x="2176588" y="186565"/>
              <a:ext cx="31095" cy="77736"/>
            </a:xfrm>
            <a:custGeom>
              <a:avLst/>
              <a:gdLst/>
              <a:ahLst/>
              <a:cxnLst/>
              <a:rect l="0" t="0" r="0" b="0"/>
              <a:pathLst>
                <a:path w="31095" h="77736">
                  <a:moveTo>
                    <a:pt x="0" y="0"/>
                  </a:moveTo>
                  <a:lnTo>
                    <a:pt x="8253" y="12380"/>
                  </a:lnTo>
                  <a:lnTo>
                    <a:pt x="21326" y="66919"/>
                  </a:lnTo>
                  <a:lnTo>
                    <a:pt x="31094" y="7773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9624FAF-582A-4029-B14F-86269968028B}"/>
                </a:ext>
              </a:extLst>
            </p:cNvPr>
            <p:cNvSpPr/>
            <p:nvPr/>
          </p:nvSpPr>
          <p:spPr>
            <a:xfrm>
              <a:off x="2168814" y="101056"/>
              <a:ext cx="23322" cy="38868"/>
            </a:xfrm>
            <a:custGeom>
              <a:avLst/>
              <a:gdLst/>
              <a:ahLst/>
              <a:cxnLst/>
              <a:rect l="0" t="0" r="0" b="0"/>
              <a:pathLst>
                <a:path w="23322" h="38868">
                  <a:moveTo>
                    <a:pt x="23321" y="38867"/>
                  </a:moveTo>
                  <a:lnTo>
                    <a:pt x="16251" y="2111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A8A675-F4D7-4F78-87B2-124A09A5CA77}"/>
                </a:ext>
              </a:extLst>
            </p:cNvPr>
            <p:cNvSpPr/>
            <p:nvPr/>
          </p:nvSpPr>
          <p:spPr>
            <a:xfrm>
              <a:off x="2277644" y="159296"/>
              <a:ext cx="95501" cy="207552"/>
            </a:xfrm>
            <a:custGeom>
              <a:avLst/>
              <a:gdLst/>
              <a:ahLst/>
              <a:cxnLst/>
              <a:rect l="0" t="0" r="0" b="0"/>
              <a:pathLst>
                <a:path w="95501" h="207552">
                  <a:moveTo>
                    <a:pt x="0" y="11722"/>
                  </a:moveTo>
                  <a:lnTo>
                    <a:pt x="8253" y="19975"/>
                  </a:lnTo>
                  <a:lnTo>
                    <a:pt x="12305" y="33240"/>
                  </a:lnTo>
                  <a:lnTo>
                    <a:pt x="15120" y="86085"/>
                  </a:lnTo>
                  <a:lnTo>
                    <a:pt x="19617" y="145166"/>
                  </a:lnTo>
                  <a:lnTo>
                    <a:pt x="27122" y="204410"/>
                  </a:lnTo>
                  <a:lnTo>
                    <a:pt x="26718" y="207551"/>
                  </a:lnTo>
                  <a:lnTo>
                    <a:pt x="24722" y="207054"/>
                  </a:lnTo>
                  <a:lnTo>
                    <a:pt x="21663" y="204132"/>
                  </a:lnTo>
                  <a:lnTo>
                    <a:pt x="13232" y="183511"/>
                  </a:lnTo>
                  <a:lnTo>
                    <a:pt x="9715" y="133180"/>
                  </a:lnTo>
                  <a:lnTo>
                    <a:pt x="16442" y="75637"/>
                  </a:lnTo>
                  <a:lnTo>
                    <a:pt x="26088" y="30681"/>
                  </a:lnTo>
                  <a:lnTo>
                    <a:pt x="37864" y="9086"/>
                  </a:lnTo>
                  <a:lnTo>
                    <a:pt x="44244" y="4782"/>
                  </a:lnTo>
                  <a:lnTo>
                    <a:pt x="60547" y="0"/>
                  </a:lnTo>
                  <a:lnTo>
                    <a:pt x="68004" y="2180"/>
                  </a:lnTo>
                  <a:lnTo>
                    <a:pt x="80896" y="13815"/>
                  </a:lnTo>
                  <a:lnTo>
                    <a:pt x="93739" y="35662"/>
                  </a:lnTo>
                  <a:lnTo>
                    <a:pt x="95500" y="53168"/>
                  </a:lnTo>
                  <a:lnTo>
                    <a:pt x="89593" y="88431"/>
                  </a:lnTo>
                  <a:lnTo>
                    <a:pt x="78465" y="108347"/>
                  </a:lnTo>
                  <a:lnTo>
                    <a:pt x="73039" y="111551"/>
                  </a:lnTo>
                  <a:lnTo>
                    <a:pt x="60101" y="112808"/>
                  </a:lnTo>
                  <a:lnTo>
                    <a:pt x="50320" y="110488"/>
                  </a:lnTo>
                  <a:lnTo>
                    <a:pt x="38867" y="10500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4F6F1B-8E9A-41B4-AAA2-E8A5F707D3D6}"/>
                </a:ext>
              </a:extLst>
            </p:cNvPr>
            <p:cNvSpPr/>
            <p:nvPr/>
          </p:nvSpPr>
          <p:spPr>
            <a:xfrm>
              <a:off x="2409793" y="147697"/>
              <a:ext cx="54416" cy="93283"/>
            </a:xfrm>
            <a:custGeom>
              <a:avLst/>
              <a:gdLst/>
              <a:ahLst/>
              <a:cxnLst/>
              <a:rect l="0" t="0" r="0" b="0"/>
              <a:pathLst>
                <a:path w="54416" h="93283">
                  <a:moveTo>
                    <a:pt x="0" y="0"/>
                  </a:moveTo>
                  <a:lnTo>
                    <a:pt x="16507" y="0"/>
                  </a:lnTo>
                  <a:lnTo>
                    <a:pt x="22233" y="2591"/>
                  </a:lnTo>
                  <a:lnTo>
                    <a:pt x="30899" y="12380"/>
                  </a:lnTo>
                  <a:lnTo>
                    <a:pt x="44608" y="74837"/>
                  </a:lnTo>
                  <a:lnTo>
                    <a:pt x="54415" y="9328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7D2D5C-618D-4E29-93F6-AF01045CA110}"/>
                </a:ext>
              </a:extLst>
            </p:cNvPr>
            <p:cNvSpPr/>
            <p:nvPr/>
          </p:nvSpPr>
          <p:spPr>
            <a:xfrm>
              <a:off x="2433114" y="93282"/>
              <a:ext cx="7775" cy="23322"/>
            </a:xfrm>
            <a:custGeom>
              <a:avLst/>
              <a:gdLst/>
              <a:ahLst/>
              <a:cxnLst/>
              <a:rect l="0" t="0" r="0" b="0"/>
              <a:pathLst>
                <a:path w="7775" h="23322">
                  <a:moveTo>
                    <a:pt x="7774" y="2332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4833C2-8CFD-483B-8EC8-85D5D9A3DFB1}"/>
                </a:ext>
              </a:extLst>
            </p:cNvPr>
            <p:cNvSpPr/>
            <p:nvPr/>
          </p:nvSpPr>
          <p:spPr>
            <a:xfrm>
              <a:off x="2500308" y="87708"/>
              <a:ext cx="240405" cy="153272"/>
            </a:xfrm>
            <a:custGeom>
              <a:avLst/>
              <a:gdLst/>
              <a:ahLst/>
              <a:cxnLst/>
              <a:rect l="0" t="0" r="0" b="0"/>
              <a:pathLst>
                <a:path w="240405" h="153272">
                  <a:moveTo>
                    <a:pt x="103824" y="83310"/>
                  </a:moveTo>
                  <a:lnTo>
                    <a:pt x="71365" y="72490"/>
                  </a:lnTo>
                  <a:lnTo>
                    <a:pt x="56576" y="72167"/>
                  </a:lnTo>
                  <a:lnTo>
                    <a:pt x="25969" y="78997"/>
                  </a:lnTo>
                  <a:lnTo>
                    <a:pt x="19962" y="83026"/>
                  </a:lnTo>
                  <a:lnTo>
                    <a:pt x="10986" y="94412"/>
                  </a:lnTo>
                  <a:lnTo>
                    <a:pt x="1076" y="115390"/>
                  </a:lnTo>
                  <a:lnTo>
                    <a:pt x="0" y="130389"/>
                  </a:lnTo>
                  <a:lnTo>
                    <a:pt x="923" y="138017"/>
                  </a:lnTo>
                  <a:lnTo>
                    <a:pt x="4993" y="143101"/>
                  </a:lnTo>
                  <a:lnTo>
                    <a:pt x="18728" y="148751"/>
                  </a:lnTo>
                  <a:lnTo>
                    <a:pt x="34045" y="146656"/>
                  </a:lnTo>
                  <a:lnTo>
                    <a:pt x="54934" y="135764"/>
                  </a:lnTo>
                  <a:lnTo>
                    <a:pt x="60866" y="131235"/>
                  </a:lnTo>
                  <a:lnTo>
                    <a:pt x="67457" y="114687"/>
                  </a:lnTo>
                  <a:lnTo>
                    <a:pt x="71171" y="62617"/>
                  </a:lnTo>
                  <a:lnTo>
                    <a:pt x="61137" y="1099"/>
                  </a:lnTo>
                  <a:lnTo>
                    <a:pt x="61546" y="0"/>
                  </a:lnTo>
                  <a:lnTo>
                    <a:pt x="64304" y="6552"/>
                  </a:lnTo>
                  <a:lnTo>
                    <a:pt x="89073" y="68426"/>
                  </a:lnTo>
                  <a:lnTo>
                    <a:pt x="119441" y="125403"/>
                  </a:lnTo>
                  <a:lnTo>
                    <a:pt x="124600" y="132101"/>
                  </a:lnTo>
                  <a:lnTo>
                    <a:pt x="129766" y="134839"/>
                  </a:lnTo>
                  <a:lnTo>
                    <a:pt x="134938" y="134937"/>
                  </a:lnTo>
                  <a:lnTo>
                    <a:pt x="140114" y="133275"/>
                  </a:lnTo>
                  <a:lnTo>
                    <a:pt x="144428" y="129576"/>
                  </a:lnTo>
                  <a:lnTo>
                    <a:pt x="168460" y="89504"/>
                  </a:lnTo>
                  <a:lnTo>
                    <a:pt x="177294" y="61345"/>
                  </a:lnTo>
                  <a:lnTo>
                    <a:pt x="181159" y="37166"/>
                  </a:lnTo>
                  <a:lnTo>
                    <a:pt x="183020" y="37000"/>
                  </a:lnTo>
                  <a:lnTo>
                    <a:pt x="236224" y="95282"/>
                  </a:lnTo>
                  <a:lnTo>
                    <a:pt x="240404" y="112239"/>
                  </a:lnTo>
                  <a:lnTo>
                    <a:pt x="238927" y="119007"/>
                  </a:lnTo>
                  <a:lnTo>
                    <a:pt x="235351" y="124382"/>
                  </a:lnTo>
                  <a:lnTo>
                    <a:pt x="224469" y="132658"/>
                  </a:lnTo>
                  <a:lnTo>
                    <a:pt x="197106" y="145498"/>
                  </a:lnTo>
                  <a:lnTo>
                    <a:pt x="181559" y="15327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BD03D3-3DF9-4BE4-B301-A25EC0C40468}"/>
              </a:ext>
            </a:extLst>
          </p:cNvPr>
          <p:cNvGrpSpPr/>
          <p:nvPr/>
        </p:nvGrpSpPr>
        <p:grpSpPr>
          <a:xfrm>
            <a:off x="374377" y="349809"/>
            <a:ext cx="2494056" cy="105183"/>
            <a:chOff x="374377" y="349809"/>
            <a:chExt cx="2494056" cy="10518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0CBDC4-FA3C-4480-B033-83A95F1C1903}"/>
                </a:ext>
              </a:extLst>
            </p:cNvPr>
            <p:cNvSpPr/>
            <p:nvPr/>
          </p:nvSpPr>
          <p:spPr>
            <a:xfrm>
              <a:off x="374377" y="404223"/>
              <a:ext cx="130903" cy="50769"/>
            </a:xfrm>
            <a:custGeom>
              <a:avLst/>
              <a:gdLst/>
              <a:ahLst/>
              <a:cxnLst/>
              <a:rect l="0" t="0" r="0" b="0"/>
              <a:pathLst>
                <a:path w="130903" h="50769">
                  <a:moveTo>
                    <a:pt x="14299" y="46642"/>
                  </a:moveTo>
                  <a:lnTo>
                    <a:pt x="1919" y="50768"/>
                  </a:lnTo>
                  <a:lnTo>
                    <a:pt x="0" y="49393"/>
                  </a:lnTo>
                  <a:lnTo>
                    <a:pt x="448" y="45885"/>
                  </a:lnTo>
                  <a:lnTo>
                    <a:pt x="2474" y="40955"/>
                  </a:lnTo>
                  <a:lnTo>
                    <a:pt x="16241" y="33173"/>
                  </a:lnTo>
                  <a:lnTo>
                    <a:pt x="76146" y="13078"/>
                  </a:lnTo>
                  <a:lnTo>
                    <a:pt x="130902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7F3872-A3E0-4549-99F3-5197B6EEDCD7}"/>
                </a:ext>
              </a:extLst>
            </p:cNvPr>
            <p:cNvSpPr/>
            <p:nvPr/>
          </p:nvSpPr>
          <p:spPr>
            <a:xfrm>
              <a:off x="910750" y="357582"/>
              <a:ext cx="488486" cy="93284"/>
            </a:xfrm>
            <a:custGeom>
              <a:avLst/>
              <a:gdLst/>
              <a:ahLst/>
              <a:cxnLst/>
              <a:rect l="0" t="0" r="0" b="0"/>
              <a:pathLst>
                <a:path w="488486" h="93284">
                  <a:moveTo>
                    <a:pt x="14300" y="93283"/>
                  </a:moveTo>
                  <a:lnTo>
                    <a:pt x="1920" y="89156"/>
                  </a:lnTo>
                  <a:lnTo>
                    <a:pt x="0" y="86213"/>
                  </a:lnTo>
                  <a:lnTo>
                    <a:pt x="448" y="82523"/>
                  </a:lnTo>
                  <a:lnTo>
                    <a:pt x="2474" y="78336"/>
                  </a:lnTo>
                  <a:lnTo>
                    <a:pt x="16242" y="71381"/>
                  </a:lnTo>
                  <a:lnTo>
                    <a:pt x="72649" y="55751"/>
                  </a:lnTo>
                  <a:lnTo>
                    <a:pt x="121992" y="49340"/>
                  </a:lnTo>
                  <a:lnTo>
                    <a:pt x="185093" y="40969"/>
                  </a:lnTo>
                  <a:lnTo>
                    <a:pt x="232756" y="33540"/>
                  </a:lnTo>
                  <a:lnTo>
                    <a:pt x="285650" y="25869"/>
                  </a:lnTo>
                  <a:lnTo>
                    <a:pt x="343837" y="18126"/>
                  </a:lnTo>
                  <a:lnTo>
                    <a:pt x="401480" y="10361"/>
                  </a:lnTo>
                  <a:lnTo>
                    <a:pt x="459251" y="3454"/>
                  </a:lnTo>
                  <a:lnTo>
                    <a:pt x="488485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22891A-B4D5-45C5-BB79-29414AA4B272}"/>
                </a:ext>
              </a:extLst>
            </p:cNvPr>
            <p:cNvSpPr/>
            <p:nvPr/>
          </p:nvSpPr>
          <p:spPr>
            <a:xfrm>
              <a:off x="1857873" y="419770"/>
              <a:ext cx="357583" cy="15549"/>
            </a:xfrm>
            <a:custGeom>
              <a:avLst/>
              <a:gdLst/>
              <a:ahLst/>
              <a:cxnLst/>
              <a:rect l="0" t="0" r="0" b="0"/>
              <a:pathLst>
                <a:path w="357583" h="15549">
                  <a:moveTo>
                    <a:pt x="0" y="15548"/>
                  </a:moveTo>
                  <a:lnTo>
                    <a:pt x="54098" y="11421"/>
                  </a:lnTo>
                  <a:lnTo>
                    <a:pt x="108447" y="8254"/>
                  </a:lnTo>
                  <a:lnTo>
                    <a:pt x="166809" y="2495"/>
                  </a:lnTo>
                  <a:lnTo>
                    <a:pt x="220154" y="493"/>
                  </a:lnTo>
                  <a:lnTo>
                    <a:pt x="280340" y="98"/>
                  </a:lnTo>
                  <a:lnTo>
                    <a:pt x="343827" y="13"/>
                  </a:lnTo>
                  <a:lnTo>
                    <a:pt x="357582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1BB5CAC-92E6-4F00-9419-93484EAD93BC}"/>
                </a:ext>
              </a:extLst>
            </p:cNvPr>
            <p:cNvSpPr/>
            <p:nvPr/>
          </p:nvSpPr>
          <p:spPr>
            <a:xfrm>
              <a:off x="2378699" y="349809"/>
              <a:ext cx="489734" cy="54415"/>
            </a:xfrm>
            <a:custGeom>
              <a:avLst/>
              <a:gdLst/>
              <a:ahLst/>
              <a:cxnLst/>
              <a:rect l="0" t="0" r="0" b="0"/>
              <a:pathLst>
                <a:path w="489734" h="54415">
                  <a:moveTo>
                    <a:pt x="0" y="54414"/>
                  </a:moveTo>
                  <a:lnTo>
                    <a:pt x="54748" y="49072"/>
                  </a:lnTo>
                  <a:lnTo>
                    <a:pt x="108159" y="42834"/>
                  </a:lnTo>
                  <a:lnTo>
                    <a:pt x="160169" y="33445"/>
                  </a:lnTo>
                  <a:lnTo>
                    <a:pt x="210318" y="25840"/>
                  </a:lnTo>
                  <a:lnTo>
                    <a:pt x="268555" y="18117"/>
                  </a:lnTo>
                  <a:lnTo>
                    <a:pt x="330436" y="10358"/>
                  </a:lnTo>
                  <a:lnTo>
                    <a:pt x="374884" y="5179"/>
                  </a:lnTo>
                  <a:lnTo>
                    <a:pt x="420551" y="2302"/>
                  </a:lnTo>
                  <a:lnTo>
                    <a:pt x="469234" y="682"/>
                  </a:lnTo>
                  <a:lnTo>
                    <a:pt x="489733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C4DEED-DB5C-4221-9391-28868518C31A}"/>
              </a:ext>
            </a:extLst>
          </p:cNvPr>
          <p:cNvGrpSpPr/>
          <p:nvPr/>
        </p:nvGrpSpPr>
        <p:grpSpPr>
          <a:xfrm>
            <a:off x="673876" y="592945"/>
            <a:ext cx="1990246" cy="293855"/>
            <a:chOff x="673876" y="592945"/>
            <a:chExt cx="1990246" cy="29385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DF5BF0B-E82B-4A69-84FF-F27AA06ECB19}"/>
                </a:ext>
              </a:extLst>
            </p:cNvPr>
            <p:cNvSpPr/>
            <p:nvPr/>
          </p:nvSpPr>
          <p:spPr>
            <a:xfrm>
              <a:off x="808447" y="660750"/>
              <a:ext cx="46642" cy="147698"/>
            </a:xfrm>
            <a:custGeom>
              <a:avLst/>
              <a:gdLst/>
              <a:ahLst/>
              <a:cxnLst/>
              <a:rect l="0" t="0" r="0" b="0"/>
              <a:pathLst>
                <a:path w="46642" h="147698">
                  <a:moveTo>
                    <a:pt x="46641" y="0"/>
                  </a:moveTo>
                  <a:lnTo>
                    <a:pt x="46641" y="16507"/>
                  </a:lnTo>
                  <a:lnTo>
                    <a:pt x="42035" y="29217"/>
                  </a:lnTo>
                  <a:lnTo>
                    <a:pt x="20915" y="78080"/>
                  </a:lnTo>
                  <a:lnTo>
                    <a:pt x="2310" y="139180"/>
                  </a:lnTo>
                  <a:lnTo>
                    <a:pt x="0" y="1476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8D022D7-993F-4409-8C23-5E573B368F87}"/>
                </a:ext>
              </a:extLst>
            </p:cNvPr>
            <p:cNvSpPr/>
            <p:nvPr/>
          </p:nvSpPr>
          <p:spPr>
            <a:xfrm>
              <a:off x="673876" y="592945"/>
              <a:ext cx="296912" cy="287855"/>
            </a:xfrm>
            <a:custGeom>
              <a:avLst/>
              <a:gdLst/>
              <a:ahLst/>
              <a:cxnLst/>
              <a:rect l="0" t="0" r="0" b="0"/>
              <a:pathLst>
                <a:path w="296912" h="287855">
                  <a:moveTo>
                    <a:pt x="56836" y="67805"/>
                  </a:moveTo>
                  <a:lnTo>
                    <a:pt x="44456" y="76058"/>
                  </a:lnTo>
                  <a:lnTo>
                    <a:pt x="28503" y="97698"/>
                  </a:lnTo>
                  <a:lnTo>
                    <a:pt x="4747" y="154520"/>
                  </a:lnTo>
                  <a:lnTo>
                    <a:pt x="0" y="179762"/>
                  </a:lnTo>
                  <a:lnTo>
                    <a:pt x="6058" y="235822"/>
                  </a:lnTo>
                  <a:lnTo>
                    <a:pt x="17222" y="257127"/>
                  </a:lnTo>
                  <a:lnTo>
                    <a:pt x="43851" y="274380"/>
                  </a:lnTo>
                  <a:lnTo>
                    <a:pt x="74965" y="286306"/>
                  </a:lnTo>
                  <a:lnTo>
                    <a:pt x="93396" y="287854"/>
                  </a:lnTo>
                  <a:lnTo>
                    <a:pt x="150598" y="283370"/>
                  </a:lnTo>
                  <a:lnTo>
                    <a:pt x="191672" y="270559"/>
                  </a:lnTo>
                  <a:lnTo>
                    <a:pt x="242954" y="241242"/>
                  </a:lnTo>
                  <a:lnTo>
                    <a:pt x="268200" y="214444"/>
                  </a:lnTo>
                  <a:lnTo>
                    <a:pt x="290951" y="176495"/>
                  </a:lnTo>
                  <a:lnTo>
                    <a:pt x="296911" y="129292"/>
                  </a:lnTo>
                  <a:lnTo>
                    <a:pt x="295244" y="100995"/>
                  </a:lnTo>
                  <a:lnTo>
                    <a:pt x="282816" y="64092"/>
                  </a:lnTo>
                  <a:lnTo>
                    <a:pt x="264580" y="37914"/>
                  </a:lnTo>
                  <a:lnTo>
                    <a:pt x="242766" y="17873"/>
                  </a:lnTo>
                  <a:lnTo>
                    <a:pt x="215765" y="5121"/>
                  </a:lnTo>
                  <a:lnTo>
                    <a:pt x="181757" y="0"/>
                  </a:lnTo>
                  <a:lnTo>
                    <a:pt x="148456" y="6735"/>
                  </a:lnTo>
                  <a:lnTo>
                    <a:pt x="87370" y="40185"/>
                  </a:lnTo>
                  <a:lnTo>
                    <a:pt x="53503" y="71138"/>
                  </a:lnTo>
                  <a:lnTo>
                    <a:pt x="17849" y="126817"/>
                  </a:lnTo>
                  <a:lnTo>
                    <a:pt x="7376" y="158323"/>
                  </a:lnTo>
                  <a:lnTo>
                    <a:pt x="2421" y="19995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8A4443-312B-4AE6-A98F-C0563AF3D7EE}"/>
                </a:ext>
              </a:extLst>
            </p:cNvPr>
            <p:cNvSpPr/>
            <p:nvPr/>
          </p:nvSpPr>
          <p:spPr>
            <a:xfrm>
              <a:off x="1088294" y="643367"/>
              <a:ext cx="380904" cy="243433"/>
            </a:xfrm>
            <a:custGeom>
              <a:avLst/>
              <a:gdLst/>
              <a:ahLst/>
              <a:cxnLst/>
              <a:rect l="0" t="0" r="0" b="0"/>
              <a:pathLst>
                <a:path w="380904" h="243433">
                  <a:moveTo>
                    <a:pt x="0" y="141759"/>
                  </a:moveTo>
                  <a:lnTo>
                    <a:pt x="46761" y="204607"/>
                  </a:lnTo>
                  <a:lnTo>
                    <a:pt x="64527" y="225160"/>
                  </a:lnTo>
                  <a:lnTo>
                    <a:pt x="71521" y="231045"/>
                  </a:lnTo>
                  <a:lnTo>
                    <a:pt x="77911" y="233241"/>
                  </a:lnTo>
                  <a:lnTo>
                    <a:pt x="83898" y="232978"/>
                  </a:lnTo>
                  <a:lnTo>
                    <a:pt x="89617" y="231074"/>
                  </a:lnTo>
                  <a:lnTo>
                    <a:pt x="93430" y="226351"/>
                  </a:lnTo>
                  <a:lnTo>
                    <a:pt x="97667" y="211889"/>
                  </a:lnTo>
                  <a:lnTo>
                    <a:pt x="94180" y="169976"/>
                  </a:lnTo>
                  <a:lnTo>
                    <a:pt x="79314" y="107320"/>
                  </a:lnTo>
                  <a:lnTo>
                    <a:pt x="66083" y="64387"/>
                  </a:lnTo>
                  <a:lnTo>
                    <a:pt x="64784" y="53901"/>
                  </a:lnTo>
                  <a:lnTo>
                    <a:pt x="66510" y="48638"/>
                  </a:lnTo>
                  <a:lnTo>
                    <a:pt x="70252" y="46857"/>
                  </a:lnTo>
                  <a:lnTo>
                    <a:pt x="75337" y="47397"/>
                  </a:lnTo>
                  <a:lnTo>
                    <a:pt x="85595" y="54907"/>
                  </a:lnTo>
                  <a:lnTo>
                    <a:pt x="144787" y="108051"/>
                  </a:lnTo>
                  <a:lnTo>
                    <a:pt x="159935" y="113822"/>
                  </a:lnTo>
                  <a:lnTo>
                    <a:pt x="168812" y="115361"/>
                  </a:lnTo>
                  <a:lnTo>
                    <a:pt x="176457" y="113796"/>
                  </a:lnTo>
                  <a:lnTo>
                    <a:pt x="189558" y="105147"/>
                  </a:lnTo>
                  <a:lnTo>
                    <a:pt x="198835" y="90362"/>
                  </a:lnTo>
                  <a:lnTo>
                    <a:pt x="226751" y="28980"/>
                  </a:lnTo>
                  <a:lnTo>
                    <a:pt x="235420" y="2969"/>
                  </a:lnTo>
                  <a:lnTo>
                    <a:pt x="239001" y="0"/>
                  </a:lnTo>
                  <a:lnTo>
                    <a:pt x="243115" y="612"/>
                  </a:lnTo>
                  <a:lnTo>
                    <a:pt x="247585" y="3611"/>
                  </a:lnTo>
                  <a:lnTo>
                    <a:pt x="252552" y="18460"/>
                  </a:lnTo>
                  <a:lnTo>
                    <a:pt x="259868" y="67308"/>
                  </a:lnTo>
                  <a:lnTo>
                    <a:pt x="262987" y="115765"/>
                  </a:lnTo>
                  <a:lnTo>
                    <a:pt x="270246" y="173893"/>
                  </a:lnTo>
                  <a:lnTo>
                    <a:pt x="278346" y="211261"/>
                  </a:lnTo>
                  <a:lnTo>
                    <a:pt x="286665" y="227640"/>
                  </a:lnTo>
                  <a:lnTo>
                    <a:pt x="298424" y="238374"/>
                  </a:lnTo>
                  <a:lnTo>
                    <a:pt x="305188" y="242445"/>
                  </a:lnTo>
                  <a:lnTo>
                    <a:pt x="312288" y="243432"/>
                  </a:lnTo>
                  <a:lnTo>
                    <a:pt x="327086" y="239922"/>
                  </a:lnTo>
                  <a:lnTo>
                    <a:pt x="345859" y="228234"/>
                  </a:lnTo>
                  <a:lnTo>
                    <a:pt x="362362" y="213831"/>
                  </a:lnTo>
                  <a:lnTo>
                    <a:pt x="374066" y="194496"/>
                  </a:lnTo>
                  <a:lnTo>
                    <a:pt x="380903" y="17285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E6FF176-4B8E-4F6C-8CBD-9BB0411E2460}"/>
                </a:ext>
              </a:extLst>
            </p:cNvPr>
            <p:cNvSpPr/>
            <p:nvPr/>
          </p:nvSpPr>
          <p:spPr>
            <a:xfrm>
              <a:off x="1469197" y="777207"/>
              <a:ext cx="72395" cy="85409"/>
            </a:xfrm>
            <a:custGeom>
              <a:avLst/>
              <a:gdLst/>
              <a:ahLst/>
              <a:cxnLst/>
              <a:rect l="0" t="0" r="0" b="0"/>
              <a:pathLst>
                <a:path w="72395" h="85409">
                  <a:moveTo>
                    <a:pt x="31094" y="7919"/>
                  </a:moveTo>
                  <a:lnTo>
                    <a:pt x="18682" y="22059"/>
                  </a:lnTo>
                  <a:lnTo>
                    <a:pt x="9455" y="37812"/>
                  </a:lnTo>
                  <a:lnTo>
                    <a:pt x="6505" y="56330"/>
                  </a:lnTo>
                  <a:lnTo>
                    <a:pt x="6928" y="66105"/>
                  </a:lnTo>
                  <a:lnTo>
                    <a:pt x="10664" y="73485"/>
                  </a:lnTo>
                  <a:lnTo>
                    <a:pt x="24029" y="83989"/>
                  </a:lnTo>
                  <a:lnTo>
                    <a:pt x="30703" y="85408"/>
                  </a:lnTo>
                  <a:lnTo>
                    <a:pt x="36879" y="84626"/>
                  </a:lnTo>
                  <a:lnTo>
                    <a:pt x="42724" y="82378"/>
                  </a:lnTo>
                  <a:lnTo>
                    <a:pt x="59204" y="66833"/>
                  </a:lnTo>
                  <a:lnTo>
                    <a:pt x="70901" y="45817"/>
                  </a:lnTo>
                  <a:lnTo>
                    <a:pt x="72394" y="30809"/>
                  </a:lnTo>
                  <a:lnTo>
                    <a:pt x="71583" y="23179"/>
                  </a:lnTo>
                  <a:lnTo>
                    <a:pt x="63773" y="10095"/>
                  </a:lnTo>
                  <a:lnTo>
                    <a:pt x="58062" y="4187"/>
                  </a:lnTo>
                  <a:lnTo>
                    <a:pt x="51664" y="1113"/>
                  </a:lnTo>
                  <a:lnTo>
                    <a:pt x="37645" y="0"/>
                  </a:lnTo>
                  <a:lnTo>
                    <a:pt x="31142" y="2640"/>
                  </a:lnTo>
                  <a:lnTo>
                    <a:pt x="19311" y="12482"/>
                  </a:lnTo>
                  <a:lnTo>
                    <a:pt x="0" y="4678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DD302C2-B585-4C01-8CD0-666AFDB74CB3}"/>
                </a:ext>
              </a:extLst>
            </p:cNvPr>
            <p:cNvSpPr/>
            <p:nvPr/>
          </p:nvSpPr>
          <p:spPr>
            <a:xfrm>
              <a:off x="1598938" y="700163"/>
              <a:ext cx="195839" cy="166596"/>
            </a:xfrm>
            <a:custGeom>
              <a:avLst/>
              <a:gdLst/>
              <a:ahLst/>
              <a:cxnLst/>
              <a:rect l="0" t="0" r="0" b="0"/>
              <a:pathLst>
                <a:path w="195839" h="166596">
                  <a:moveTo>
                    <a:pt x="25729" y="77190"/>
                  </a:moveTo>
                  <a:lnTo>
                    <a:pt x="13349" y="85443"/>
                  </a:lnTo>
                  <a:lnTo>
                    <a:pt x="4968" y="98708"/>
                  </a:lnTo>
                  <a:lnTo>
                    <a:pt x="1524" y="107082"/>
                  </a:lnTo>
                  <a:lnTo>
                    <a:pt x="0" y="125600"/>
                  </a:lnTo>
                  <a:lnTo>
                    <a:pt x="3066" y="143619"/>
                  </a:lnTo>
                  <a:lnTo>
                    <a:pt x="10186" y="157386"/>
                  </a:lnTo>
                  <a:lnTo>
                    <a:pt x="16231" y="161748"/>
                  </a:lnTo>
                  <a:lnTo>
                    <a:pt x="32160" y="166595"/>
                  </a:lnTo>
                  <a:lnTo>
                    <a:pt x="48453" y="164142"/>
                  </a:lnTo>
                  <a:lnTo>
                    <a:pt x="69890" y="153049"/>
                  </a:lnTo>
                  <a:lnTo>
                    <a:pt x="75899" y="148492"/>
                  </a:lnTo>
                  <a:lnTo>
                    <a:pt x="84879" y="134216"/>
                  </a:lnTo>
                  <a:lnTo>
                    <a:pt x="90022" y="117218"/>
                  </a:lnTo>
                  <a:lnTo>
                    <a:pt x="89788" y="98263"/>
                  </a:lnTo>
                  <a:lnTo>
                    <a:pt x="90892" y="99012"/>
                  </a:lnTo>
                  <a:lnTo>
                    <a:pt x="117050" y="140200"/>
                  </a:lnTo>
                  <a:lnTo>
                    <a:pt x="123749" y="145108"/>
                  </a:lnTo>
                  <a:lnTo>
                    <a:pt x="140407" y="150562"/>
                  </a:lnTo>
                  <a:lnTo>
                    <a:pt x="147958" y="150289"/>
                  </a:lnTo>
                  <a:lnTo>
                    <a:pt x="160956" y="145379"/>
                  </a:lnTo>
                  <a:lnTo>
                    <a:pt x="177985" y="128776"/>
                  </a:lnTo>
                  <a:lnTo>
                    <a:pt x="189844" y="103319"/>
                  </a:lnTo>
                  <a:lnTo>
                    <a:pt x="195838" y="41251"/>
                  </a:lnTo>
                  <a:lnTo>
                    <a:pt x="192441" y="1569"/>
                  </a:lnTo>
                  <a:lnTo>
                    <a:pt x="191285" y="0"/>
                  </a:lnTo>
                  <a:lnTo>
                    <a:pt x="189176" y="45031"/>
                  </a:lnTo>
                  <a:lnTo>
                    <a:pt x="188973" y="10828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3DBD987-6BA6-47E7-9236-290A81A8478D}"/>
                </a:ext>
              </a:extLst>
            </p:cNvPr>
            <p:cNvSpPr/>
            <p:nvPr/>
          </p:nvSpPr>
          <p:spPr>
            <a:xfrm>
              <a:off x="1762416" y="634964"/>
              <a:ext cx="196514" cy="196804"/>
            </a:xfrm>
            <a:custGeom>
              <a:avLst/>
              <a:gdLst/>
              <a:ahLst/>
              <a:cxnLst/>
              <a:rect l="0" t="0" r="0" b="0"/>
              <a:pathLst>
                <a:path w="196514" h="196804">
                  <a:moveTo>
                    <a:pt x="17722" y="173483"/>
                  </a:moveTo>
                  <a:lnTo>
                    <a:pt x="6173" y="160207"/>
                  </a:lnTo>
                  <a:lnTo>
                    <a:pt x="209" y="147717"/>
                  </a:lnTo>
                  <a:lnTo>
                    <a:pt x="0" y="140759"/>
                  </a:lnTo>
                  <a:lnTo>
                    <a:pt x="4376" y="126117"/>
                  </a:lnTo>
                  <a:lnTo>
                    <a:pt x="16550" y="107433"/>
                  </a:lnTo>
                  <a:lnTo>
                    <a:pt x="79687" y="60098"/>
                  </a:lnTo>
                  <a:lnTo>
                    <a:pt x="98558" y="34513"/>
                  </a:lnTo>
                  <a:lnTo>
                    <a:pt x="112672" y="2654"/>
                  </a:lnTo>
                  <a:lnTo>
                    <a:pt x="112116" y="0"/>
                  </a:lnTo>
                  <a:lnTo>
                    <a:pt x="109154" y="822"/>
                  </a:lnTo>
                  <a:lnTo>
                    <a:pt x="104588" y="3961"/>
                  </a:lnTo>
                  <a:lnTo>
                    <a:pt x="99516" y="18965"/>
                  </a:lnTo>
                  <a:lnTo>
                    <a:pt x="95991" y="77031"/>
                  </a:lnTo>
                  <a:lnTo>
                    <a:pt x="99654" y="138389"/>
                  </a:lnTo>
                  <a:lnTo>
                    <a:pt x="106298" y="164524"/>
                  </a:lnTo>
                  <a:lnTo>
                    <a:pt x="107867" y="166647"/>
                  </a:lnTo>
                  <a:lnTo>
                    <a:pt x="108912" y="164607"/>
                  </a:lnTo>
                  <a:lnTo>
                    <a:pt x="114718" y="140635"/>
                  </a:lnTo>
                  <a:lnTo>
                    <a:pt x="125828" y="122675"/>
                  </a:lnTo>
                  <a:lnTo>
                    <a:pt x="139761" y="116353"/>
                  </a:lnTo>
                  <a:lnTo>
                    <a:pt x="148314" y="114667"/>
                  </a:lnTo>
                  <a:lnTo>
                    <a:pt x="155743" y="115270"/>
                  </a:lnTo>
                  <a:lnTo>
                    <a:pt x="168604" y="120547"/>
                  </a:lnTo>
                  <a:lnTo>
                    <a:pt x="177775" y="130954"/>
                  </a:lnTo>
                  <a:lnTo>
                    <a:pt x="190700" y="162875"/>
                  </a:lnTo>
                  <a:lnTo>
                    <a:pt x="196513" y="19680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9DD7D4A-FF54-4778-9403-F734BB97EEED}"/>
                </a:ext>
              </a:extLst>
            </p:cNvPr>
            <p:cNvSpPr/>
            <p:nvPr/>
          </p:nvSpPr>
          <p:spPr>
            <a:xfrm>
              <a:off x="2147449" y="650723"/>
              <a:ext cx="516673" cy="118857"/>
            </a:xfrm>
            <a:custGeom>
              <a:avLst/>
              <a:gdLst/>
              <a:ahLst/>
              <a:cxnLst/>
              <a:rect l="0" t="0" r="0" b="0"/>
              <a:pathLst>
                <a:path w="516673" h="118857">
                  <a:moveTo>
                    <a:pt x="60233" y="118856"/>
                  </a:moveTo>
                  <a:lnTo>
                    <a:pt x="3568" y="118856"/>
                  </a:lnTo>
                  <a:lnTo>
                    <a:pt x="0" y="117129"/>
                  </a:lnTo>
                  <a:lnTo>
                    <a:pt x="1075" y="114250"/>
                  </a:lnTo>
                  <a:lnTo>
                    <a:pt x="5247" y="110603"/>
                  </a:lnTo>
                  <a:lnTo>
                    <a:pt x="19096" y="106551"/>
                  </a:lnTo>
                  <a:lnTo>
                    <a:pt x="80870" y="97441"/>
                  </a:lnTo>
                  <a:lnTo>
                    <a:pt x="138974" y="91785"/>
                  </a:lnTo>
                  <a:lnTo>
                    <a:pt x="201219" y="87693"/>
                  </a:lnTo>
                  <a:lnTo>
                    <a:pt x="252198" y="82655"/>
                  </a:lnTo>
                  <a:lnTo>
                    <a:pt x="300509" y="79915"/>
                  </a:lnTo>
                  <a:lnTo>
                    <a:pt x="363262" y="73992"/>
                  </a:lnTo>
                  <a:lnTo>
                    <a:pt x="417308" y="68439"/>
                  </a:lnTo>
                  <a:lnTo>
                    <a:pt x="478196" y="60666"/>
                  </a:lnTo>
                  <a:lnTo>
                    <a:pt x="506915" y="53726"/>
                  </a:lnTo>
                  <a:lnTo>
                    <a:pt x="512628" y="49524"/>
                  </a:lnTo>
                  <a:lnTo>
                    <a:pt x="515572" y="44132"/>
                  </a:lnTo>
                  <a:lnTo>
                    <a:pt x="516672" y="37946"/>
                  </a:lnTo>
                  <a:lnTo>
                    <a:pt x="514814" y="32094"/>
                  </a:lnTo>
                  <a:lnTo>
                    <a:pt x="505839" y="20986"/>
                  </a:lnTo>
                  <a:lnTo>
                    <a:pt x="486219" y="9147"/>
                  </a:lnTo>
                  <a:lnTo>
                    <a:pt x="463995" y="169"/>
                  </a:lnTo>
                  <a:lnTo>
                    <a:pt x="461557" y="0"/>
                  </a:lnTo>
                  <a:lnTo>
                    <a:pt x="462523" y="1615"/>
                  </a:lnTo>
                  <a:lnTo>
                    <a:pt x="493301" y="35301"/>
                  </a:lnTo>
                  <a:lnTo>
                    <a:pt x="496566" y="52066"/>
                  </a:lnTo>
                  <a:lnTo>
                    <a:pt x="496228" y="61373"/>
                  </a:lnTo>
                  <a:lnTo>
                    <a:pt x="488941" y="78625"/>
                  </a:lnTo>
                  <a:lnTo>
                    <a:pt x="477066" y="93202"/>
                  </a:lnTo>
                  <a:lnTo>
                    <a:pt x="455812" y="106265"/>
                  </a:lnTo>
                  <a:lnTo>
                    <a:pt x="425589" y="11885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D9479A-0FBD-4972-96E6-F455C6BAD44F}"/>
              </a:ext>
            </a:extLst>
          </p:cNvPr>
          <p:cNvGrpSpPr/>
          <p:nvPr/>
        </p:nvGrpSpPr>
        <p:grpSpPr>
          <a:xfrm>
            <a:off x="2915073" y="565420"/>
            <a:ext cx="411998" cy="305216"/>
            <a:chOff x="2915073" y="565420"/>
            <a:chExt cx="411998" cy="3052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6A4A1D-01D0-4528-9E4A-3391E6088E4D}"/>
                </a:ext>
              </a:extLst>
            </p:cNvPr>
            <p:cNvSpPr/>
            <p:nvPr/>
          </p:nvSpPr>
          <p:spPr>
            <a:xfrm>
              <a:off x="2985034" y="565420"/>
              <a:ext cx="310943" cy="243028"/>
            </a:xfrm>
            <a:custGeom>
              <a:avLst/>
              <a:gdLst/>
              <a:ahLst/>
              <a:cxnLst/>
              <a:rect l="0" t="0" r="0" b="0"/>
              <a:pathLst>
                <a:path w="310943" h="243028">
                  <a:moveTo>
                    <a:pt x="310942" y="9821"/>
                  </a:moveTo>
                  <a:lnTo>
                    <a:pt x="302688" y="1568"/>
                  </a:lnTo>
                  <a:lnTo>
                    <a:pt x="297666" y="0"/>
                  </a:lnTo>
                  <a:lnTo>
                    <a:pt x="285175" y="562"/>
                  </a:lnTo>
                  <a:lnTo>
                    <a:pt x="273290" y="5994"/>
                  </a:lnTo>
                  <a:lnTo>
                    <a:pt x="217403" y="52441"/>
                  </a:lnTo>
                  <a:lnTo>
                    <a:pt x="154774" y="112869"/>
                  </a:lnTo>
                  <a:lnTo>
                    <a:pt x="95525" y="167087"/>
                  </a:lnTo>
                  <a:lnTo>
                    <a:pt x="68323" y="192311"/>
                  </a:lnTo>
                  <a:lnTo>
                    <a:pt x="6589" y="238314"/>
                  </a:lnTo>
                  <a:lnTo>
                    <a:pt x="0" y="2430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AA982F3-0616-441B-A95F-38B3BFAC3340}"/>
                </a:ext>
              </a:extLst>
            </p:cNvPr>
            <p:cNvSpPr/>
            <p:nvPr/>
          </p:nvSpPr>
          <p:spPr>
            <a:xfrm>
              <a:off x="2915073" y="634378"/>
              <a:ext cx="411998" cy="236258"/>
            </a:xfrm>
            <a:custGeom>
              <a:avLst/>
              <a:gdLst/>
              <a:ahLst/>
              <a:cxnLst/>
              <a:rect l="0" t="0" r="0" b="0"/>
              <a:pathLst>
                <a:path w="411998" h="236258">
                  <a:moveTo>
                    <a:pt x="0" y="57466"/>
                  </a:moveTo>
                  <a:lnTo>
                    <a:pt x="7070" y="18342"/>
                  </a:lnTo>
                  <a:lnTo>
                    <a:pt x="14946" y="2362"/>
                  </a:lnTo>
                  <a:lnTo>
                    <a:pt x="21192" y="0"/>
                  </a:lnTo>
                  <a:lnTo>
                    <a:pt x="28811" y="1017"/>
                  </a:lnTo>
                  <a:lnTo>
                    <a:pt x="61737" y="17141"/>
                  </a:lnTo>
                  <a:lnTo>
                    <a:pt x="117043" y="64713"/>
                  </a:lnTo>
                  <a:lnTo>
                    <a:pt x="173503" y="102436"/>
                  </a:lnTo>
                  <a:lnTo>
                    <a:pt x="224345" y="132883"/>
                  </a:lnTo>
                  <a:lnTo>
                    <a:pt x="278565" y="163785"/>
                  </a:lnTo>
                  <a:lnTo>
                    <a:pt x="337145" y="194822"/>
                  </a:lnTo>
                  <a:lnTo>
                    <a:pt x="395420" y="227049"/>
                  </a:lnTo>
                  <a:lnTo>
                    <a:pt x="411997" y="2362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AFCB57-E3EF-4D3F-BB0C-79058EDC1DCA}"/>
              </a:ext>
            </a:extLst>
          </p:cNvPr>
          <p:cNvGrpSpPr/>
          <p:nvPr/>
        </p:nvGrpSpPr>
        <p:grpSpPr>
          <a:xfrm>
            <a:off x="673476" y="1037031"/>
            <a:ext cx="2825368" cy="354802"/>
            <a:chOff x="673476" y="1037031"/>
            <a:chExt cx="2825368" cy="354802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0637372-FA55-496A-8CAA-2494FE92B70E}"/>
                </a:ext>
              </a:extLst>
            </p:cNvPr>
            <p:cNvSpPr/>
            <p:nvPr/>
          </p:nvSpPr>
          <p:spPr>
            <a:xfrm>
              <a:off x="787238" y="1127161"/>
              <a:ext cx="153360" cy="190369"/>
            </a:xfrm>
            <a:custGeom>
              <a:avLst/>
              <a:gdLst/>
              <a:ahLst/>
              <a:cxnLst/>
              <a:rect l="0" t="0" r="0" b="0"/>
              <a:pathLst>
                <a:path w="153360" h="190369">
                  <a:moveTo>
                    <a:pt x="13435" y="0"/>
                  </a:moveTo>
                  <a:lnTo>
                    <a:pt x="1055" y="8254"/>
                  </a:lnTo>
                  <a:lnTo>
                    <a:pt x="0" y="9821"/>
                  </a:lnTo>
                  <a:lnTo>
                    <a:pt x="1887" y="10003"/>
                  </a:lnTo>
                  <a:lnTo>
                    <a:pt x="36739" y="3589"/>
                  </a:lnTo>
                  <a:lnTo>
                    <a:pt x="56038" y="5338"/>
                  </a:lnTo>
                  <a:lnTo>
                    <a:pt x="63430" y="8741"/>
                  </a:lnTo>
                  <a:lnTo>
                    <a:pt x="73947" y="19432"/>
                  </a:lnTo>
                  <a:lnTo>
                    <a:pt x="76894" y="35124"/>
                  </a:lnTo>
                  <a:lnTo>
                    <a:pt x="74461" y="52751"/>
                  </a:lnTo>
                  <a:lnTo>
                    <a:pt x="49155" y="107116"/>
                  </a:lnTo>
                  <a:lnTo>
                    <a:pt x="35727" y="137593"/>
                  </a:lnTo>
                  <a:lnTo>
                    <a:pt x="31980" y="158178"/>
                  </a:lnTo>
                  <a:lnTo>
                    <a:pt x="34921" y="174236"/>
                  </a:lnTo>
                  <a:lnTo>
                    <a:pt x="38124" y="180937"/>
                  </a:lnTo>
                  <a:lnTo>
                    <a:pt x="44578" y="185404"/>
                  </a:lnTo>
                  <a:lnTo>
                    <a:pt x="63265" y="190368"/>
                  </a:lnTo>
                  <a:lnTo>
                    <a:pt x="98065" y="189035"/>
                  </a:lnTo>
                  <a:lnTo>
                    <a:pt x="116116" y="183056"/>
                  </a:lnTo>
                  <a:lnTo>
                    <a:pt x="153359" y="16324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0B2177A-5795-44FD-A43C-1D36A2FCE1D4}"/>
                </a:ext>
              </a:extLst>
            </p:cNvPr>
            <p:cNvSpPr/>
            <p:nvPr/>
          </p:nvSpPr>
          <p:spPr>
            <a:xfrm>
              <a:off x="673476" y="1037031"/>
              <a:ext cx="334916" cy="337929"/>
            </a:xfrm>
            <a:custGeom>
              <a:avLst/>
              <a:gdLst/>
              <a:ahLst/>
              <a:cxnLst/>
              <a:rect l="0" t="0" r="0" b="0"/>
              <a:pathLst>
                <a:path w="334916" h="337929">
                  <a:moveTo>
                    <a:pt x="111650" y="90130"/>
                  </a:moveTo>
                  <a:lnTo>
                    <a:pt x="58630" y="124566"/>
                  </a:lnTo>
                  <a:lnTo>
                    <a:pt x="19422" y="168159"/>
                  </a:lnTo>
                  <a:lnTo>
                    <a:pt x="1051" y="206772"/>
                  </a:lnTo>
                  <a:lnTo>
                    <a:pt x="953" y="242446"/>
                  </a:lnTo>
                  <a:lnTo>
                    <a:pt x="10521" y="273457"/>
                  </a:lnTo>
                  <a:lnTo>
                    <a:pt x="30094" y="306286"/>
                  </a:lnTo>
                  <a:lnTo>
                    <a:pt x="43445" y="318925"/>
                  </a:lnTo>
                  <a:lnTo>
                    <a:pt x="69656" y="331626"/>
                  </a:lnTo>
                  <a:lnTo>
                    <a:pt x="121998" y="337928"/>
                  </a:lnTo>
                  <a:lnTo>
                    <a:pt x="179200" y="337030"/>
                  </a:lnTo>
                  <a:lnTo>
                    <a:pt x="237447" y="321354"/>
                  </a:lnTo>
                  <a:lnTo>
                    <a:pt x="296577" y="287739"/>
                  </a:lnTo>
                  <a:lnTo>
                    <a:pt x="316923" y="263461"/>
                  </a:lnTo>
                  <a:lnTo>
                    <a:pt x="329766" y="238513"/>
                  </a:lnTo>
                  <a:lnTo>
                    <a:pt x="334915" y="210583"/>
                  </a:lnTo>
                  <a:lnTo>
                    <a:pt x="326072" y="149610"/>
                  </a:lnTo>
                  <a:lnTo>
                    <a:pt x="309156" y="108246"/>
                  </a:lnTo>
                  <a:lnTo>
                    <a:pt x="288213" y="78031"/>
                  </a:lnTo>
                  <a:lnTo>
                    <a:pt x="230421" y="29109"/>
                  </a:lnTo>
                  <a:lnTo>
                    <a:pt x="198761" y="11781"/>
                  </a:lnTo>
                  <a:lnTo>
                    <a:pt x="152114" y="54"/>
                  </a:lnTo>
                  <a:lnTo>
                    <a:pt x="130498" y="0"/>
                  </a:lnTo>
                  <a:lnTo>
                    <a:pt x="78058" y="18675"/>
                  </a:lnTo>
                  <a:lnTo>
                    <a:pt x="51025" y="37576"/>
                  </a:lnTo>
                  <a:lnTo>
                    <a:pt x="26605" y="67841"/>
                  </a:lnTo>
                  <a:lnTo>
                    <a:pt x="4247" y="127172"/>
                  </a:lnTo>
                  <a:lnTo>
                    <a:pt x="0" y="149780"/>
                  </a:lnTo>
                  <a:lnTo>
                    <a:pt x="3329" y="186787"/>
                  </a:lnTo>
                  <a:lnTo>
                    <a:pt x="21795" y="237982"/>
                  </a:lnTo>
                  <a:lnTo>
                    <a:pt x="41689" y="27669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D667C9E-1C76-4120-838D-02A26E6AD146}"/>
                </a:ext>
              </a:extLst>
            </p:cNvPr>
            <p:cNvSpPr/>
            <p:nvPr/>
          </p:nvSpPr>
          <p:spPr>
            <a:xfrm>
              <a:off x="1237679" y="1109545"/>
              <a:ext cx="251589" cy="227860"/>
            </a:xfrm>
            <a:custGeom>
              <a:avLst/>
              <a:gdLst/>
              <a:ahLst/>
              <a:cxnLst/>
              <a:rect l="0" t="0" r="0" b="0"/>
              <a:pathLst>
                <a:path w="251589" h="227860">
                  <a:moveTo>
                    <a:pt x="107141" y="56484"/>
                  </a:moveTo>
                  <a:lnTo>
                    <a:pt x="103015" y="39977"/>
                  </a:lnTo>
                  <a:lnTo>
                    <a:pt x="99208" y="35979"/>
                  </a:lnTo>
                  <a:lnTo>
                    <a:pt x="94079" y="34176"/>
                  </a:lnTo>
                  <a:lnTo>
                    <a:pt x="88068" y="33839"/>
                  </a:lnTo>
                  <a:lnTo>
                    <a:pt x="63102" y="41617"/>
                  </a:lnTo>
                  <a:lnTo>
                    <a:pt x="48413" y="52468"/>
                  </a:lnTo>
                  <a:lnTo>
                    <a:pt x="20361" y="82731"/>
                  </a:lnTo>
                  <a:lnTo>
                    <a:pt x="4009" y="119058"/>
                  </a:lnTo>
                  <a:lnTo>
                    <a:pt x="0" y="154487"/>
                  </a:lnTo>
                  <a:lnTo>
                    <a:pt x="3669" y="176049"/>
                  </a:lnTo>
                  <a:lnTo>
                    <a:pt x="15446" y="200452"/>
                  </a:lnTo>
                  <a:lnTo>
                    <a:pt x="20099" y="206878"/>
                  </a:lnTo>
                  <a:lnTo>
                    <a:pt x="51409" y="224174"/>
                  </a:lnTo>
                  <a:lnTo>
                    <a:pt x="97634" y="227859"/>
                  </a:lnTo>
                  <a:lnTo>
                    <a:pt x="147938" y="220503"/>
                  </a:lnTo>
                  <a:lnTo>
                    <a:pt x="191880" y="198418"/>
                  </a:lnTo>
                  <a:lnTo>
                    <a:pt x="222728" y="171949"/>
                  </a:lnTo>
                  <a:lnTo>
                    <a:pt x="239950" y="148565"/>
                  </a:lnTo>
                  <a:lnTo>
                    <a:pt x="250043" y="118412"/>
                  </a:lnTo>
                  <a:lnTo>
                    <a:pt x="251588" y="69581"/>
                  </a:lnTo>
                  <a:lnTo>
                    <a:pt x="247348" y="51940"/>
                  </a:lnTo>
                  <a:lnTo>
                    <a:pt x="239705" y="38342"/>
                  </a:lnTo>
                  <a:lnTo>
                    <a:pt x="221563" y="20974"/>
                  </a:lnTo>
                  <a:lnTo>
                    <a:pt x="176911" y="0"/>
                  </a:lnTo>
                  <a:lnTo>
                    <a:pt x="145472" y="113"/>
                  </a:lnTo>
                  <a:lnTo>
                    <a:pt x="128208" y="5806"/>
                  </a:lnTo>
                  <a:lnTo>
                    <a:pt x="114777" y="14959"/>
                  </a:lnTo>
                  <a:lnTo>
                    <a:pt x="103049" y="27664"/>
                  </a:lnTo>
                  <a:lnTo>
                    <a:pt x="96685" y="39644"/>
                  </a:lnTo>
                  <a:lnTo>
                    <a:pt x="91594" y="5648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402F76F-F928-42FF-823E-3E00178BCF8A}"/>
                </a:ext>
              </a:extLst>
            </p:cNvPr>
            <p:cNvSpPr/>
            <p:nvPr/>
          </p:nvSpPr>
          <p:spPr>
            <a:xfrm>
              <a:off x="1561850" y="1182377"/>
              <a:ext cx="214112" cy="108030"/>
            </a:xfrm>
            <a:custGeom>
              <a:avLst/>
              <a:gdLst/>
              <a:ahLst/>
              <a:cxnLst/>
              <a:rect l="0" t="0" r="0" b="0"/>
              <a:pathLst>
                <a:path w="214112" h="108030">
                  <a:moveTo>
                    <a:pt x="39497" y="69161"/>
                  </a:moveTo>
                  <a:lnTo>
                    <a:pt x="82736" y="28488"/>
                  </a:lnTo>
                  <a:lnTo>
                    <a:pt x="85597" y="21316"/>
                  </a:lnTo>
                  <a:lnTo>
                    <a:pt x="86473" y="6438"/>
                  </a:lnTo>
                  <a:lnTo>
                    <a:pt x="82043" y="2297"/>
                  </a:lnTo>
                  <a:lnTo>
                    <a:pt x="65604" y="0"/>
                  </a:lnTo>
                  <a:lnTo>
                    <a:pt x="48509" y="4162"/>
                  </a:lnTo>
                  <a:lnTo>
                    <a:pt x="26620" y="16217"/>
                  </a:lnTo>
                  <a:lnTo>
                    <a:pt x="9194" y="33032"/>
                  </a:lnTo>
                  <a:lnTo>
                    <a:pt x="3748" y="39893"/>
                  </a:lnTo>
                  <a:lnTo>
                    <a:pt x="0" y="56729"/>
                  </a:lnTo>
                  <a:lnTo>
                    <a:pt x="209" y="66055"/>
                  </a:lnTo>
                  <a:lnTo>
                    <a:pt x="2941" y="74000"/>
                  </a:lnTo>
                  <a:lnTo>
                    <a:pt x="12885" y="87435"/>
                  </a:lnTo>
                  <a:lnTo>
                    <a:pt x="30548" y="96860"/>
                  </a:lnTo>
                  <a:lnTo>
                    <a:pt x="52794" y="102201"/>
                  </a:lnTo>
                  <a:lnTo>
                    <a:pt x="89598" y="99488"/>
                  </a:lnTo>
                  <a:lnTo>
                    <a:pt x="126127" y="87264"/>
                  </a:lnTo>
                  <a:lnTo>
                    <a:pt x="145369" y="74615"/>
                  </a:lnTo>
                  <a:lnTo>
                    <a:pt x="157953" y="60357"/>
                  </a:lnTo>
                  <a:lnTo>
                    <a:pt x="162517" y="52927"/>
                  </a:lnTo>
                  <a:lnTo>
                    <a:pt x="165286" y="35458"/>
                  </a:lnTo>
                  <a:lnTo>
                    <a:pt x="162774" y="17906"/>
                  </a:lnTo>
                  <a:lnTo>
                    <a:pt x="155899" y="4346"/>
                  </a:lnTo>
                  <a:lnTo>
                    <a:pt x="154238" y="2630"/>
                  </a:lnTo>
                  <a:lnTo>
                    <a:pt x="153995" y="4078"/>
                  </a:lnTo>
                  <a:lnTo>
                    <a:pt x="154697" y="7634"/>
                  </a:lnTo>
                  <a:lnTo>
                    <a:pt x="162386" y="16192"/>
                  </a:lnTo>
                  <a:lnTo>
                    <a:pt x="204189" y="51107"/>
                  </a:lnTo>
                  <a:lnTo>
                    <a:pt x="208889" y="57989"/>
                  </a:lnTo>
                  <a:lnTo>
                    <a:pt x="214111" y="74848"/>
                  </a:lnTo>
                  <a:lnTo>
                    <a:pt x="213775" y="82453"/>
                  </a:lnTo>
                  <a:lnTo>
                    <a:pt x="208797" y="95510"/>
                  </a:lnTo>
                  <a:lnTo>
                    <a:pt x="204187" y="99683"/>
                  </a:lnTo>
                  <a:lnTo>
                    <a:pt x="179420" y="1080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DC51EA-EFB4-41EF-98E7-DD56BE0A5F67}"/>
                </a:ext>
              </a:extLst>
            </p:cNvPr>
            <p:cNvSpPr/>
            <p:nvPr/>
          </p:nvSpPr>
          <p:spPr>
            <a:xfrm>
              <a:off x="1819005" y="1187494"/>
              <a:ext cx="72165" cy="71644"/>
            </a:xfrm>
            <a:custGeom>
              <a:avLst/>
              <a:gdLst/>
              <a:ahLst/>
              <a:cxnLst/>
              <a:rect l="0" t="0" r="0" b="0"/>
              <a:pathLst>
                <a:path w="72165" h="71644">
                  <a:moveTo>
                    <a:pt x="0" y="1856"/>
                  </a:moveTo>
                  <a:lnTo>
                    <a:pt x="4479" y="26680"/>
                  </a:lnTo>
                  <a:lnTo>
                    <a:pt x="2567" y="45134"/>
                  </a:lnTo>
                  <a:lnTo>
                    <a:pt x="4302" y="53165"/>
                  </a:lnTo>
                  <a:lnTo>
                    <a:pt x="13141" y="66694"/>
                  </a:lnTo>
                  <a:lnTo>
                    <a:pt x="19989" y="70130"/>
                  </a:lnTo>
                  <a:lnTo>
                    <a:pt x="36811" y="71643"/>
                  </a:lnTo>
                  <a:lnTo>
                    <a:pt x="44407" y="69110"/>
                  </a:lnTo>
                  <a:lnTo>
                    <a:pt x="57453" y="59386"/>
                  </a:lnTo>
                  <a:lnTo>
                    <a:pt x="70382" y="39343"/>
                  </a:lnTo>
                  <a:lnTo>
                    <a:pt x="72164" y="24563"/>
                  </a:lnTo>
                  <a:lnTo>
                    <a:pt x="71430" y="16994"/>
                  </a:lnTo>
                  <a:lnTo>
                    <a:pt x="68349" y="11084"/>
                  </a:lnTo>
                  <a:lnTo>
                    <a:pt x="58017" y="2214"/>
                  </a:lnTo>
                  <a:lnTo>
                    <a:pt x="42484" y="0"/>
                  </a:lnTo>
                  <a:lnTo>
                    <a:pt x="26656" y="1895"/>
                  </a:lnTo>
                  <a:lnTo>
                    <a:pt x="7774" y="96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D40E9EB-2495-479A-8790-3615EC856A0D}"/>
                </a:ext>
              </a:extLst>
            </p:cNvPr>
            <p:cNvSpPr/>
            <p:nvPr/>
          </p:nvSpPr>
          <p:spPr>
            <a:xfrm>
              <a:off x="1927835" y="1150365"/>
              <a:ext cx="97879" cy="230705"/>
            </a:xfrm>
            <a:custGeom>
              <a:avLst/>
              <a:gdLst/>
              <a:ahLst/>
              <a:cxnLst/>
              <a:rect l="0" t="0" r="0" b="0"/>
              <a:pathLst>
                <a:path w="97879" h="230705">
                  <a:moveTo>
                    <a:pt x="0" y="93399"/>
                  </a:moveTo>
                  <a:lnTo>
                    <a:pt x="8253" y="85146"/>
                  </a:lnTo>
                  <a:lnTo>
                    <a:pt x="10684" y="86170"/>
                  </a:lnTo>
                  <a:lnTo>
                    <a:pt x="13386" y="96520"/>
                  </a:lnTo>
                  <a:lnTo>
                    <a:pt x="15357" y="155261"/>
                  </a:lnTo>
                  <a:lnTo>
                    <a:pt x="15522" y="215771"/>
                  </a:lnTo>
                  <a:lnTo>
                    <a:pt x="15536" y="230704"/>
                  </a:lnTo>
                  <a:lnTo>
                    <a:pt x="15546" y="181266"/>
                  </a:lnTo>
                  <a:lnTo>
                    <a:pt x="15546" y="133349"/>
                  </a:lnTo>
                  <a:lnTo>
                    <a:pt x="17850" y="77202"/>
                  </a:lnTo>
                  <a:lnTo>
                    <a:pt x="30493" y="28012"/>
                  </a:lnTo>
                  <a:lnTo>
                    <a:pt x="42055" y="10211"/>
                  </a:lnTo>
                  <a:lnTo>
                    <a:pt x="48766" y="4256"/>
                  </a:lnTo>
                  <a:lnTo>
                    <a:pt x="55831" y="1149"/>
                  </a:lnTo>
                  <a:lnTo>
                    <a:pt x="70591" y="0"/>
                  </a:lnTo>
                  <a:lnTo>
                    <a:pt x="77291" y="3494"/>
                  </a:lnTo>
                  <a:lnTo>
                    <a:pt x="89342" y="16589"/>
                  </a:lnTo>
                  <a:lnTo>
                    <a:pt x="95849" y="33925"/>
                  </a:lnTo>
                  <a:lnTo>
                    <a:pt x="97878" y="54011"/>
                  </a:lnTo>
                  <a:lnTo>
                    <a:pt x="93300" y="87871"/>
                  </a:lnTo>
                  <a:lnTo>
                    <a:pt x="81387" y="114218"/>
                  </a:lnTo>
                  <a:lnTo>
                    <a:pt x="71873" y="127412"/>
                  </a:lnTo>
                  <a:lnTo>
                    <a:pt x="66053" y="130758"/>
                  </a:lnTo>
                  <a:lnTo>
                    <a:pt x="52677" y="132172"/>
                  </a:lnTo>
                  <a:lnTo>
                    <a:pt x="47210" y="130476"/>
                  </a:lnTo>
                  <a:lnTo>
                    <a:pt x="31094" y="11672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5FA5BF-86AF-473D-879B-5EA902DFA982}"/>
                </a:ext>
              </a:extLst>
            </p:cNvPr>
            <p:cNvSpPr/>
            <p:nvPr/>
          </p:nvSpPr>
          <p:spPr>
            <a:xfrm>
              <a:off x="2067758" y="1103841"/>
              <a:ext cx="357970" cy="287992"/>
            </a:xfrm>
            <a:custGeom>
              <a:avLst/>
              <a:gdLst/>
              <a:ahLst/>
              <a:cxnLst/>
              <a:rect l="0" t="0" r="0" b="0"/>
              <a:pathLst>
                <a:path w="357970" h="287992">
                  <a:moveTo>
                    <a:pt x="0" y="0"/>
                  </a:moveTo>
                  <a:lnTo>
                    <a:pt x="7054" y="54764"/>
                  </a:lnTo>
                  <a:lnTo>
                    <a:pt x="7632" y="108130"/>
                  </a:lnTo>
                  <a:lnTo>
                    <a:pt x="11872" y="152261"/>
                  </a:lnTo>
                  <a:lnTo>
                    <a:pt x="22712" y="173713"/>
                  </a:lnTo>
                  <a:lnTo>
                    <a:pt x="27233" y="174542"/>
                  </a:lnTo>
                  <a:lnTo>
                    <a:pt x="31975" y="171640"/>
                  </a:lnTo>
                  <a:lnTo>
                    <a:pt x="51998" y="142158"/>
                  </a:lnTo>
                  <a:lnTo>
                    <a:pt x="72114" y="86785"/>
                  </a:lnTo>
                  <a:lnTo>
                    <a:pt x="76579" y="82905"/>
                  </a:lnTo>
                  <a:lnTo>
                    <a:pt x="82147" y="82045"/>
                  </a:lnTo>
                  <a:lnTo>
                    <a:pt x="88450" y="83200"/>
                  </a:lnTo>
                  <a:lnTo>
                    <a:pt x="93516" y="86561"/>
                  </a:lnTo>
                  <a:lnTo>
                    <a:pt x="133225" y="124210"/>
                  </a:lnTo>
                  <a:lnTo>
                    <a:pt x="149039" y="132940"/>
                  </a:lnTo>
                  <a:lnTo>
                    <a:pt x="167583" y="136820"/>
                  </a:lnTo>
                  <a:lnTo>
                    <a:pt x="182735" y="133937"/>
                  </a:lnTo>
                  <a:lnTo>
                    <a:pt x="195228" y="126034"/>
                  </a:lnTo>
                  <a:lnTo>
                    <a:pt x="206538" y="113885"/>
                  </a:lnTo>
                  <a:lnTo>
                    <a:pt x="218490" y="88350"/>
                  </a:lnTo>
                  <a:lnTo>
                    <a:pt x="220044" y="71224"/>
                  </a:lnTo>
                  <a:lnTo>
                    <a:pt x="216991" y="55840"/>
                  </a:lnTo>
                  <a:lnTo>
                    <a:pt x="209877" y="43244"/>
                  </a:lnTo>
                  <a:lnTo>
                    <a:pt x="202970" y="40058"/>
                  </a:lnTo>
                  <a:lnTo>
                    <a:pt x="183779" y="38821"/>
                  </a:lnTo>
                  <a:lnTo>
                    <a:pt x="175207" y="42291"/>
                  </a:lnTo>
                  <a:lnTo>
                    <a:pt x="161075" y="55360"/>
                  </a:lnTo>
                  <a:lnTo>
                    <a:pt x="147534" y="78015"/>
                  </a:lnTo>
                  <a:lnTo>
                    <a:pt x="145610" y="93407"/>
                  </a:lnTo>
                  <a:lnTo>
                    <a:pt x="146305" y="101139"/>
                  </a:lnTo>
                  <a:lnTo>
                    <a:pt x="150224" y="108021"/>
                  </a:lnTo>
                  <a:lnTo>
                    <a:pt x="163792" y="120274"/>
                  </a:lnTo>
                  <a:lnTo>
                    <a:pt x="171383" y="123369"/>
                  </a:lnTo>
                  <a:lnTo>
                    <a:pt x="186727" y="124504"/>
                  </a:lnTo>
                  <a:lnTo>
                    <a:pt x="209934" y="116161"/>
                  </a:lnTo>
                  <a:lnTo>
                    <a:pt x="220847" y="105178"/>
                  </a:lnTo>
                  <a:lnTo>
                    <a:pt x="224967" y="98622"/>
                  </a:lnTo>
                  <a:lnTo>
                    <a:pt x="227241" y="79820"/>
                  </a:lnTo>
                  <a:lnTo>
                    <a:pt x="226638" y="68760"/>
                  </a:lnTo>
                  <a:lnTo>
                    <a:pt x="224509" y="63979"/>
                  </a:lnTo>
                  <a:lnTo>
                    <a:pt x="221362" y="63382"/>
                  </a:lnTo>
                  <a:lnTo>
                    <a:pt x="217536" y="65575"/>
                  </a:lnTo>
                  <a:lnTo>
                    <a:pt x="216714" y="68765"/>
                  </a:lnTo>
                  <a:lnTo>
                    <a:pt x="217892" y="72619"/>
                  </a:lnTo>
                  <a:lnTo>
                    <a:pt x="236323" y="95342"/>
                  </a:lnTo>
                  <a:lnTo>
                    <a:pt x="257450" y="108960"/>
                  </a:lnTo>
                  <a:lnTo>
                    <a:pt x="288375" y="114338"/>
                  </a:lnTo>
                  <a:lnTo>
                    <a:pt x="316635" y="111805"/>
                  </a:lnTo>
                  <a:lnTo>
                    <a:pt x="331034" y="105545"/>
                  </a:lnTo>
                  <a:lnTo>
                    <a:pt x="354354" y="87451"/>
                  </a:lnTo>
                  <a:lnTo>
                    <a:pt x="357157" y="80758"/>
                  </a:lnTo>
                  <a:lnTo>
                    <a:pt x="357969" y="64107"/>
                  </a:lnTo>
                  <a:lnTo>
                    <a:pt x="353148" y="49797"/>
                  </a:lnTo>
                  <a:lnTo>
                    <a:pt x="349444" y="43563"/>
                  </a:lnTo>
                  <a:lnTo>
                    <a:pt x="343519" y="40270"/>
                  </a:lnTo>
                  <a:lnTo>
                    <a:pt x="327724" y="38915"/>
                  </a:lnTo>
                  <a:lnTo>
                    <a:pt x="313794" y="43495"/>
                  </a:lnTo>
                  <a:lnTo>
                    <a:pt x="307661" y="47135"/>
                  </a:lnTo>
                  <a:lnTo>
                    <a:pt x="303572" y="53880"/>
                  </a:lnTo>
                  <a:lnTo>
                    <a:pt x="299029" y="72891"/>
                  </a:lnTo>
                  <a:lnTo>
                    <a:pt x="300598" y="99620"/>
                  </a:lnTo>
                  <a:lnTo>
                    <a:pt x="304045" y="106145"/>
                  </a:lnTo>
                  <a:lnTo>
                    <a:pt x="314786" y="115698"/>
                  </a:lnTo>
                  <a:lnTo>
                    <a:pt x="341067" y="130595"/>
                  </a:lnTo>
                  <a:lnTo>
                    <a:pt x="349667" y="142687"/>
                  </a:lnTo>
                  <a:lnTo>
                    <a:pt x="351761" y="159002"/>
                  </a:lnTo>
                  <a:lnTo>
                    <a:pt x="346068" y="197627"/>
                  </a:lnTo>
                  <a:lnTo>
                    <a:pt x="320750" y="245793"/>
                  </a:lnTo>
                  <a:lnTo>
                    <a:pt x="301468" y="271196"/>
                  </a:lnTo>
                  <a:lnTo>
                    <a:pt x="279343" y="286881"/>
                  </a:lnTo>
                  <a:lnTo>
                    <a:pt x="271738" y="287991"/>
                  </a:lnTo>
                  <a:lnTo>
                    <a:pt x="256377" y="284618"/>
                  </a:lnTo>
                  <a:lnTo>
                    <a:pt x="250381" y="279573"/>
                  </a:lnTo>
                  <a:lnTo>
                    <a:pt x="241415" y="264754"/>
                  </a:lnTo>
                  <a:lnTo>
                    <a:pt x="239158" y="246651"/>
                  </a:lnTo>
                  <a:lnTo>
                    <a:pt x="241897" y="227089"/>
                  </a:lnTo>
                  <a:lnTo>
                    <a:pt x="253152" y="198380"/>
                  </a:lnTo>
                  <a:lnTo>
                    <a:pt x="262512" y="184330"/>
                  </a:lnTo>
                  <a:lnTo>
                    <a:pt x="310941" y="1476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B26C0D1-CC4E-4B3E-A0CC-C05EC8A32B0A}"/>
                </a:ext>
              </a:extLst>
            </p:cNvPr>
            <p:cNvSpPr/>
            <p:nvPr/>
          </p:nvSpPr>
          <p:spPr>
            <a:xfrm>
              <a:off x="2562858" y="1145651"/>
              <a:ext cx="298308" cy="168076"/>
            </a:xfrm>
            <a:custGeom>
              <a:avLst/>
              <a:gdLst/>
              <a:ahLst/>
              <a:cxnLst/>
              <a:rect l="0" t="0" r="0" b="0"/>
              <a:pathLst>
                <a:path w="298308" h="168076">
                  <a:moveTo>
                    <a:pt x="25727" y="43699"/>
                  </a:moveTo>
                  <a:lnTo>
                    <a:pt x="25727" y="27192"/>
                  </a:lnTo>
                  <a:lnTo>
                    <a:pt x="21120" y="14481"/>
                  </a:lnTo>
                  <a:lnTo>
                    <a:pt x="17473" y="8674"/>
                  </a:lnTo>
                  <a:lnTo>
                    <a:pt x="14178" y="7393"/>
                  </a:lnTo>
                  <a:lnTo>
                    <a:pt x="11118" y="9130"/>
                  </a:lnTo>
                  <a:lnTo>
                    <a:pt x="5414" y="18834"/>
                  </a:lnTo>
                  <a:lnTo>
                    <a:pt x="0" y="34663"/>
                  </a:lnTo>
                  <a:lnTo>
                    <a:pt x="349" y="62998"/>
                  </a:lnTo>
                  <a:lnTo>
                    <a:pt x="10050" y="89149"/>
                  </a:lnTo>
                  <a:lnTo>
                    <a:pt x="27992" y="109181"/>
                  </a:lnTo>
                  <a:lnTo>
                    <a:pt x="35010" y="112401"/>
                  </a:lnTo>
                  <a:lnTo>
                    <a:pt x="49718" y="113677"/>
                  </a:lnTo>
                  <a:lnTo>
                    <a:pt x="56405" y="110216"/>
                  </a:lnTo>
                  <a:lnTo>
                    <a:pt x="68440" y="97159"/>
                  </a:lnTo>
                  <a:lnTo>
                    <a:pt x="74941" y="79839"/>
                  </a:lnTo>
                  <a:lnTo>
                    <a:pt x="79114" y="40569"/>
                  </a:lnTo>
                  <a:lnTo>
                    <a:pt x="75710" y="13980"/>
                  </a:lnTo>
                  <a:lnTo>
                    <a:pt x="72869" y="10931"/>
                  </a:lnTo>
                  <a:lnTo>
                    <a:pt x="69247" y="11489"/>
                  </a:lnTo>
                  <a:lnTo>
                    <a:pt x="65105" y="14452"/>
                  </a:lnTo>
                  <a:lnTo>
                    <a:pt x="63207" y="19882"/>
                  </a:lnTo>
                  <a:lnTo>
                    <a:pt x="63402" y="35129"/>
                  </a:lnTo>
                  <a:lnTo>
                    <a:pt x="72495" y="63136"/>
                  </a:lnTo>
                  <a:lnTo>
                    <a:pt x="90255" y="89189"/>
                  </a:lnTo>
                  <a:lnTo>
                    <a:pt x="106805" y="100769"/>
                  </a:lnTo>
                  <a:lnTo>
                    <a:pt x="116056" y="105066"/>
                  </a:lnTo>
                  <a:lnTo>
                    <a:pt x="135547" y="107538"/>
                  </a:lnTo>
                  <a:lnTo>
                    <a:pt x="145581" y="106987"/>
                  </a:lnTo>
                  <a:lnTo>
                    <a:pt x="176210" y="93833"/>
                  </a:lnTo>
                  <a:lnTo>
                    <a:pt x="189921" y="80664"/>
                  </a:lnTo>
                  <a:lnTo>
                    <a:pt x="202496" y="56379"/>
                  </a:lnTo>
                  <a:lnTo>
                    <a:pt x="205761" y="46970"/>
                  </a:lnTo>
                  <a:lnTo>
                    <a:pt x="204783" y="29605"/>
                  </a:lnTo>
                  <a:lnTo>
                    <a:pt x="198589" y="14114"/>
                  </a:lnTo>
                  <a:lnTo>
                    <a:pt x="188846" y="0"/>
                  </a:lnTo>
                  <a:lnTo>
                    <a:pt x="192082" y="5275"/>
                  </a:lnTo>
                  <a:lnTo>
                    <a:pt x="254953" y="57263"/>
                  </a:lnTo>
                  <a:lnTo>
                    <a:pt x="294976" y="99533"/>
                  </a:lnTo>
                  <a:lnTo>
                    <a:pt x="297645" y="106833"/>
                  </a:lnTo>
                  <a:lnTo>
                    <a:pt x="298307" y="121854"/>
                  </a:lnTo>
                  <a:lnTo>
                    <a:pt x="291115" y="137168"/>
                  </a:lnTo>
                  <a:lnTo>
                    <a:pt x="285570" y="144879"/>
                  </a:lnTo>
                  <a:lnTo>
                    <a:pt x="270195" y="155751"/>
                  </a:lnTo>
                  <a:lnTo>
                    <a:pt x="246723" y="164423"/>
                  </a:lnTo>
                  <a:lnTo>
                    <a:pt x="227838" y="16807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79B79B2-2209-4C2F-8A8B-B8638BF42759}"/>
                </a:ext>
              </a:extLst>
            </p:cNvPr>
            <p:cNvSpPr/>
            <p:nvPr/>
          </p:nvSpPr>
          <p:spPr>
            <a:xfrm>
              <a:off x="2883979" y="1042655"/>
              <a:ext cx="614865" cy="177790"/>
            </a:xfrm>
            <a:custGeom>
              <a:avLst/>
              <a:gdLst/>
              <a:ahLst/>
              <a:cxnLst/>
              <a:rect l="0" t="0" r="0" b="0"/>
              <a:pathLst>
                <a:path w="614865" h="177790">
                  <a:moveTo>
                    <a:pt x="0" y="177789"/>
                  </a:moveTo>
                  <a:lnTo>
                    <a:pt x="56844" y="154746"/>
                  </a:lnTo>
                  <a:lnTo>
                    <a:pt x="117573" y="138946"/>
                  </a:lnTo>
                  <a:lnTo>
                    <a:pt x="174856" y="128561"/>
                  </a:lnTo>
                  <a:lnTo>
                    <a:pt x="233963" y="123535"/>
                  </a:lnTo>
                  <a:lnTo>
                    <a:pt x="295543" y="117424"/>
                  </a:lnTo>
                  <a:lnTo>
                    <a:pt x="344382" y="113838"/>
                  </a:lnTo>
                  <a:lnTo>
                    <a:pt x="394842" y="109608"/>
                  </a:lnTo>
                  <a:lnTo>
                    <a:pt x="454194" y="104052"/>
                  </a:lnTo>
                  <a:lnTo>
                    <a:pt x="515975" y="92124"/>
                  </a:lnTo>
                  <a:lnTo>
                    <a:pt x="555089" y="77758"/>
                  </a:lnTo>
                  <a:lnTo>
                    <a:pt x="560942" y="71370"/>
                  </a:lnTo>
                  <a:lnTo>
                    <a:pt x="563981" y="63657"/>
                  </a:lnTo>
                  <a:lnTo>
                    <a:pt x="565054" y="46737"/>
                  </a:lnTo>
                  <a:lnTo>
                    <a:pt x="556443" y="6916"/>
                  </a:lnTo>
                  <a:lnTo>
                    <a:pt x="557527" y="2549"/>
                  </a:lnTo>
                  <a:lnTo>
                    <a:pt x="560841" y="502"/>
                  </a:lnTo>
                  <a:lnTo>
                    <a:pt x="565641" y="0"/>
                  </a:lnTo>
                  <a:lnTo>
                    <a:pt x="577884" y="4050"/>
                  </a:lnTo>
                  <a:lnTo>
                    <a:pt x="591099" y="12471"/>
                  </a:lnTo>
                  <a:lnTo>
                    <a:pt x="607387" y="31781"/>
                  </a:lnTo>
                  <a:lnTo>
                    <a:pt x="614864" y="46389"/>
                  </a:lnTo>
                  <a:lnTo>
                    <a:pt x="614156" y="63823"/>
                  </a:lnTo>
                  <a:lnTo>
                    <a:pt x="608084" y="81360"/>
                  </a:lnTo>
                  <a:lnTo>
                    <a:pt x="599627" y="94912"/>
                  </a:lnTo>
                  <a:lnTo>
                    <a:pt x="567710" y="123030"/>
                  </a:lnTo>
                  <a:lnTo>
                    <a:pt x="528600" y="14669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65CB35B-BF25-48BA-A737-BB920C35761D}"/>
              </a:ext>
            </a:extLst>
          </p:cNvPr>
          <p:cNvGrpSpPr/>
          <p:nvPr/>
        </p:nvGrpSpPr>
        <p:grpSpPr>
          <a:xfrm>
            <a:off x="3715746" y="983111"/>
            <a:ext cx="334263" cy="330616"/>
            <a:chOff x="3715746" y="983111"/>
            <a:chExt cx="334263" cy="33061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640043A-799C-4184-AB05-B59388CF6027}"/>
                </a:ext>
              </a:extLst>
            </p:cNvPr>
            <p:cNvSpPr/>
            <p:nvPr/>
          </p:nvSpPr>
          <p:spPr>
            <a:xfrm>
              <a:off x="3715746" y="983111"/>
              <a:ext cx="270826" cy="330616"/>
            </a:xfrm>
            <a:custGeom>
              <a:avLst/>
              <a:gdLst/>
              <a:ahLst/>
              <a:cxnLst/>
              <a:rect l="0" t="0" r="0" b="0"/>
              <a:pathLst>
                <a:path w="270826" h="330616">
                  <a:moveTo>
                    <a:pt x="256527" y="4127"/>
                  </a:moveTo>
                  <a:lnTo>
                    <a:pt x="268907" y="0"/>
                  </a:lnTo>
                  <a:lnTo>
                    <a:pt x="270825" y="512"/>
                  </a:lnTo>
                  <a:lnTo>
                    <a:pt x="270378" y="2581"/>
                  </a:lnTo>
                  <a:lnTo>
                    <a:pt x="225504" y="57200"/>
                  </a:lnTo>
                  <a:lnTo>
                    <a:pt x="174671" y="115885"/>
                  </a:lnTo>
                  <a:lnTo>
                    <a:pt x="124175" y="175871"/>
                  </a:lnTo>
                  <a:lnTo>
                    <a:pt x="73390" y="233814"/>
                  </a:lnTo>
                  <a:lnTo>
                    <a:pt x="29828" y="290642"/>
                  </a:lnTo>
                  <a:lnTo>
                    <a:pt x="0" y="3306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E084E88-4B59-42A6-BFE2-1C43AA5D310B}"/>
                </a:ext>
              </a:extLst>
            </p:cNvPr>
            <p:cNvSpPr/>
            <p:nvPr/>
          </p:nvSpPr>
          <p:spPr>
            <a:xfrm>
              <a:off x="3739067" y="1037015"/>
              <a:ext cx="310942" cy="214524"/>
            </a:xfrm>
            <a:custGeom>
              <a:avLst/>
              <a:gdLst/>
              <a:ahLst/>
              <a:cxnLst/>
              <a:rect l="0" t="0" r="0" b="0"/>
              <a:pathLst>
                <a:path w="310942" h="214524">
                  <a:moveTo>
                    <a:pt x="0" y="35732"/>
                  </a:moveTo>
                  <a:lnTo>
                    <a:pt x="10819" y="3273"/>
                  </a:lnTo>
                  <a:lnTo>
                    <a:pt x="14986" y="273"/>
                  </a:lnTo>
                  <a:lnTo>
                    <a:pt x="20355" y="0"/>
                  </a:lnTo>
                  <a:lnTo>
                    <a:pt x="26526" y="1546"/>
                  </a:lnTo>
                  <a:lnTo>
                    <a:pt x="40292" y="12477"/>
                  </a:lnTo>
                  <a:lnTo>
                    <a:pt x="97492" y="66830"/>
                  </a:lnTo>
                  <a:lnTo>
                    <a:pt x="150213" y="111847"/>
                  </a:lnTo>
                  <a:lnTo>
                    <a:pt x="212808" y="157464"/>
                  </a:lnTo>
                  <a:lnTo>
                    <a:pt x="266668" y="190680"/>
                  </a:lnTo>
                  <a:lnTo>
                    <a:pt x="310941" y="2145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3FB1F7-54E0-4979-AB90-F7A7039319C6}"/>
              </a:ext>
            </a:extLst>
          </p:cNvPr>
          <p:cNvGrpSpPr/>
          <p:nvPr/>
        </p:nvGrpSpPr>
        <p:grpSpPr>
          <a:xfrm>
            <a:off x="631782" y="1532688"/>
            <a:ext cx="2646848" cy="402921"/>
            <a:chOff x="631782" y="1532688"/>
            <a:chExt cx="2646848" cy="40292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BC41954-54A6-4781-9398-051086CDDF99}"/>
                </a:ext>
              </a:extLst>
            </p:cNvPr>
            <p:cNvSpPr/>
            <p:nvPr/>
          </p:nvSpPr>
          <p:spPr>
            <a:xfrm>
              <a:off x="769579" y="1602842"/>
              <a:ext cx="134454" cy="180368"/>
            </a:xfrm>
            <a:custGeom>
              <a:avLst/>
              <a:gdLst/>
              <a:ahLst/>
              <a:cxnLst/>
              <a:rect l="0" t="0" r="0" b="0"/>
              <a:pathLst>
                <a:path w="134454" h="180368">
                  <a:moveTo>
                    <a:pt x="0" y="21825"/>
                  </a:moveTo>
                  <a:lnTo>
                    <a:pt x="55704" y="6076"/>
                  </a:lnTo>
                  <a:lnTo>
                    <a:pt x="96128" y="0"/>
                  </a:lnTo>
                  <a:lnTo>
                    <a:pt x="112110" y="3776"/>
                  </a:lnTo>
                  <a:lnTo>
                    <a:pt x="118790" y="7201"/>
                  </a:lnTo>
                  <a:lnTo>
                    <a:pt x="122380" y="12076"/>
                  </a:lnTo>
                  <a:lnTo>
                    <a:pt x="123909" y="17917"/>
                  </a:lnTo>
                  <a:lnTo>
                    <a:pt x="124065" y="24402"/>
                  </a:lnTo>
                  <a:lnTo>
                    <a:pt x="121578" y="30453"/>
                  </a:lnTo>
                  <a:lnTo>
                    <a:pt x="105697" y="47222"/>
                  </a:lnTo>
                  <a:lnTo>
                    <a:pt x="77117" y="66062"/>
                  </a:lnTo>
                  <a:lnTo>
                    <a:pt x="69549" y="69454"/>
                  </a:lnTo>
                  <a:lnTo>
                    <a:pt x="68823" y="72580"/>
                  </a:lnTo>
                  <a:lnTo>
                    <a:pt x="72658" y="75527"/>
                  </a:lnTo>
                  <a:lnTo>
                    <a:pt x="114537" y="94027"/>
                  </a:lnTo>
                  <a:lnTo>
                    <a:pt x="125186" y="104011"/>
                  </a:lnTo>
                  <a:lnTo>
                    <a:pt x="132798" y="117086"/>
                  </a:lnTo>
                  <a:lnTo>
                    <a:pt x="134453" y="131534"/>
                  </a:lnTo>
                  <a:lnTo>
                    <a:pt x="133686" y="139014"/>
                  </a:lnTo>
                  <a:lnTo>
                    <a:pt x="125923" y="151932"/>
                  </a:lnTo>
                  <a:lnTo>
                    <a:pt x="113835" y="162568"/>
                  </a:lnTo>
                  <a:lnTo>
                    <a:pt x="82659" y="176434"/>
                  </a:lnTo>
                  <a:lnTo>
                    <a:pt x="63513" y="180367"/>
                  </a:lnTo>
                  <a:lnTo>
                    <a:pt x="23321" y="17729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17BD39-7F84-410D-9C49-B79BA64801C5}"/>
                </a:ext>
              </a:extLst>
            </p:cNvPr>
            <p:cNvSpPr/>
            <p:nvPr/>
          </p:nvSpPr>
          <p:spPr>
            <a:xfrm>
              <a:off x="631782" y="1573518"/>
              <a:ext cx="408946" cy="362091"/>
            </a:xfrm>
            <a:custGeom>
              <a:avLst/>
              <a:gdLst/>
              <a:ahLst/>
              <a:cxnLst/>
              <a:rect l="0" t="0" r="0" b="0"/>
              <a:pathLst>
                <a:path w="408946" h="362091">
                  <a:moveTo>
                    <a:pt x="83383" y="58923"/>
                  </a:moveTo>
                  <a:lnTo>
                    <a:pt x="50924" y="69742"/>
                  </a:lnTo>
                  <a:lnTo>
                    <a:pt x="38438" y="81582"/>
                  </a:lnTo>
                  <a:lnTo>
                    <a:pt x="11917" y="131708"/>
                  </a:lnTo>
                  <a:lnTo>
                    <a:pt x="4691" y="150005"/>
                  </a:lnTo>
                  <a:lnTo>
                    <a:pt x="4020" y="187254"/>
                  </a:lnTo>
                  <a:lnTo>
                    <a:pt x="16324" y="248596"/>
                  </a:lnTo>
                  <a:lnTo>
                    <a:pt x="28005" y="271073"/>
                  </a:lnTo>
                  <a:lnTo>
                    <a:pt x="60959" y="305671"/>
                  </a:lnTo>
                  <a:lnTo>
                    <a:pt x="106782" y="336291"/>
                  </a:lnTo>
                  <a:lnTo>
                    <a:pt x="141939" y="348645"/>
                  </a:lnTo>
                  <a:lnTo>
                    <a:pt x="182154" y="352333"/>
                  </a:lnTo>
                  <a:lnTo>
                    <a:pt x="233711" y="347476"/>
                  </a:lnTo>
                  <a:lnTo>
                    <a:pt x="295643" y="328110"/>
                  </a:lnTo>
                  <a:lnTo>
                    <a:pt x="353436" y="289444"/>
                  </a:lnTo>
                  <a:lnTo>
                    <a:pt x="377866" y="258201"/>
                  </a:lnTo>
                  <a:lnTo>
                    <a:pt x="402841" y="208838"/>
                  </a:lnTo>
                  <a:lnTo>
                    <a:pt x="408945" y="157338"/>
                  </a:lnTo>
                  <a:lnTo>
                    <a:pt x="402618" y="115919"/>
                  </a:lnTo>
                  <a:lnTo>
                    <a:pt x="374912" y="54603"/>
                  </a:lnTo>
                  <a:lnTo>
                    <a:pt x="353447" y="29716"/>
                  </a:lnTo>
                  <a:lnTo>
                    <a:pt x="325590" y="11881"/>
                  </a:lnTo>
                  <a:lnTo>
                    <a:pt x="293728" y="1606"/>
                  </a:lnTo>
                  <a:lnTo>
                    <a:pt x="239712" y="0"/>
                  </a:lnTo>
                  <a:lnTo>
                    <a:pt x="183072" y="11871"/>
                  </a:lnTo>
                  <a:lnTo>
                    <a:pt x="128186" y="43262"/>
                  </a:lnTo>
                  <a:lnTo>
                    <a:pt x="66879" y="97061"/>
                  </a:lnTo>
                  <a:lnTo>
                    <a:pt x="22092" y="160224"/>
                  </a:lnTo>
                  <a:lnTo>
                    <a:pt x="8637" y="185999"/>
                  </a:lnTo>
                  <a:lnTo>
                    <a:pt x="0" y="237735"/>
                  </a:lnTo>
                  <a:lnTo>
                    <a:pt x="546" y="262771"/>
                  </a:lnTo>
                  <a:lnTo>
                    <a:pt x="19638" y="317587"/>
                  </a:lnTo>
                  <a:lnTo>
                    <a:pt x="52288" y="36209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23F2A26-07DE-40E1-BBCB-3EDA68EA8742}"/>
                </a:ext>
              </a:extLst>
            </p:cNvPr>
            <p:cNvSpPr/>
            <p:nvPr/>
          </p:nvSpPr>
          <p:spPr>
            <a:xfrm>
              <a:off x="1251538" y="1532688"/>
              <a:ext cx="213075" cy="310858"/>
            </a:xfrm>
            <a:custGeom>
              <a:avLst/>
              <a:gdLst/>
              <a:ahLst/>
              <a:cxnLst/>
              <a:rect l="0" t="0" r="0" b="0"/>
              <a:pathLst>
                <a:path w="213075" h="310858">
                  <a:moveTo>
                    <a:pt x="0" y="146394"/>
                  </a:moveTo>
                  <a:lnTo>
                    <a:pt x="4127" y="158774"/>
                  </a:lnTo>
                  <a:lnTo>
                    <a:pt x="8797" y="161557"/>
                  </a:lnTo>
                  <a:lnTo>
                    <a:pt x="23200" y="162346"/>
                  </a:lnTo>
                  <a:lnTo>
                    <a:pt x="54859" y="149681"/>
                  </a:lnTo>
                  <a:lnTo>
                    <a:pt x="114879" y="111259"/>
                  </a:lnTo>
                  <a:lnTo>
                    <a:pt x="135286" y="90782"/>
                  </a:lnTo>
                  <a:lnTo>
                    <a:pt x="152273" y="60051"/>
                  </a:lnTo>
                  <a:lnTo>
                    <a:pt x="156065" y="36042"/>
                  </a:lnTo>
                  <a:lnTo>
                    <a:pt x="155867" y="23594"/>
                  </a:lnTo>
                  <a:lnTo>
                    <a:pt x="152280" y="14431"/>
                  </a:lnTo>
                  <a:lnTo>
                    <a:pt x="146433" y="7459"/>
                  </a:lnTo>
                  <a:lnTo>
                    <a:pt x="139081" y="1947"/>
                  </a:lnTo>
                  <a:lnTo>
                    <a:pt x="129861" y="0"/>
                  </a:lnTo>
                  <a:lnTo>
                    <a:pt x="108100" y="2443"/>
                  </a:lnTo>
                  <a:lnTo>
                    <a:pt x="75696" y="17657"/>
                  </a:lnTo>
                  <a:lnTo>
                    <a:pt x="52467" y="42702"/>
                  </a:lnTo>
                  <a:lnTo>
                    <a:pt x="44912" y="62017"/>
                  </a:lnTo>
                  <a:lnTo>
                    <a:pt x="42897" y="72004"/>
                  </a:lnTo>
                  <a:lnTo>
                    <a:pt x="44145" y="81254"/>
                  </a:lnTo>
                  <a:lnTo>
                    <a:pt x="52442" y="98441"/>
                  </a:lnTo>
                  <a:lnTo>
                    <a:pt x="71680" y="118558"/>
                  </a:lnTo>
                  <a:lnTo>
                    <a:pt x="109056" y="137685"/>
                  </a:lnTo>
                  <a:lnTo>
                    <a:pt x="170163" y="167230"/>
                  </a:lnTo>
                  <a:lnTo>
                    <a:pt x="203193" y="194926"/>
                  </a:lnTo>
                  <a:lnTo>
                    <a:pt x="211230" y="214029"/>
                  </a:lnTo>
                  <a:lnTo>
                    <a:pt x="213074" y="236051"/>
                  </a:lnTo>
                  <a:lnTo>
                    <a:pt x="204400" y="266145"/>
                  </a:lnTo>
                  <a:lnTo>
                    <a:pt x="195643" y="280519"/>
                  </a:lnTo>
                  <a:lnTo>
                    <a:pt x="183690" y="290362"/>
                  </a:lnTo>
                  <a:lnTo>
                    <a:pt x="146649" y="307846"/>
                  </a:lnTo>
                  <a:lnTo>
                    <a:pt x="125062" y="310857"/>
                  </a:lnTo>
                  <a:lnTo>
                    <a:pt x="114469" y="310450"/>
                  </a:lnTo>
                  <a:lnTo>
                    <a:pt x="98092" y="303089"/>
                  </a:lnTo>
                  <a:lnTo>
                    <a:pt x="91306" y="297499"/>
                  </a:lnTo>
                  <a:lnTo>
                    <a:pt x="81464" y="279771"/>
                  </a:lnTo>
                  <a:lnTo>
                    <a:pt x="75937" y="259223"/>
                  </a:lnTo>
                  <a:lnTo>
                    <a:pt x="77682" y="233088"/>
                  </a:lnTo>
                  <a:lnTo>
                    <a:pt x="84533" y="208933"/>
                  </a:lnTo>
                  <a:lnTo>
                    <a:pt x="101887" y="179861"/>
                  </a:lnTo>
                  <a:lnTo>
                    <a:pt x="116603" y="16194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F5EA0F2-682D-40ED-AFB0-2CAA1AAAB6DE}"/>
                </a:ext>
              </a:extLst>
            </p:cNvPr>
            <p:cNvSpPr/>
            <p:nvPr/>
          </p:nvSpPr>
          <p:spPr>
            <a:xfrm>
              <a:off x="1518210" y="1585715"/>
              <a:ext cx="161531" cy="241403"/>
            </a:xfrm>
            <a:custGeom>
              <a:avLst/>
              <a:gdLst/>
              <a:ahLst/>
              <a:cxnLst/>
              <a:rect l="0" t="0" r="0" b="0"/>
              <a:pathLst>
                <a:path w="161531" h="241403">
                  <a:moveTo>
                    <a:pt x="20948" y="23405"/>
                  </a:moveTo>
                  <a:lnTo>
                    <a:pt x="33329" y="19279"/>
                  </a:lnTo>
                  <a:lnTo>
                    <a:pt x="36112" y="15472"/>
                  </a:lnTo>
                  <a:lnTo>
                    <a:pt x="37103" y="10343"/>
                  </a:lnTo>
                  <a:lnTo>
                    <a:pt x="36901" y="4332"/>
                  </a:lnTo>
                  <a:lnTo>
                    <a:pt x="33311" y="1189"/>
                  </a:lnTo>
                  <a:lnTo>
                    <a:pt x="20109" y="0"/>
                  </a:lnTo>
                  <a:lnTo>
                    <a:pt x="14343" y="3483"/>
                  </a:lnTo>
                  <a:lnTo>
                    <a:pt x="5632" y="16566"/>
                  </a:lnTo>
                  <a:lnTo>
                    <a:pt x="0" y="47483"/>
                  </a:lnTo>
                  <a:lnTo>
                    <a:pt x="3439" y="103689"/>
                  </a:lnTo>
                  <a:lnTo>
                    <a:pt x="5684" y="152759"/>
                  </a:lnTo>
                  <a:lnTo>
                    <a:pt x="9136" y="206602"/>
                  </a:lnTo>
                  <a:lnTo>
                    <a:pt x="7061" y="222293"/>
                  </a:lnTo>
                  <a:lnTo>
                    <a:pt x="6508" y="221640"/>
                  </a:lnTo>
                  <a:lnTo>
                    <a:pt x="6139" y="217750"/>
                  </a:lnTo>
                  <a:lnTo>
                    <a:pt x="13873" y="195768"/>
                  </a:lnTo>
                  <a:lnTo>
                    <a:pt x="58323" y="135731"/>
                  </a:lnTo>
                  <a:lnTo>
                    <a:pt x="100132" y="96163"/>
                  </a:lnTo>
                  <a:lnTo>
                    <a:pt x="106559" y="94367"/>
                  </a:lnTo>
                  <a:lnTo>
                    <a:pt x="112571" y="94898"/>
                  </a:lnTo>
                  <a:lnTo>
                    <a:pt x="118307" y="96978"/>
                  </a:lnTo>
                  <a:lnTo>
                    <a:pt x="120403" y="101821"/>
                  </a:lnTo>
                  <a:lnTo>
                    <a:pt x="118125" y="116414"/>
                  </a:lnTo>
                  <a:lnTo>
                    <a:pt x="94146" y="179003"/>
                  </a:lnTo>
                  <a:lnTo>
                    <a:pt x="88606" y="198222"/>
                  </a:lnTo>
                  <a:lnTo>
                    <a:pt x="88510" y="206457"/>
                  </a:lnTo>
                  <a:lnTo>
                    <a:pt x="93011" y="220213"/>
                  </a:lnTo>
                  <a:lnTo>
                    <a:pt x="105256" y="237669"/>
                  </a:lnTo>
                  <a:lnTo>
                    <a:pt x="110839" y="240528"/>
                  </a:lnTo>
                  <a:lnTo>
                    <a:pt x="123952" y="241402"/>
                  </a:lnTo>
                  <a:lnTo>
                    <a:pt x="145902" y="237037"/>
                  </a:lnTo>
                  <a:lnTo>
                    <a:pt x="151756" y="233197"/>
                  </a:lnTo>
                  <a:lnTo>
                    <a:pt x="160563" y="222020"/>
                  </a:lnTo>
                  <a:lnTo>
                    <a:pt x="161530" y="215412"/>
                  </a:lnTo>
                  <a:lnTo>
                    <a:pt x="157997" y="201160"/>
                  </a:lnTo>
                  <a:lnTo>
                    <a:pt x="148366" y="188492"/>
                  </a:lnTo>
                  <a:lnTo>
                    <a:pt x="116943" y="166284"/>
                  </a:lnTo>
                  <a:lnTo>
                    <a:pt x="87587" y="158734"/>
                  </a:lnTo>
                  <a:lnTo>
                    <a:pt x="74174" y="159271"/>
                  </a:lnTo>
                  <a:lnTo>
                    <a:pt x="59816" y="1633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8A1C7C-B25C-45B0-8C5A-A53D1749C473}"/>
                </a:ext>
              </a:extLst>
            </p:cNvPr>
            <p:cNvSpPr/>
            <p:nvPr/>
          </p:nvSpPr>
          <p:spPr>
            <a:xfrm>
              <a:off x="1752360" y="1673450"/>
              <a:ext cx="377588" cy="156064"/>
            </a:xfrm>
            <a:custGeom>
              <a:avLst/>
              <a:gdLst/>
              <a:ahLst/>
              <a:cxnLst/>
              <a:rect l="0" t="0" r="0" b="0"/>
              <a:pathLst>
                <a:path w="377588" h="156064">
                  <a:moveTo>
                    <a:pt x="20004" y="83367"/>
                  </a:moveTo>
                  <a:lnTo>
                    <a:pt x="3497" y="83367"/>
                  </a:lnTo>
                  <a:lnTo>
                    <a:pt x="362" y="85095"/>
                  </a:lnTo>
                  <a:lnTo>
                    <a:pt x="0" y="87974"/>
                  </a:lnTo>
                  <a:lnTo>
                    <a:pt x="20091" y="145877"/>
                  </a:lnTo>
                  <a:lnTo>
                    <a:pt x="23498" y="156063"/>
                  </a:lnTo>
                  <a:lnTo>
                    <a:pt x="22133" y="151953"/>
                  </a:lnTo>
                  <a:lnTo>
                    <a:pt x="31011" y="96145"/>
                  </a:lnTo>
                  <a:lnTo>
                    <a:pt x="38332" y="69303"/>
                  </a:lnTo>
                  <a:lnTo>
                    <a:pt x="48016" y="55235"/>
                  </a:lnTo>
                  <a:lnTo>
                    <a:pt x="54226" y="49066"/>
                  </a:lnTo>
                  <a:lnTo>
                    <a:pt x="60957" y="46680"/>
                  </a:lnTo>
                  <a:lnTo>
                    <a:pt x="68035" y="46817"/>
                  </a:lnTo>
                  <a:lnTo>
                    <a:pt x="75346" y="48636"/>
                  </a:lnTo>
                  <a:lnTo>
                    <a:pt x="88075" y="57566"/>
                  </a:lnTo>
                  <a:lnTo>
                    <a:pt x="110322" y="84413"/>
                  </a:lnTo>
                  <a:lnTo>
                    <a:pt x="122005" y="106997"/>
                  </a:lnTo>
                  <a:lnTo>
                    <a:pt x="125145" y="108621"/>
                  </a:lnTo>
                  <a:lnTo>
                    <a:pt x="128102" y="106249"/>
                  </a:lnTo>
                  <a:lnTo>
                    <a:pt x="157749" y="59566"/>
                  </a:lnTo>
                  <a:lnTo>
                    <a:pt x="170188" y="48893"/>
                  </a:lnTo>
                  <a:lnTo>
                    <a:pt x="177132" y="44837"/>
                  </a:lnTo>
                  <a:lnTo>
                    <a:pt x="183490" y="43861"/>
                  </a:lnTo>
                  <a:lnTo>
                    <a:pt x="189455" y="44937"/>
                  </a:lnTo>
                  <a:lnTo>
                    <a:pt x="195160" y="47383"/>
                  </a:lnTo>
                  <a:lnTo>
                    <a:pt x="203801" y="57009"/>
                  </a:lnTo>
                  <a:lnTo>
                    <a:pt x="213522" y="81604"/>
                  </a:lnTo>
                  <a:lnTo>
                    <a:pt x="216387" y="92556"/>
                  </a:lnTo>
                  <a:lnTo>
                    <a:pt x="226480" y="107029"/>
                  </a:lnTo>
                  <a:lnTo>
                    <a:pt x="232799" y="112098"/>
                  </a:lnTo>
                  <a:lnTo>
                    <a:pt x="249033" y="115426"/>
                  </a:lnTo>
                  <a:lnTo>
                    <a:pt x="258199" y="115105"/>
                  </a:lnTo>
                  <a:lnTo>
                    <a:pt x="275293" y="107837"/>
                  </a:lnTo>
                  <a:lnTo>
                    <a:pt x="290664" y="95106"/>
                  </a:lnTo>
                  <a:lnTo>
                    <a:pt x="308166" y="68515"/>
                  </a:lnTo>
                  <a:lnTo>
                    <a:pt x="315927" y="48839"/>
                  </a:lnTo>
                  <a:lnTo>
                    <a:pt x="317649" y="30881"/>
                  </a:lnTo>
                  <a:lnTo>
                    <a:pt x="314671" y="15126"/>
                  </a:lnTo>
                  <a:lnTo>
                    <a:pt x="307589" y="2366"/>
                  </a:lnTo>
                  <a:lnTo>
                    <a:pt x="302419" y="0"/>
                  </a:lnTo>
                  <a:lnTo>
                    <a:pt x="296381" y="150"/>
                  </a:lnTo>
                  <a:lnTo>
                    <a:pt x="289764" y="1977"/>
                  </a:lnTo>
                  <a:lnTo>
                    <a:pt x="284489" y="6650"/>
                  </a:lnTo>
                  <a:lnTo>
                    <a:pt x="269817" y="36671"/>
                  </a:lnTo>
                  <a:lnTo>
                    <a:pt x="265773" y="52249"/>
                  </a:lnTo>
                  <a:lnTo>
                    <a:pt x="266855" y="67809"/>
                  </a:lnTo>
                  <a:lnTo>
                    <a:pt x="276447" y="91138"/>
                  </a:lnTo>
                  <a:lnTo>
                    <a:pt x="281657" y="95457"/>
                  </a:lnTo>
                  <a:lnTo>
                    <a:pt x="287722" y="97473"/>
                  </a:lnTo>
                  <a:lnTo>
                    <a:pt x="294356" y="97954"/>
                  </a:lnTo>
                  <a:lnTo>
                    <a:pt x="300507" y="95683"/>
                  </a:lnTo>
                  <a:lnTo>
                    <a:pt x="311947" y="86250"/>
                  </a:lnTo>
                  <a:lnTo>
                    <a:pt x="328888" y="60808"/>
                  </a:lnTo>
                  <a:lnTo>
                    <a:pt x="341259" y="52324"/>
                  </a:lnTo>
                  <a:lnTo>
                    <a:pt x="347322" y="52307"/>
                  </a:lnTo>
                  <a:lnTo>
                    <a:pt x="353092" y="54887"/>
                  </a:lnTo>
                  <a:lnTo>
                    <a:pt x="363245" y="63799"/>
                  </a:lnTo>
                  <a:lnTo>
                    <a:pt x="377587" y="8336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5044B35-630E-4F2D-8997-F8FA30438C59}"/>
                </a:ext>
              </a:extLst>
            </p:cNvPr>
            <p:cNvSpPr/>
            <p:nvPr/>
          </p:nvSpPr>
          <p:spPr>
            <a:xfrm>
              <a:off x="2202874" y="1552492"/>
              <a:ext cx="311504" cy="235420"/>
            </a:xfrm>
            <a:custGeom>
              <a:avLst/>
              <a:gdLst/>
              <a:ahLst/>
              <a:cxnLst/>
              <a:rect l="0" t="0" r="0" b="0"/>
              <a:pathLst>
                <a:path w="311504" h="235420">
                  <a:moveTo>
                    <a:pt x="51449" y="157684"/>
                  </a:moveTo>
                  <a:lnTo>
                    <a:pt x="55576" y="145304"/>
                  </a:lnTo>
                  <a:lnTo>
                    <a:pt x="53336" y="140793"/>
                  </a:lnTo>
                  <a:lnTo>
                    <a:pt x="41635" y="133478"/>
                  </a:lnTo>
                  <a:lnTo>
                    <a:pt x="35405" y="132910"/>
                  </a:lnTo>
                  <a:lnTo>
                    <a:pt x="23877" y="136884"/>
                  </a:lnTo>
                  <a:lnTo>
                    <a:pt x="7675" y="152961"/>
                  </a:lnTo>
                  <a:lnTo>
                    <a:pt x="1763" y="169116"/>
                  </a:lnTo>
                  <a:lnTo>
                    <a:pt x="0" y="186949"/>
                  </a:lnTo>
                  <a:lnTo>
                    <a:pt x="2095" y="203512"/>
                  </a:lnTo>
                  <a:lnTo>
                    <a:pt x="5591" y="209829"/>
                  </a:lnTo>
                  <a:lnTo>
                    <a:pt x="16384" y="219152"/>
                  </a:lnTo>
                  <a:lnTo>
                    <a:pt x="32122" y="223871"/>
                  </a:lnTo>
                  <a:lnTo>
                    <a:pt x="41155" y="225129"/>
                  </a:lnTo>
                  <a:lnTo>
                    <a:pt x="58102" y="221921"/>
                  </a:lnTo>
                  <a:lnTo>
                    <a:pt x="79908" y="210402"/>
                  </a:lnTo>
                  <a:lnTo>
                    <a:pt x="91737" y="199253"/>
                  </a:lnTo>
                  <a:lnTo>
                    <a:pt x="114539" y="158210"/>
                  </a:lnTo>
                  <a:lnTo>
                    <a:pt x="130738" y="114282"/>
                  </a:lnTo>
                  <a:lnTo>
                    <a:pt x="140265" y="55317"/>
                  </a:lnTo>
                  <a:lnTo>
                    <a:pt x="155159" y="2781"/>
                  </a:lnTo>
                  <a:lnTo>
                    <a:pt x="157729" y="0"/>
                  </a:lnTo>
                  <a:lnTo>
                    <a:pt x="160306" y="738"/>
                  </a:lnTo>
                  <a:lnTo>
                    <a:pt x="162888" y="3821"/>
                  </a:lnTo>
                  <a:lnTo>
                    <a:pt x="167032" y="40663"/>
                  </a:lnTo>
                  <a:lnTo>
                    <a:pt x="167850" y="96949"/>
                  </a:lnTo>
                  <a:lnTo>
                    <a:pt x="168012" y="153844"/>
                  </a:lnTo>
                  <a:lnTo>
                    <a:pt x="170350" y="208949"/>
                  </a:lnTo>
                  <a:lnTo>
                    <a:pt x="172175" y="217772"/>
                  </a:lnTo>
                  <a:lnTo>
                    <a:pt x="176847" y="220199"/>
                  </a:lnTo>
                  <a:lnTo>
                    <a:pt x="183416" y="218363"/>
                  </a:lnTo>
                  <a:lnTo>
                    <a:pt x="214657" y="194718"/>
                  </a:lnTo>
                  <a:lnTo>
                    <a:pt x="261331" y="147183"/>
                  </a:lnTo>
                  <a:lnTo>
                    <a:pt x="269106" y="143773"/>
                  </a:lnTo>
                  <a:lnTo>
                    <a:pt x="284654" y="142288"/>
                  </a:lnTo>
                  <a:lnTo>
                    <a:pt x="290700" y="144829"/>
                  </a:lnTo>
                  <a:lnTo>
                    <a:pt x="299722" y="154562"/>
                  </a:lnTo>
                  <a:lnTo>
                    <a:pt x="304307" y="169828"/>
                  </a:lnTo>
                  <a:lnTo>
                    <a:pt x="311503" y="217271"/>
                  </a:lnTo>
                  <a:lnTo>
                    <a:pt x="307975" y="23541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0CFCB72-0244-4378-A035-8528308D4F1A}"/>
                </a:ext>
              </a:extLst>
            </p:cNvPr>
            <p:cNvSpPr/>
            <p:nvPr/>
          </p:nvSpPr>
          <p:spPr>
            <a:xfrm>
              <a:off x="2720735" y="1616894"/>
              <a:ext cx="536374" cy="62189"/>
            </a:xfrm>
            <a:custGeom>
              <a:avLst/>
              <a:gdLst/>
              <a:ahLst/>
              <a:cxnLst/>
              <a:rect l="0" t="0" r="0" b="0"/>
              <a:pathLst>
                <a:path w="536374" h="62189">
                  <a:moveTo>
                    <a:pt x="0" y="62188"/>
                  </a:moveTo>
                  <a:lnTo>
                    <a:pt x="63357" y="62188"/>
                  </a:lnTo>
                  <a:lnTo>
                    <a:pt x="113027" y="56846"/>
                  </a:lnTo>
                  <a:lnTo>
                    <a:pt x="171846" y="52591"/>
                  </a:lnTo>
                  <a:lnTo>
                    <a:pt x="220207" y="48404"/>
                  </a:lnTo>
                  <a:lnTo>
                    <a:pt x="270525" y="44860"/>
                  </a:lnTo>
                  <a:lnTo>
                    <a:pt x="320559" y="38340"/>
                  </a:lnTo>
                  <a:lnTo>
                    <a:pt x="371373" y="30938"/>
                  </a:lnTo>
                  <a:lnTo>
                    <a:pt x="430843" y="20698"/>
                  </a:lnTo>
                  <a:lnTo>
                    <a:pt x="488802" y="13922"/>
                  </a:lnTo>
                  <a:lnTo>
                    <a:pt x="536373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6F59B-9B9C-4F68-BDEE-341DFBCF20F9}"/>
                </a:ext>
              </a:extLst>
            </p:cNvPr>
            <p:cNvSpPr/>
            <p:nvPr/>
          </p:nvSpPr>
          <p:spPr>
            <a:xfrm>
              <a:off x="3233787" y="1554705"/>
              <a:ext cx="44843" cy="155472"/>
            </a:xfrm>
            <a:custGeom>
              <a:avLst/>
              <a:gdLst/>
              <a:ahLst/>
              <a:cxnLst/>
              <a:rect l="0" t="0" r="0" b="0"/>
              <a:pathLst>
                <a:path w="44843" h="155472">
                  <a:moveTo>
                    <a:pt x="0" y="0"/>
                  </a:moveTo>
                  <a:lnTo>
                    <a:pt x="19216" y="31521"/>
                  </a:lnTo>
                  <a:lnTo>
                    <a:pt x="43239" y="66400"/>
                  </a:lnTo>
                  <a:lnTo>
                    <a:pt x="44842" y="90836"/>
                  </a:lnTo>
                  <a:lnTo>
                    <a:pt x="33240" y="146981"/>
                  </a:lnTo>
                  <a:lnTo>
                    <a:pt x="31094" y="15547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25455C6-32C5-43EF-963F-3CBF72EA99B2}"/>
              </a:ext>
            </a:extLst>
          </p:cNvPr>
          <p:cNvGrpSpPr/>
          <p:nvPr/>
        </p:nvGrpSpPr>
        <p:grpSpPr>
          <a:xfrm>
            <a:off x="3360236" y="1224773"/>
            <a:ext cx="6392842" cy="1073844"/>
            <a:chOff x="3360236" y="1224773"/>
            <a:chExt cx="6392842" cy="107384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C3D7F79-590D-4990-B49A-E28A5094C81E}"/>
                </a:ext>
              </a:extLst>
            </p:cNvPr>
            <p:cNvSpPr/>
            <p:nvPr/>
          </p:nvSpPr>
          <p:spPr>
            <a:xfrm>
              <a:off x="3474767" y="1523611"/>
              <a:ext cx="108830" cy="131579"/>
            </a:xfrm>
            <a:custGeom>
              <a:avLst/>
              <a:gdLst/>
              <a:ahLst/>
              <a:cxnLst/>
              <a:rect l="0" t="0" r="0" b="0"/>
              <a:pathLst>
                <a:path w="108830" h="131579">
                  <a:moveTo>
                    <a:pt x="0" y="0"/>
                  </a:moveTo>
                  <a:lnTo>
                    <a:pt x="2303" y="31521"/>
                  </a:lnTo>
                  <a:lnTo>
                    <a:pt x="18052" y="83926"/>
                  </a:lnTo>
                  <a:lnTo>
                    <a:pt x="40897" y="116290"/>
                  </a:lnTo>
                  <a:lnTo>
                    <a:pt x="62790" y="131578"/>
                  </a:lnTo>
                  <a:lnTo>
                    <a:pt x="68635" y="130905"/>
                  </a:lnTo>
                  <a:lnTo>
                    <a:pt x="73396" y="127002"/>
                  </a:lnTo>
                  <a:lnTo>
                    <a:pt x="77434" y="120944"/>
                  </a:lnTo>
                  <a:lnTo>
                    <a:pt x="88926" y="59922"/>
                  </a:lnTo>
                  <a:lnTo>
                    <a:pt x="101164" y="20879"/>
                  </a:lnTo>
                  <a:lnTo>
                    <a:pt x="108829" y="77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3D82E1-A9CB-4B78-B3F9-DD7CD0F43B98}"/>
                </a:ext>
              </a:extLst>
            </p:cNvPr>
            <p:cNvSpPr/>
            <p:nvPr/>
          </p:nvSpPr>
          <p:spPr>
            <a:xfrm>
              <a:off x="3625836" y="1596229"/>
              <a:ext cx="159873" cy="82854"/>
            </a:xfrm>
            <a:custGeom>
              <a:avLst/>
              <a:gdLst/>
              <a:ahLst/>
              <a:cxnLst/>
              <a:rect l="0" t="0" r="0" b="0"/>
              <a:pathLst>
                <a:path w="159873" h="82854">
                  <a:moveTo>
                    <a:pt x="12175" y="28438"/>
                  </a:moveTo>
                  <a:lnTo>
                    <a:pt x="20428" y="20185"/>
                  </a:lnTo>
                  <a:lnTo>
                    <a:pt x="21996" y="15162"/>
                  </a:lnTo>
                  <a:lnTo>
                    <a:pt x="21434" y="2672"/>
                  </a:lnTo>
                  <a:lnTo>
                    <a:pt x="18348" y="33"/>
                  </a:lnTo>
                  <a:lnTo>
                    <a:pt x="13699" y="0"/>
                  </a:lnTo>
                  <a:lnTo>
                    <a:pt x="8008" y="1706"/>
                  </a:lnTo>
                  <a:lnTo>
                    <a:pt x="4215" y="6298"/>
                  </a:lnTo>
                  <a:lnTo>
                    <a:pt x="0" y="20613"/>
                  </a:lnTo>
                  <a:lnTo>
                    <a:pt x="2733" y="36189"/>
                  </a:lnTo>
                  <a:lnTo>
                    <a:pt x="5880" y="43970"/>
                  </a:lnTo>
                  <a:lnTo>
                    <a:pt x="16287" y="54919"/>
                  </a:lnTo>
                  <a:lnTo>
                    <a:pt x="22690" y="59048"/>
                  </a:lnTo>
                  <a:lnTo>
                    <a:pt x="36714" y="61333"/>
                  </a:lnTo>
                  <a:lnTo>
                    <a:pt x="44081" y="60732"/>
                  </a:lnTo>
                  <a:lnTo>
                    <a:pt x="56874" y="55459"/>
                  </a:lnTo>
                  <a:lnTo>
                    <a:pt x="79161" y="37998"/>
                  </a:lnTo>
                  <a:lnTo>
                    <a:pt x="85133" y="23474"/>
                  </a:lnTo>
                  <a:lnTo>
                    <a:pt x="86923" y="11549"/>
                  </a:lnTo>
                  <a:lnTo>
                    <a:pt x="86191" y="11996"/>
                  </a:lnTo>
                  <a:lnTo>
                    <a:pt x="84839" y="14886"/>
                  </a:lnTo>
                  <a:lnTo>
                    <a:pt x="86530" y="17676"/>
                  </a:lnTo>
                  <a:lnTo>
                    <a:pt x="95317" y="23079"/>
                  </a:lnTo>
                  <a:lnTo>
                    <a:pt x="107861" y="23753"/>
                  </a:lnTo>
                  <a:lnTo>
                    <a:pt x="121209" y="20310"/>
                  </a:lnTo>
                  <a:lnTo>
                    <a:pt x="132899" y="13022"/>
                  </a:lnTo>
                  <a:lnTo>
                    <a:pt x="136708" y="13842"/>
                  </a:lnTo>
                  <a:lnTo>
                    <a:pt x="139247" y="17844"/>
                  </a:lnTo>
                  <a:lnTo>
                    <a:pt x="152335" y="63817"/>
                  </a:lnTo>
                  <a:lnTo>
                    <a:pt x="159872" y="828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205819C-91F6-4704-B1BA-820FD814ABE5}"/>
                </a:ext>
              </a:extLst>
            </p:cNvPr>
            <p:cNvSpPr/>
            <p:nvPr/>
          </p:nvSpPr>
          <p:spPr>
            <a:xfrm>
              <a:off x="3775817" y="1578026"/>
              <a:ext cx="128261" cy="303517"/>
            </a:xfrm>
            <a:custGeom>
              <a:avLst/>
              <a:gdLst/>
              <a:ahLst/>
              <a:cxnLst/>
              <a:rect l="0" t="0" r="0" b="0"/>
              <a:pathLst>
                <a:path w="128261" h="303517">
                  <a:moveTo>
                    <a:pt x="79853" y="0"/>
                  </a:moveTo>
                  <a:lnTo>
                    <a:pt x="67472" y="8253"/>
                  </a:lnTo>
                  <a:lnTo>
                    <a:pt x="63826" y="14140"/>
                  </a:lnTo>
                  <a:lnTo>
                    <a:pt x="59774" y="29893"/>
                  </a:lnTo>
                  <a:lnTo>
                    <a:pt x="60421" y="37203"/>
                  </a:lnTo>
                  <a:lnTo>
                    <a:pt x="65746" y="49932"/>
                  </a:lnTo>
                  <a:lnTo>
                    <a:pt x="71312" y="54018"/>
                  </a:lnTo>
                  <a:lnTo>
                    <a:pt x="86709" y="58557"/>
                  </a:lnTo>
                  <a:lnTo>
                    <a:pt x="102766" y="55968"/>
                  </a:lnTo>
                  <a:lnTo>
                    <a:pt x="110675" y="52859"/>
                  </a:lnTo>
                  <a:lnTo>
                    <a:pt x="121766" y="42495"/>
                  </a:lnTo>
                  <a:lnTo>
                    <a:pt x="125933" y="36103"/>
                  </a:lnTo>
                  <a:lnTo>
                    <a:pt x="127847" y="34434"/>
                  </a:lnTo>
                  <a:lnTo>
                    <a:pt x="128260" y="35912"/>
                  </a:lnTo>
                  <a:lnTo>
                    <a:pt x="126597" y="97545"/>
                  </a:lnTo>
                  <a:lnTo>
                    <a:pt x="124204" y="159273"/>
                  </a:lnTo>
                  <a:lnTo>
                    <a:pt x="115677" y="218410"/>
                  </a:lnTo>
                  <a:lnTo>
                    <a:pt x="99469" y="265856"/>
                  </a:lnTo>
                  <a:lnTo>
                    <a:pt x="89723" y="281115"/>
                  </a:lnTo>
                  <a:lnTo>
                    <a:pt x="66271" y="299416"/>
                  </a:lnTo>
                  <a:lnTo>
                    <a:pt x="47328" y="303516"/>
                  </a:lnTo>
                  <a:lnTo>
                    <a:pt x="37440" y="303400"/>
                  </a:lnTo>
                  <a:lnTo>
                    <a:pt x="29121" y="300731"/>
                  </a:lnTo>
                  <a:lnTo>
                    <a:pt x="15270" y="290856"/>
                  </a:lnTo>
                  <a:lnTo>
                    <a:pt x="5660" y="275527"/>
                  </a:lnTo>
                  <a:lnTo>
                    <a:pt x="1888" y="266602"/>
                  </a:lnTo>
                  <a:lnTo>
                    <a:pt x="0" y="247473"/>
                  </a:lnTo>
                  <a:lnTo>
                    <a:pt x="5826" y="211168"/>
                  </a:lnTo>
                  <a:lnTo>
                    <a:pt x="16939" y="191071"/>
                  </a:lnTo>
                  <a:lnTo>
                    <a:pt x="53536" y="159647"/>
                  </a:lnTo>
                  <a:lnTo>
                    <a:pt x="72079" y="1476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FFA280-D303-4B4A-B121-39FA8B318D13}"/>
                </a:ext>
              </a:extLst>
            </p:cNvPr>
            <p:cNvSpPr/>
            <p:nvPr/>
          </p:nvSpPr>
          <p:spPr>
            <a:xfrm>
              <a:off x="4228799" y="1407008"/>
              <a:ext cx="7774" cy="209887"/>
            </a:xfrm>
            <a:custGeom>
              <a:avLst/>
              <a:gdLst/>
              <a:ahLst/>
              <a:cxnLst/>
              <a:rect l="0" t="0" r="0" b="0"/>
              <a:pathLst>
                <a:path w="7774" h="209887">
                  <a:moveTo>
                    <a:pt x="0" y="0"/>
                  </a:moveTo>
                  <a:lnTo>
                    <a:pt x="4126" y="12381"/>
                  </a:lnTo>
                  <a:lnTo>
                    <a:pt x="760" y="69766"/>
                  </a:lnTo>
                  <a:lnTo>
                    <a:pt x="1014" y="125010"/>
                  </a:lnTo>
                  <a:lnTo>
                    <a:pt x="6713" y="187363"/>
                  </a:lnTo>
                  <a:lnTo>
                    <a:pt x="7773" y="2098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9B2B99-0B33-4D50-B7FF-01E7854BE823}"/>
                </a:ext>
              </a:extLst>
            </p:cNvPr>
            <p:cNvSpPr/>
            <p:nvPr/>
          </p:nvSpPr>
          <p:spPr>
            <a:xfrm>
              <a:off x="4290987" y="1500291"/>
              <a:ext cx="31095" cy="93283"/>
            </a:xfrm>
            <a:custGeom>
              <a:avLst/>
              <a:gdLst/>
              <a:ahLst/>
              <a:cxnLst/>
              <a:rect l="0" t="0" r="0" b="0"/>
              <a:pathLst>
                <a:path w="31095" h="93283">
                  <a:moveTo>
                    <a:pt x="0" y="0"/>
                  </a:moveTo>
                  <a:lnTo>
                    <a:pt x="11548" y="13276"/>
                  </a:lnTo>
                  <a:lnTo>
                    <a:pt x="17513" y="25766"/>
                  </a:lnTo>
                  <a:lnTo>
                    <a:pt x="29247" y="85987"/>
                  </a:lnTo>
                  <a:lnTo>
                    <a:pt x="31094" y="932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9EAC115-F4D3-4E78-8BA5-80CDB94367E7}"/>
                </a:ext>
              </a:extLst>
            </p:cNvPr>
            <p:cNvSpPr/>
            <p:nvPr/>
          </p:nvSpPr>
          <p:spPr>
            <a:xfrm>
              <a:off x="4314308" y="1399235"/>
              <a:ext cx="1" cy="38869"/>
            </a:xfrm>
            <a:custGeom>
              <a:avLst/>
              <a:gdLst/>
              <a:ahLst/>
              <a:cxnLst/>
              <a:rect l="0" t="0" r="0" b="0"/>
              <a:pathLst>
                <a:path w="1" h="38869">
                  <a:moveTo>
                    <a:pt x="0" y="38868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32D603F-E67C-4549-AA6F-82957336BCA3}"/>
                </a:ext>
              </a:extLst>
            </p:cNvPr>
            <p:cNvSpPr/>
            <p:nvPr/>
          </p:nvSpPr>
          <p:spPr>
            <a:xfrm>
              <a:off x="4360949" y="1383688"/>
              <a:ext cx="31095" cy="178792"/>
            </a:xfrm>
            <a:custGeom>
              <a:avLst/>
              <a:gdLst/>
              <a:ahLst/>
              <a:cxnLst/>
              <a:rect l="0" t="0" r="0" b="0"/>
              <a:pathLst>
                <a:path w="31095" h="178792">
                  <a:moveTo>
                    <a:pt x="0" y="0"/>
                  </a:moveTo>
                  <a:lnTo>
                    <a:pt x="9596" y="62997"/>
                  </a:lnTo>
                  <a:lnTo>
                    <a:pt x="20105" y="119461"/>
                  </a:lnTo>
                  <a:lnTo>
                    <a:pt x="31094" y="1787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6065A6F-5D89-4D3C-AE44-8E710E2CE400}"/>
                </a:ext>
              </a:extLst>
            </p:cNvPr>
            <p:cNvSpPr/>
            <p:nvPr/>
          </p:nvSpPr>
          <p:spPr>
            <a:xfrm>
              <a:off x="4430911" y="1391461"/>
              <a:ext cx="46642" cy="209887"/>
            </a:xfrm>
            <a:custGeom>
              <a:avLst/>
              <a:gdLst/>
              <a:ahLst/>
              <a:cxnLst/>
              <a:rect l="0" t="0" r="0" b="0"/>
              <a:pathLst>
                <a:path w="46642" h="209887">
                  <a:moveTo>
                    <a:pt x="0" y="0"/>
                  </a:moveTo>
                  <a:lnTo>
                    <a:pt x="15749" y="59554"/>
                  </a:lnTo>
                  <a:lnTo>
                    <a:pt x="24959" y="114751"/>
                  </a:lnTo>
                  <a:lnTo>
                    <a:pt x="39011" y="177690"/>
                  </a:lnTo>
                  <a:lnTo>
                    <a:pt x="46641" y="2098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A34529C-A3D3-4398-ADE7-74EB9A4B3682}"/>
                </a:ext>
              </a:extLst>
            </p:cNvPr>
            <p:cNvSpPr/>
            <p:nvPr/>
          </p:nvSpPr>
          <p:spPr>
            <a:xfrm>
              <a:off x="4407590" y="1469197"/>
              <a:ext cx="69963" cy="38868"/>
            </a:xfrm>
            <a:custGeom>
              <a:avLst/>
              <a:gdLst/>
              <a:ahLst/>
              <a:cxnLst/>
              <a:rect l="0" t="0" r="0" b="0"/>
              <a:pathLst>
                <a:path w="69963" h="38868">
                  <a:moveTo>
                    <a:pt x="0" y="38867"/>
                  </a:moveTo>
                  <a:lnTo>
                    <a:pt x="13276" y="27319"/>
                  </a:lnTo>
                  <a:lnTo>
                    <a:pt x="6996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A6813D2-BA2A-487F-8A78-F187A3C28E3D}"/>
                </a:ext>
              </a:extLst>
            </p:cNvPr>
            <p:cNvSpPr/>
            <p:nvPr/>
          </p:nvSpPr>
          <p:spPr>
            <a:xfrm>
              <a:off x="4531966" y="1383688"/>
              <a:ext cx="23322" cy="202113"/>
            </a:xfrm>
            <a:custGeom>
              <a:avLst/>
              <a:gdLst/>
              <a:ahLst/>
              <a:cxnLst/>
              <a:rect l="0" t="0" r="0" b="0"/>
              <a:pathLst>
                <a:path w="23322" h="202113">
                  <a:moveTo>
                    <a:pt x="0" y="0"/>
                  </a:moveTo>
                  <a:lnTo>
                    <a:pt x="6694" y="51532"/>
                  </a:lnTo>
                  <a:lnTo>
                    <a:pt x="12903" y="108932"/>
                  </a:lnTo>
                  <a:lnTo>
                    <a:pt x="19326" y="171745"/>
                  </a:lnTo>
                  <a:lnTo>
                    <a:pt x="23321" y="2021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3CE9E1C-618D-4687-BF82-EF7712697A37}"/>
                </a:ext>
              </a:extLst>
            </p:cNvPr>
            <p:cNvSpPr/>
            <p:nvPr/>
          </p:nvSpPr>
          <p:spPr>
            <a:xfrm>
              <a:off x="4601928" y="1498964"/>
              <a:ext cx="69963" cy="117931"/>
            </a:xfrm>
            <a:custGeom>
              <a:avLst/>
              <a:gdLst/>
              <a:ahLst/>
              <a:cxnLst/>
              <a:rect l="0" t="0" r="0" b="0"/>
              <a:pathLst>
                <a:path w="69963" h="117931">
                  <a:moveTo>
                    <a:pt x="0" y="40194"/>
                  </a:moveTo>
                  <a:lnTo>
                    <a:pt x="8254" y="31941"/>
                  </a:lnTo>
                  <a:lnTo>
                    <a:pt x="21518" y="27889"/>
                  </a:lnTo>
                  <a:lnTo>
                    <a:pt x="29893" y="26808"/>
                  </a:lnTo>
                  <a:lnTo>
                    <a:pt x="36339" y="23497"/>
                  </a:lnTo>
                  <a:lnTo>
                    <a:pt x="45805" y="12908"/>
                  </a:lnTo>
                  <a:lnTo>
                    <a:pt x="46084" y="8184"/>
                  </a:lnTo>
                  <a:lnTo>
                    <a:pt x="43678" y="4170"/>
                  </a:lnTo>
                  <a:lnTo>
                    <a:pt x="39484" y="631"/>
                  </a:lnTo>
                  <a:lnTo>
                    <a:pt x="34960" y="0"/>
                  </a:lnTo>
                  <a:lnTo>
                    <a:pt x="25327" y="3904"/>
                  </a:lnTo>
                  <a:lnTo>
                    <a:pt x="17590" y="13701"/>
                  </a:lnTo>
                  <a:lnTo>
                    <a:pt x="5586" y="45230"/>
                  </a:lnTo>
                  <a:lnTo>
                    <a:pt x="7089" y="62298"/>
                  </a:lnTo>
                  <a:lnTo>
                    <a:pt x="22130" y="94369"/>
                  </a:lnTo>
                  <a:lnTo>
                    <a:pt x="34020" y="105443"/>
                  </a:lnTo>
                  <a:lnTo>
                    <a:pt x="47078" y="112380"/>
                  </a:lnTo>
                  <a:lnTo>
                    <a:pt x="69962" y="11793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9D2B231-4B3D-4E09-BB7C-6D02D1C33D53}"/>
                </a:ext>
              </a:extLst>
            </p:cNvPr>
            <p:cNvSpPr/>
            <p:nvPr/>
          </p:nvSpPr>
          <p:spPr>
            <a:xfrm>
              <a:off x="4943963" y="1390981"/>
              <a:ext cx="31096" cy="202593"/>
            </a:xfrm>
            <a:custGeom>
              <a:avLst/>
              <a:gdLst/>
              <a:ahLst/>
              <a:cxnLst/>
              <a:rect l="0" t="0" r="0" b="0"/>
              <a:pathLst>
                <a:path w="31096" h="202593">
                  <a:moveTo>
                    <a:pt x="0" y="8254"/>
                  </a:moveTo>
                  <a:lnTo>
                    <a:pt x="8254" y="0"/>
                  </a:lnTo>
                  <a:lnTo>
                    <a:pt x="10685" y="1888"/>
                  </a:lnTo>
                  <a:lnTo>
                    <a:pt x="13387" y="15501"/>
                  </a:lnTo>
                  <a:lnTo>
                    <a:pt x="8665" y="77569"/>
                  </a:lnTo>
                  <a:lnTo>
                    <a:pt x="18672" y="140145"/>
                  </a:lnTo>
                  <a:lnTo>
                    <a:pt x="31095" y="20259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F0E0D92-65C6-4FB8-91D4-66B587815738}"/>
                </a:ext>
              </a:extLst>
            </p:cNvPr>
            <p:cNvSpPr/>
            <p:nvPr/>
          </p:nvSpPr>
          <p:spPr>
            <a:xfrm>
              <a:off x="5029472" y="1495492"/>
              <a:ext cx="15548" cy="74762"/>
            </a:xfrm>
            <a:custGeom>
              <a:avLst/>
              <a:gdLst/>
              <a:ahLst/>
              <a:cxnLst/>
              <a:rect l="0" t="0" r="0" b="0"/>
              <a:pathLst>
                <a:path w="15548" h="74762">
                  <a:moveTo>
                    <a:pt x="0" y="12572"/>
                  </a:moveTo>
                  <a:lnTo>
                    <a:pt x="4127" y="192"/>
                  </a:lnTo>
                  <a:lnTo>
                    <a:pt x="5342" y="0"/>
                  </a:lnTo>
                  <a:lnTo>
                    <a:pt x="14764" y="62210"/>
                  </a:lnTo>
                  <a:lnTo>
                    <a:pt x="15547" y="7476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A08FBAE-3500-47FD-B09B-92A6017F9210}"/>
                </a:ext>
              </a:extLst>
            </p:cNvPr>
            <p:cNvSpPr/>
            <p:nvPr/>
          </p:nvSpPr>
          <p:spPr>
            <a:xfrm>
              <a:off x="5037246" y="1383688"/>
              <a:ext cx="7774" cy="38869"/>
            </a:xfrm>
            <a:custGeom>
              <a:avLst/>
              <a:gdLst/>
              <a:ahLst/>
              <a:cxnLst/>
              <a:rect l="0" t="0" r="0" b="0"/>
              <a:pathLst>
                <a:path w="7774" h="38869">
                  <a:moveTo>
                    <a:pt x="7773" y="38868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0DA5D36-D734-445E-A768-0B4318BA017D}"/>
                </a:ext>
              </a:extLst>
            </p:cNvPr>
            <p:cNvSpPr/>
            <p:nvPr/>
          </p:nvSpPr>
          <p:spPr>
            <a:xfrm>
              <a:off x="5122754" y="1430472"/>
              <a:ext cx="87894" cy="217809"/>
            </a:xfrm>
            <a:custGeom>
              <a:avLst/>
              <a:gdLst/>
              <a:ahLst/>
              <a:cxnLst/>
              <a:rect l="0" t="0" r="0" b="0"/>
              <a:pathLst>
                <a:path w="87894" h="217809">
                  <a:moveTo>
                    <a:pt x="0" y="46498"/>
                  </a:moveTo>
                  <a:lnTo>
                    <a:pt x="13446" y="102202"/>
                  </a:lnTo>
                  <a:lnTo>
                    <a:pt x="16134" y="163591"/>
                  </a:lnTo>
                  <a:lnTo>
                    <a:pt x="27055" y="217808"/>
                  </a:lnTo>
                  <a:lnTo>
                    <a:pt x="18420" y="166578"/>
                  </a:lnTo>
                  <a:lnTo>
                    <a:pt x="16115" y="107838"/>
                  </a:lnTo>
                  <a:lnTo>
                    <a:pt x="15659" y="50457"/>
                  </a:lnTo>
                  <a:lnTo>
                    <a:pt x="23834" y="18880"/>
                  </a:lnTo>
                  <a:lnTo>
                    <a:pt x="34778" y="6009"/>
                  </a:lnTo>
                  <a:lnTo>
                    <a:pt x="41323" y="1367"/>
                  </a:lnTo>
                  <a:lnTo>
                    <a:pt x="47415" y="0"/>
                  </a:lnTo>
                  <a:lnTo>
                    <a:pt x="53203" y="816"/>
                  </a:lnTo>
                  <a:lnTo>
                    <a:pt x="64241" y="6329"/>
                  </a:lnTo>
                  <a:lnTo>
                    <a:pt x="74905" y="14538"/>
                  </a:lnTo>
                  <a:lnTo>
                    <a:pt x="83100" y="28551"/>
                  </a:lnTo>
                  <a:lnTo>
                    <a:pt x="87893" y="45431"/>
                  </a:lnTo>
                  <a:lnTo>
                    <a:pt x="85736" y="69503"/>
                  </a:lnTo>
                  <a:lnTo>
                    <a:pt x="81867" y="85225"/>
                  </a:lnTo>
                  <a:lnTo>
                    <a:pt x="77899" y="91318"/>
                  </a:lnTo>
                  <a:lnTo>
                    <a:pt x="66580" y="100391"/>
                  </a:lnTo>
                  <a:lnTo>
                    <a:pt x="46642" y="1086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F25E474-FFCD-469B-9059-68A206AB4265}"/>
                </a:ext>
              </a:extLst>
            </p:cNvPr>
            <p:cNvSpPr/>
            <p:nvPr/>
          </p:nvSpPr>
          <p:spPr>
            <a:xfrm>
              <a:off x="5223810" y="1461423"/>
              <a:ext cx="31095" cy="77736"/>
            </a:xfrm>
            <a:custGeom>
              <a:avLst/>
              <a:gdLst/>
              <a:ahLst/>
              <a:cxnLst/>
              <a:rect l="0" t="0" r="0" b="0"/>
              <a:pathLst>
                <a:path w="31095" h="77736">
                  <a:moveTo>
                    <a:pt x="0" y="0"/>
                  </a:moveTo>
                  <a:lnTo>
                    <a:pt x="12380" y="4127"/>
                  </a:lnTo>
                  <a:lnTo>
                    <a:pt x="16891" y="9661"/>
                  </a:lnTo>
                  <a:lnTo>
                    <a:pt x="26502" y="37220"/>
                  </a:lnTo>
                  <a:lnTo>
                    <a:pt x="31094" y="7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7940F3F-E85F-4DE4-83FC-119C1BAD1529}"/>
                </a:ext>
              </a:extLst>
            </p:cNvPr>
            <p:cNvSpPr/>
            <p:nvPr/>
          </p:nvSpPr>
          <p:spPr>
            <a:xfrm>
              <a:off x="5239357" y="1352594"/>
              <a:ext cx="15548" cy="38868"/>
            </a:xfrm>
            <a:custGeom>
              <a:avLst/>
              <a:gdLst/>
              <a:ahLst/>
              <a:cxnLst/>
              <a:rect l="0" t="0" r="0" b="0"/>
              <a:pathLst>
                <a:path w="15548" h="38868">
                  <a:moveTo>
                    <a:pt x="15547" y="38867"/>
                  </a:moveTo>
                  <a:lnTo>
                    <a:pt x="7091" y="1195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CBD7CAE-095F-47D1-9C88-CA63B0A814CD}"/>
                </a:ext>
              </a:extLst>
            </p:cNvPr>
            <p:cNvSpPr/>
            <p:nvPr/>
          </p:nvSpPr>
          <p:spPr>
            <a:xfrm>
              <a:off x="5355776" y="1452466"/>
              <a:ext cx="70147" cy="94467"/>
            </a:xfrm>
            <a:custGeom>
              <a:avLst/>
              <a:gdLst/>
              <a:ahLst/>
              <a:cxnLst/>
              <a:rect l="0" t="0" r="0" b="0"/>
              <a:pathLst>
                <a:path w="70147" h="94467">
                  <a:moveTo>
                    <a:pt x="70146" y="8957"/>
                  </a:moveTo>
                  <a:lnTo>
                    <a:pt x="61893" y="704"/>
                  </a:lnTo>
                  <a:lnTo>
                    <a:pt x="56870" y="0"/>
                  </a:lnTo>
                  <a:lnTo>
                    <a:pt x="44380" y="3825"/>
                  </a:lnTo>
                  <a:lnTo>
                    <a:pt x="22781" y="19816"/>
                  </a:lnTo>
                  <a:lnTo>
                    <a:pt x="4096" y="40966"/>
                  </a:lnTo>
                  <a:lnTo>
                    <a:pt x="1065" y="48434"/>
                  </a:lnTo>
                  <a:lnTo>
                    <a:pt x="0" y="63643"/>
                  </a:lnTo>
                  <a:lnTo>
                    <a:pt x="2653" y="70462"/>
                  </a:lnTo>
                  <a:lnTo>
                    <a:pt x="23505" y="9446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BA3F9E2-3418-4613-A12C-91B4AA495078}"/>
                </a:ext>
              </a:extLst>
            </p:cNvPr>
            <p:cNvSpPr/>
            <p:nvPr/>
          </p:nvSpPr>
          <p:spPr>
            <a:xfrm>
              <a:off x="5408146" y="1355302"/>
              <a:ext cx="33324" cy="207178"/>
            </a:xfrm>
            <a:custGeom>
              <a:avLst/>
              <a:gdLst/>
              <a:ahLst/>
              <a:cxnLst/>
              <a:rect l="0" t="0" r="0" b="0"/>
              <a:pathLst>
                <a:path w="33324" h="207178">
                  <a:moveTo>
                    <a:pt x="10003" y="36159"/>
                  </a:moveTo>
                  <a:lnTo>
                    <a:pt x="0" y="0"/>
                  </a:lnTo>
                  <a:lnTo>
                    <a:pt x="743" y="1689"/>
                  </a:lnTo>
                  <a:lnTo>
                    <a:pt x="8324" y="61778"/>
                  </a:lnTo>
                  <a:lnTo>
                    <a:pt x="15988" y="113333"/>
                  </a:lnTo>
                  <a:lnTo>
                    <a:pt x="25708" y="167431"/>
                  </a:lnTo>
                  <a:lnTo>
                    <a:pt x="33323" y="2071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9AE26F0-6144-4854-80EE-DFEAEDF79A3D}"/>
                </a:ext>
              </a:extLst>
            </p:cNvPr>
            <p:cNvSpPr/>
            <p:nvPr/>
          </p:nvSpPr>
          <p:spPr>
            <a:xfrm>
              <a:off x="5794392" y="1416030"/>
              <a:ext cx="59075" cy="101961"/>
            </a:xfrm>
            <a:custGeom>
              <a:avLst/>
              <a:gdLst/>
              <a:ahLst/>
              <a:cxnLst/>
              <a:rect l="0" t="0" r="0" b="0"/>
              <a:pathLst>
                <a:path w="59075" h="101961">
                  <a:moveTo>
                    <a:pt x="59074" y="14299"/>
                  </a:moveTo>
                  <a:lnTo>
                    <a:pt x="54947" y="1919"/>
                  </a:lnTo>
                  <a:lnTo>
                    <a:pt x="51140" y="0"/>
                  </a:lnTo>
                  <a:lnTo>
                    <a:pt x="46012" y="447"/>
                  </a:lnTo>
                  <a:lnTo>
                    <a:pt x="40001" y="2474"/>
                  </a:lnTo>
                  <a:lnTo>
                    <a:pt x="28716" y="11635"/>
                  </a:lnTo>
                  <a:lnTo>
                    <a:pt x="7396" y="38629"/>
                  </a:lnTo>
                  <a:lnTo>
                    <a:pt x="1557" y="55919"/>
                  </a:lnTo>
                  <a:lnTo>
                    <a:pt x="0" y="65366"/>
                  </a:lnTo>
                  <a:lnTo>
                    <a:pt x="2876" y="80470"/>
                  </a:lnTo>
                  <a:lnTo>
                    <a:pt x="6062" y="86916"/>
                  </a:lnTo>
                  <a:lnTo>
                    <a:pt x="16511" y="96381"/>
                  </a:lnTo>
                  <a:lnTo>
                    <a:pt x="22925" y="100115"/>
                  </a:lnTo>
                  <a:lnTo>
                    <a:pt x="36962" y="101960"/>
                  </a:lnTo>
                  <a:lnTo>
                    <a:pt x="59074" y="998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46CCF03-3878-4463-BF61-2F20F404471C}"/>
                </a:ext>
              </a:extLst>
            </p:cNvPr>
            <p:cNvSpPr/>
            <p:nvPr/>
          </p:nvSpPr>
          <p:spPr>
            <a:xfrm>
              <a:off x="5884560" y="1290406"/>
              <a:ext cx="23322" cy="217659"/>
            </a:xfrm>
            <a:custGeom>
              <a:avLst/>
              <a:gdLst/>
              <a:ahLst/>
              <a:cxnLst/>
              <a:rect l="0" t="0" r="0" b="0"/>
              <a:pathLst>
                <a:path w="23322" h="217659">
                  <a:moveTo>
                    <a:pt x="0" y="0"/>
                  </a:moveTo>
                  <a:lnTo>
                    <a:pt x="0" y="58225"/>
                  </a:lnTo>
                  <a:lnTo>
                    <a:pt x="6207" y="109262"/>
                  </a:lnTo>
                  <a:lnTo>
                    <a:pt x="13259" y="163660"/>
                  </a:lnTo>
                  <a:lnTo>
                    <a:pt x="23321" y="2176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1EFA236-B992-46E4-B952-2227AC896F8D}"/>
                </a:ext>
              </a:extLst>
            </p:cNvPr>
            <p:cNvSpPr/>
            <p:nvPr/>
          </p:nvSpPr>
          <p:spPr>
            <a:xfrm>
              <a:off x="5962295" y="1407008"/>
              <a:ext cx="31096" cy="116604"/>
            </a:xfrm>
            <a:custGeom>
              <a:avLst/>
              <a:gdLst/>
              <a:ahLst/>
              <a:cxnLst/>
              <a:rect l="0" t="0" r="0" b="0"/>
              <a:pathLst>
                <a:path w="31096" h="116604">
                  <a:moveTo>
                    <a:pt x="0" y="0"/>
                  </a:moveTo>
                  <a:lnTo>
                    <a:pt x="6153" y="27672"/>
                  </a:lnTo>
                  <a:lnTo>
                    <a:pt x="13767" y="69511"/>
                  </a:lnTo>
                  <a:lnTo>
                    <a:pt x="31095" y="1166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9891C6-A4C4-4683-81D3-B294C9D89937}"/>
                </a:ext>
              </a:extLst>
            </p:cNvPr>
            <p:cNvSpPr/>
            <p:nvPr/>
          </p:nvSpPr>
          <p:spPr>
            <a:xfrm>
              <a:off x="5993390" y="1329273"/>
              <a:ext cx="1" cy="7775"/>
            </a:xfrm>
            <a:custGeom>
              <a:avLst/>
              <a:gdLst/>
              <a:ahLst/>
              <a:cxnLst/>
              <a:rect l="0" t="0" r="0" b="0"/>
              <a:pathLst>
                <a:path w="1" h="7775">
                  <a:moveTo>
                    <a:pt x="0" y="777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D06782C-A93F-49A6-825A-E92A96171E81}"/>
                </a:ext>
              </a:extLst>
            </p:cNvPr>
            <p:cNvSpPr/>
            <p:nvPr/>
          </p:nvSpPr>
          <p:spPr>
            <a:xfrm>
              <a:off x="6008303" y="1415105"/>
              <a:ext cx="150355" cy="322667"/>
            </a:xfrm>
            <a:custGeom>
              <a:avLst/>
              <a:gdLst/>
              <a:ahLst/>
              <a:cxnLst/>
              <a:rect l="0" t="0" r="0" b="0"/>
              <a:pathLst>
                <a:path w="150355" h="322667">
                  <a:moveTo>
                    <a:pt x="62822" y="30771"/>
                  </a:moveTo>
                  <a:lnTo>
                    <a:pt x="77768" y="63230"/>
                  </a:lnTo>
                  <a:lnTo>
                    <a:pt x="91915" y="81463"/>
                  </a:lnTo>
                  <a:lnTo>
                    <a:pt x="97764" y="83568"/>
                  </a:lnTo>
                  <a:lnTo>
                    <a:pt x="111173" y="81300"/>
                  </a:lnTo>
                  <a:lnTo>
                    <a:pt x="116649" y="76549"/>
                  </a:lnTo>
                  <a:lnTo>
                    <a:pt x="125037" y="62057"/>
                  </a:lnTo>
                  <a:lnTo>
                    <a:pt x="127037" y="46404"/>
                  </a:lnTo>
                  <a:lnTo>
                    <a:pt x="124184" y="30809"/>
                  </a:lnTo>
                  <a:lnTo>
                    <a:pt x="117157" y="15241"/>
                  </a:lnTo>
                  <a:lnTo>
                    <a:pt x="105973" y="4291"/>
                  </a:lnTo>
                  <a:lnTo>
                    <a:pt x="99363" y="162"/>
                  </a:lnTo>
                  <a:lnTo>
                    <a:pt x="92365" y="0"/>
                  </a:lnTo>
                  <a:lnTo>
                    <a:pt x="77679" y="6730"/>
                  </a:lnTo>
                  <a:lnTo>
                    <a:pt x="72727" y="13017"/>
                  </a:lnTo>
                  <a:lnTo>
                    <a:pt x="67224" y="29214"/>
                  </a:lnTo>
                  <a:lnTo>
                    <a:pt x="69385" y="45626"/>
                  </a:lnTo>
                  <a:lnTo>
                    <a:pt x="76967" y="60694"/>
                  </a:lnTo>
                  <a:lnTo>
                    <a:pt x="88974" y="73149"/>
                  </a:lnTo>
                  <a:lnTo>
                    <a:pt x="128905" y="103202"/>
                  </a:lnTo>
                  <a:lnTo>
                    <a:pt x="141231" y="124785"/>
                  </a:lnTo>
                  <a:lnTo>
                    <a:pt x="150354" y="151718"/>
                  </a:lnTo>
                  <a:lnTo>
                    <a:pt x="148763" y="198840"/>
                  </a:lnTo>
                  <a:lnTo>
                    <a:pt x="137827" y="254853"/>
                  </a:lnTo>
                  <a:lnTo>
                    <a:pt x="124201" y="287761"/>
                  </a:lnTo>
                  <a:lnTo>
                    <a:pt x="112559" y="302187"/>
                  </a:lnTo>
                  <a:lnTo>
                    <a:pt x="95867" y="314357"/>
                  </a:lnTo>
                  <a:lnTo>
                    <a:pt x="76933" y="320917"/>
                  </a:lnTo>
                  <a:lnTo>
                    <a:pt x="67047" y="322666"/>
                  </a:lnTo>
                  <a:lnTo>
                    <a:pt x="46849" y="320004"/>
                  </a:lnTo>
                  <a:lnTo>
                    <a:pt x="36626" y="316875"/>
                  </a:lnTo>
                  <a:lnTo>
                    <a:pt x="22965" y="306489"/>
                  </a:lnTo>
                  <a:lnTo>
                    <a:pt x="13150" y="290645"/>
                  </a:lnTo>
                  <a:lnTo>
                    <a:pt x="3029" y="266328"/>
                  </a:lnTo>
                  <a:lnTo>
                    <a:pt x="0" y="223503"/>
                  </a:lnTo>
                  <a:lnTo>
                    <a:pt x="8407" y="17069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6CF1A1-B02C-41CB-8B04-979E6C3BCA21}"/>
                </a:ext>
              </a:extLst>
            </p:cNvPr>
            <p:cNvSpPr/>
            <p:nvPr/>
          </p:nvSpPr>
          <p:spPr>
            <a:xfrm>
              <a:off x="6239815" y="1428077"/>
              <a:ext cx="151440" cy="134403"/>
            </a:xfrm>
            <a:custGeom>
              <a:avLst/>
              <a:gdLst/>
              <a:ahLst/>
              <a:cxnLst/>
              <a:rect l="0" t="0" r="0" b="0"/>
              <a:pathLst>
                <a:path w="151440" h="134403">
                  <a:moveTo>
                    <a:pt x="17874" y="64440"/>
                  </a:moveTo>
                  <a:lnTo>
                    <a:pt x="26128" y="56187"/>
                  </a:lnTo>
                  <a:lnTo>
                    <a:pt x="30179" y="42922"/>
                  </a:lnTo>
                  <a:lnTo>
                    <a:pt x="31117" y="25510"/>
                  </a:lnTo>
                  <a:lnTo>
                    <a:pt x="28654" y="6255"/>
                  </a:lnTo>
                  <a:lnTo>
                    <a:pt x="25924" y="1466"/>
                  </a:lnTo>
                  <a:lnTo>
                    <a:pt x="22377" y="0"/>
                  </a:lnTo>
                  <a:lnTo>
                    <a:pt x="18285" y="751"/>
                  </a:lnTo>
                  <a:lnTo>
                    <a:pt x="14693" y="3842"/>
                  </a:lnTo>
                  <a:lnTo>
                    <a:pt x="8399" y="14187"/>
                  </a:lnTo>
                  <a:lnTo>
                    <a:pt x="0" y="38706"/>
                  </a:lnTo>
                  <a:lnTo>
                    <a:pt x="294" y="67852"/>
                  </a:lnTo>
                  <a:lnTo>
                    <a:pt x="9978" y="94242"/>
                  </a:lnTo>
                  <a:lnTo>
                    <a:pt x="23578" y="105900"/>
                  </a:lnTo>
                  <a:lnTo>
                    <a:pt x="32041" y="110219"/>
                  </a:lnTo>
                  <a:lnTo>
                    <a:pt x="48355" y="112713"/>
                  </a:lnTo>
                  <a:lnTo>
                    <a:pt x="56333" y="112169"/>
                  </a:lnTo>
                  <a:lnTo>
                    <a:pt x="69805" y="104655"/>
                  </a:lnTo>
                  <a:lnTo>
                    <a:pt x="81550" y="91814"/>
                  </a:lnTo>
                  <a:lnTo>
                    <a:pt x="100863" y="55420"/>
                  </a:lnTo>
                  <a:lnTo>
                    <a:pt x="108107" y="25203"/>
                  </a:lnTo>
                  <a:lnTo>
                    <a:pt x="109123" y="14962"/>
                  </a:lnTo>
                  <a:lnTo>
                    <a:pt x="110665" y="10725"/>
                  </a:lnTo>
                  <a:lnTo>
                    <a:pt x="112557" y="10492"/>
                  </a:lnTo>
                  <a:lnTo>
                    <a:pt x="129638" y="30113"/>
                  </a:lnTo>
                  <a:lnTo>
                    <a:pt x="148673" y="65038"/>
                  </a:lnTo>
                  <a:lnTo>
                    <a:pt x="151439" y="84860"/>
                  </a:lnTo>
                  <a:lnTo>
                    <a:pt x="148925" y="105473"/>
                  </a:lnTo>
                  <a:lnTo>
                    <a:pt x="134477" y="1344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E51D087-6BBB-4EDA-80FB-DFD4D9EAA749}"/>
                </a:ext>
              </a:extLst>
            </p:cNvPr>
            <p:cNvSpPr/>
            <p:nvPr/>
          </p:nvSpPr>
          <p:spPr>
            <a:xfrm>
              <a:off x="6413160" y="1328793"/>
              <a:ext cx="31095" cy="179272"/>
            </a:xfrm>
            <a:custGeom>
              <a:avLst/>
              <a:gdLst/>
              <a:ahLst/>
              <a:cxnLst/>
              <a:rect l="0" t="0" r="0" b="0"/>
              <a:pathLst>
                <a:path w="31095" h="179272">
                  <a:moveTo>
                    <a:pt x="0" y="8254"/>
                  </a:moveTo>
                  <a:lnTo>
                    <a:pt x="12380" y="0"/>
                  </a:lnTo>
                  <a:lnTo>
                    <a:pt x="16891" y="1024"/>
                  </a:lnTo>
                  <a:lnTo>
                    <a:pt x="20762" y="5161"/>
                  </a:lnTo>
                  <a:lnTo>
                    <a:pt x="24206" y="11375"/>
                  </a:lnTo>
                  <a:lnTo>
                    <a:pt x="29734" y="52376"/>
                  </a:lnTo>
                  <a:lnTo>
                    <a:pt x="30826" y="104366"/>
                  </a:lnTo>
                  <a:lnTo>
                    <a:pt x="31059" y="163777"/>
                  </a:lnTo>
                  <a:lnTo>
                    <a:pt x="31094" y="1792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7960761-F144-41A3-8F15-E3283120D84A}"/>
                </a:ext>
              </a:extLst>
            </p:cNvPr>
            <p:cNvSpPr/>
            <p:nvPr/>
          </p:nvSpPr>
          <p:spPr>
            <a:xfrm>
              <a:off x="6420934" y="1443648"/>
              <a:ext cx="108830" cy="87738"/>
            </a:xfrm>
            <a:custGeom>
              <a:avLst/>
              <a:gdLst/>
              <a:ahLst/>
              <a:cxnLst/>
              <a:rect l="0" t="0" r="0" b="0"/>
              <a:pathLst>
                <a:path w="108830" h="87738">
                  <a:moveTo>
                    <a:pt x="0" y="10002"/>
                  </a:moveTo>
                  <a:lnTo>
                    <a:pt x="12380" y="1748"/>
                  </a:lnTo>
                  <a:lnTo>
                    <a:pt x="27671" y="0"/>
                  </a:lnTo>
                  <a:lnTo>
                    <a:pt x="61512" y="5914"/>
                  </a:lnTo>
                  <a:lnTo>
                    <a:pt x="85308" y="17044"/>
                  </a:lnTo>
                  <a:lnTo>
                    <a:pt x="96359" y="28679"/>
                  </a:lnTo>
                  <a:lnTo>
                    <a:pt x="103287" y="43350"/>
                  </a:lnTo>
                  <a:lnTo>
                    <a:pt x="108829" y="877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F7450DA-FF5E-4266-AF1B-EC814764E7FF}"/>
                </a:ext>
              </a:extLst>
            </p:cNvPr>
            <p:cNvSpPr/>
            <p:nvPr/>
          </p:nvSpPr>
          <p:spPr>
            <a:xfrm>
              <a:off x="6514216" y="1360367"/>
              <a:ext cx="7775" cy="23322"/>
            </a:xfrm>
            <a:custGeom>
              <a:avLst/>
              <a:gdLst/>
              <a:ahLst/>
              <a:cxnLst/>
              <a:rect l="0" t="0" r="0" b="0"/>
              <a:pathLst>
                <a:path w="7775" h="23322">
                  <a:moveTo>
                    <a:pt x="7774" y="2332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CA0C1AF-DD62-406E-BFD2-7D883490AA8D}"/>
                </a:ext>
              </a:extLst>
            </p:cNvPr>
            <p:cNvSpPr/>
            <p:nvPr/>
          </p:nvSpPr>
          <p:spPr>
            <a:xfrm>
              <a:off x="6614004" y="1422556"/>
              <a:ext cx="47910" cy="108830"/>
            </a:xfrm>
            <a:custGeom>
              <a:avLst/>
              <a:gdLst/>
              <a:ahLst/>
              <a:cxnLst/>
              <a:rect l="0" t="0" r="0" b="0"/>
              <a:pathLst>
                <a:path w="47910" h="108830">
                  <a:moveTo>
                    <a:pt x="24588" y="0"/>
                  </a:moveTo>
                  <a:lnTo>
                    <a:pt x="12176" y="14139"/>
                  </a:lnTo>
                  <a:lnTo>
                    <a:pt x="2949" y="29892"/>
                  </a:lnTo>
                  <a:lnTo>
                    <a:pt x="0" y="46107"/>
                  </a:lnTo>
                  <a:lnTo>
                    <a:pt x="5145" y="77629"/>
                  </a:lnTo>
                  <a:lnTo>
                    <a:pt x="16140" y="96897"/>
                  </a:lnTo>
                  <a:lnTo>
                    <a:pt x="21547" y="100875"/>
                  </a:lnTo>
                  <a:lnTo>
                    <a:pt x="47909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C45D515-2EE5-4EEA-B628-038E6E6DFCCC}"/>
                </a:ext>
              </a:extLst>
            </p:cNvPr>
            <p:cNvSpPr/>
            <p:nvPr/>
          </p:nvSpPr>
          <p:spPr>
            <a:xfrm>
              <a:off x="6615271" y="1445876"/>
              <a:ext cx="62190" cy="77736"/>
            </a:xfrm>
            <a:custGeom>
              <a:avLst/>
              <a:gdLst/>
              <a:ahLst/>
              <a:cxnLst/>
              <a:rect l="0" t="0" r="0" b="0"/>
              <a:pathLst>
                <a:path w="62190" h="77736">
                  <a:moveTo>
                    <a:pt x="62189" y="77735"/>
                  </a:moveTo>
                  <a:lnTo>
                    <a:pt x="45277" y="36213"/>
                  </a:lnTo>
                  <a:lnTo>
                    <a:pt x="28387" y="17064"/>
                  </a:lnTo>
                  <a:lnTo>
                    <a:pt x="11578" y="5056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8182FBA-4185-4BDA-9595-0CE339CAB0D2}"/>
                </a:ext>
              </a:extLst>
            </p:cNvPr>
            <p:cNvSpPr/>
            <p:nvPr/>
          </p:nvSpPr>
          <p:spPr>
            <a:xfrm>
              <a:off x="6731874" y="1428551"/>
              <a:ext cx="116604" cy="64317"/>
            </a:xfrm>
            <a:custGeom>
              <a:avLst/>
              <a:gdLst/>
              <a:ahLst/>
              <a:cxnLst/>
              <a:rect l="0" t="0" r="0" b="0"/>
              <a:pathLst>
                <a:path w="116604" h="64317">
                  <a:moveTo>
                    <a:pt x="0" y="17325"/>
                  </a:moveTo>
                  <a:lnTo>
                    <a:pt x="7918" y="64316"/>
                  </a:lnTo>
                  <a:lnTo>
                    <a:pt x="9597" y="64199"/>
                  </a:lnTo>
                  <a:lnTo>
                    <a:pt x="11581" y="61530"/>
                  </a:lnTo>
                  <a:lnTo>
                    <a:pt x="28088" y="25375"/>
                  </a:lnTo>
                  <a:lnTo>
                    <a:pt x="40986" y="11402"/>
                  </a:lnTo>
                  <a:lnTo>
                    <a:pt x="55357" y="2312"/>
                  </a:lnTo>
                  <a:lnTo>
                    <a:pt x="70381" y="0"/>
                  </a:lnTo>
                  <a:lnTo>
                    <a:pt x="78015" y="593"/>
                  </a:lnTo>
                  <a:lnTo>
                    <a:pt x="91104" y="8161"/>
                  </a:lnTo>
                  <a:lnTo>
                    <a:pt x="97012" y="13807"/>
                  </a:lnTo>
                  <a:lnTo>
                    <a:pt x="116603" y="6396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ED8CF1B-1E8E-49B6-859D-4EE5548AAD39}"/>
                </a:ext>
              </a:extLst>
            </p:cNvPr>
            <p:cNvSpPr/>
            <p:nvPr/>
          </p:nvSpPr>
          <p:spPr>
            <a:xfrm>
              <a:off x="7207793" y="1431307"/>
              <a:ext cx="49036" cy="99339"/>
            </a:xfrm>
            <a:custGeom>
              <a:avLst/>
              <a:gdLst/>
              <a:ahLst/>
              <a:cxnLst/>
              <a:rect l="0" t="0" r="0" b="0"/>
              <a:pathLst>
                <a:path w="49036" h="99339">
                  <a:moveTo>
                    <a:pt x="44908" y="30116"/>
                  </a:moveTo>
                  <a:lnTo>
                    <a:pt x="49035" y="17736"/>
                  </a:lnTo>
                  <a:lnTo>
                    <a:pt x="48522" y="12362"/>
                  </a:lnTo>
                  <a:lnTo>
                    <a:pt x="43347" y="1784"/>
                  </a:lnTo>
                  <a:lnTo>
                    <a:pt x="38686" y="0"/>
                  </a:lnTo>
                  <a:lnTo>
                    <a:pt x="26596" y="2623"/>
                  </a:lnTo>
                  <a:lnTo>
                    <a:pt x="21471" y="6605"/>
                  </a:lnTo>
                  <a:lnTo>
                    <a:pt x="10133" y="24590"/>
                  </a:lnTo>
                  <a:lnTo>
                    <a:pt x="2167" y="48056"/>
                  </a:lnTo>
                  <a:lnTo>
                    <a:pt x="0" y="69760"/>
                  </a:lnTo>
                  <a:lnTo>
                    <a:pt x="3644" y="86891"/>
                  </a:lnTo>
                  <a:lnTo>
                    <a:pt x="7033" y="93878"/>
                  </a:lnTo>
                  <a:lnTo>
                    <a:pt x="11884" y="97672"/>
                  </a:lnTo>
                  <a:lnTo>
                    <a:pt x="17710" y="99338"/>
                  </a:lnTo>
                  <a:lnTo>
                    <a:pt x="29366" y="98885"/>
                  </a:lnTo>
                  <a:lnTo>
                    <a:pt x="44908" y="9230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2177A0D-4AE9-466E-ADB8-603632EBBB27}"/>
                </a:ext>
              </a:extLst>
            </p:cNvPr>
            <p:cNvSpPr/>
            <p:nvPr/>
          </p:nvSpPr>
          <p:spPr>
            <a:xfrm>
              <a:off x="7252701" y="1310879"/>
              <a:ext cx="46642" cy="212733"/>
            </a:xfrm>
            <a:custGeom>
              <a:avLst/>
              <a:gdLst/>
              <a:ahLst/>
              <a:cxnLst/>
              <a:rect l="0" t="0" r="0" b="0"/>
              <a:pathLst>
                <a:path w="46642" h="212733">
                  <a:moveTo>
                    <a:pt x="0" y="33941"/>
                  </a:moveTo>
                  <a:lnTo>
                    <a:pt x="863" y="0"/>
                  </a:lnTo>
                  <a:lnTo>
                    <a:pt x="2303" y="85"/>
                  </a:lnTo>
                  <a:lnTo>
                    <a:pt x="4127" y="3597"/>
                  </a:lnTo>
                  <a:lnTo>
                    <a:pt x="13766" y="66684"/>
                  </a:lnTo>
                  <a:lnTo>
                    <a:pt x="23481" y="121311"/>
                  </a:lnTo>
                  <a:lnTo>
                    <a:pt x="36297" y="183291"/>
                  </a:lnTo>
                  <a:lnTo>
                    <a:pt x="46641" y="2127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8170438-62B2-42E2-A2D0-B49354ECC1AC}"/>
                </a:ext>
              </a:extLst>
            </p:cNvPr>
            <p:cNvSpPr/>
            <p:nvPr/>
          </p:nvSpPr>
          <p:spPr>
            <a:xfrm>
              <a:off x="7330436" y="1433304"/>
              <a:ext cx="186566" cy="82535"/>
            </a:xfrm>
            <a:custGeom>
              <a:avLst/>
              <a:gdLst/>
              <a:ahLst/>
              <a:cxnLst/>
              <a:rect l="0" t="0" r="0" b="0"/>
              <a:pathLst>
                <a:path w="186566" h="82535">
                  <a:moveTo>
                    <a:pt x="0" y="12572"/>
                  </a:moveTo>
                  <a:lnTo>
                    <a:pt x="4126" y="192"/>
                  </a:lnTo>
                  <a:lnTo>
                    <a:pt x="5342" y="0"/>
                  </a:lnTo>
                  <a:lnTo>
                    <a:pt x="14630" y="36723"/>
                  </a:lnTo>
                  <a:lnTo>
                    <a:pt x="31936" y="64847"/>
                  </a:lnTo>
                  <a:lnTo>
                    <a:pt x="36838" y="70743"/>
                  </a:lnTo>
                  <a:lnTo>
                    <a:pt x="51498" y="77294"/>
                  </a:lnTo>
                  <a:lnTo>
                    <a:pt x="60244" y="79040"/>
                  </a:lnTo>
                  <a:lnTo>
                    <a:pt x="67802" y="77614"/>
                  </a:lnTo>
                  <a:lnTo>
                    <a:pt x="80807" y="69119"/>
                  </a:lnTo>
                  <a:lnTo>
                    <a:pt x="87738" y="54403"/>
                  </a:lnTo>
                  <a:lnTo>
                    <a:pt x="89587" y="45641"/>
                  </a:lnTo>
                  <a:lnTo>
                    <a:pt x="92547" y="41528"/>
                  </a:lnTo>
                  <a:lnTo>
                    <a:pt x="96246" y="40513"/>
                  </a:lnTo>
                  <a:lnTo>
                    <a:pt x="100441" y="41564"/>
                  </a:lnTo>
                  <a:lnTo>
                    <a:pt x="104101" y="44856"/>
                  </a:lnTo>
                  <a:lnTo>
                    <a:pt x="123039" y="71814"/>
                  </a:lnTo>
                  <a:lnTo>
                    <a:pt x="139617" y="77770"/>
                  </a:lnTo>
                  <a:lnTo>
                    <a:pt x="150083" y="79358"/>
                  </a:lnTo>
                  <a:lnTo>
                    <a:pt x="158789" y="77825"/>
                  </a:lnTo>
                  <a:lnTo>
                    <a:pt x="173068" y="69213"/>
                  </a:lnTo>
                  <a:lnTo>
                    <a:pt x="177567" y="62425"/>
                  </a:lnTo>
                  <a:lnTo>
                    <a:pt x="182566" y="45669"/>
                  </a:lnTo>
                  <a:lnTo>
                    <a:pt x="181254" y="16813"/>
                  </a:lnTo>
                  <a:lnTo>
                    <a:pt x="178706" y="11944"/>
                  </a:lnTo>
                  <a:lnTo>
                    <a:pt x="175280" y="10426"/>
                  </a:lnTo>
                  <a:lnTo>
                    <a:pt x="171268" y="11141"/>
                  </a:lnTo>
                  <a:lnTo>
                    <a:pt x="168595" y="15937"/>
                  </a:lnTo>
                  <a:lnTo>
                    <a:pt x="165622" y="32782"/>
                  </a:lnTo>
                  <a:lnTo>
                    <a:pt x="168908" y="50057"/>
                  </a:lnTo>
                  <a:lnTo>
                    <a:pt x="186565" y="8253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5CB1A7F-D402-4BDF-931D-C455809D380F}"/>
                </a:ext>
              </a:extLst>
            </p:cNvPr>
            <p:cNvSpPr/>
            <p:nvPr/>
          </p:nvSpPr>
          <p:spPr>
            <a:xfrm>
              <a:off x="7798891" y="1311498"/>
              <a:ext cx="155566" cy="202055"/>
            </a:xfrm>
            <a:custGeom>
              <a:avLst/>
              <a:gdLst/>
              <a:ahLst/>
              <a:cxnLst/>
              <a:rect l="0" t="0" r="0" b="0"/>
              <a:pathLst>
                <a:path w="155566" h="202055">
                  <a:moveTo>
                    <a:pt x="60145" y="10002"/>
                  </a:moveTo>
                  <a:lnTo>
                    <a:pt x="47765" y="1748"/>
                  </a:lnTo>
                  <a:lnTo>
                    <a:pt x="34777" y="0"/>
                  </a:lnTo>
                  <a:lnTo>
                    <a:pt x="27686" y="742"/>
                  </a:lnTo>
                  <a:lnTo>
                    <a:pt x="22095" y="3829"/>
                  </a:lnTo>
                  <a:lnTo>
                    <a:pt x="13579" y="14168"/>
                  </a:lnTo>
                  <a:lnTo>
                    <a:pt x="3929" y="42810"/>
                  </a:lnTo>
                  <a:lnTo>
                    <a:pt x="0" y="97385"/>
                  </a:lnTo>
                  <a:lnTo>
                    <a:pt x="4343" y="153462"/>
                  </a:lnTo>
                  <a:lnTo>
                    <a:pt x="6412" y="202054"/>
                  </a:lnTo>
                  <a:lnTo>
                    <a:pt x="7912" y="201089"/>
                  </a:lnTo>
                  <a:lnTo>
                    <a:pt x="28123" y="146234"/>
                  </a:lnTo>
                  <a:lnTo>
                    <a:pt x="46438" y="106125"/>
                  </a:lnTo>
                  <a:lnTo>
                    <a:pt x="51006" y="99995"/>
                  </a:lnTo>
                  <a:lnTo>
                    <a:pt x="54916" y="98500"/>
                  </a:lnTo>
                  <a:lnTo>
                    <a:pt x="58387" y="100095"/>
                  </a:lnTo>
                  <a:lnTo>
                    <a:pt x="61564" y="103749"/>
                  </a:lnTo>
                  <a:lnTo>
                    <a:pt x="65094" y="117022"/>
                  </a:lnTo>
                  <a:lnTo>
                    <a:pt x="71488" y="153694"/>
                  </a:lnTo>
                  <a:lnTo>
                    <a:pt x="76344" y="161075"/>
                  </a:lnTo>
                  <a:lnTo>
                    <a:pt x="90953" y="171579"/>
                  </a:lnTo>
                  <a:lnTo>
                    <a:pt x="99686" y="172999"/>
                  </a:lnTo>
                  <a:lnTo>
                    <a:pt x="118602" y="169969"/>
                  </a:lnTo>
                  <a:lnTo>
                    <a:pt x="133918" y="160561"/>
                  </a:lnTo>
                  <a:lnTo>
                    <a:pt x="145620" y="147742"/>
                  </a:lnTo>
                  <a:lnTo>
                    <a:pt x="153700" y="133408"/>
                  </a:lnTo>
                  <a:lnTo>
                    <a:pt x="155565" y="118400"/>
                  </a:lnTo>
                  <a:lnTo>
                    <a:pt x="152650" y="103956"/>
                  </a:lnTo>
                  <a:lnTo>
                    <a:pt x="145595" y="91778"/>
                  </a:lnTo>
                  <a:lnTo>
                    <a:pt x="139569" y="87840"/>
                  </a:lnTo>
                  <a:lnTo>
                    <a:pt x="123659" y="83464"/>
                  </a:lnTo>
                  <a:lnTo>
                    <a:pt x="118034" y="84025"/>
                  </a:lnTo>
                  <a:lnTo>
                    <a:pt x="114285" y="86126"/>
                  </a:lnTo>
                  <a:lnTo>
                    <a:pt x="106786" y="9551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519823-BF70-4E17-A840-CA68920ECF6E}"/>
                </a:ext>
              </a:extLst>
            </p:cNvPr>
            <p:cNvSpPr/>
            <p:nvPr/>
          </p:nvSpPr>
          <p:spPr>
            <a:xfrm>
              <a:off x="8169977" y="1322287"/>
              <a:ext cx="194340" cy="178779"/>
            </a:xfrm>
            <a:custGeom>
              <a:avLst/>
              <a:gdLst/>
              <a:ahLst/>
              <a:cxnLst/>
              <a:rect l="0" t="0" r="0" b="0"/>
              <a:pathLst>
                <a:path w="194340" h="178779">
                  <a:moveTo>
                    <a:pt x="0" y="92495"/>
                  </a:moveTo>
                  <a:lnTo>
                    <a:pt x="17754" y="85425"/>
                  </a:lnTo>
                  <a:lnTo>
                    <a:pt x="48127" y="67529"/>
                  </a:lnTo>
                  <a:lnTo>
                    <a:pt x="100106" y="46993"/>
                  </a:lnTo>
                  <a:lnTo>
                    <a:pt x="111574" y="35131"/>
                  </a:lnTo>
                  <a:lnTo>
                    <a:pt x="115841" y="28341"/>
                  </a:lnTo>
                  <a:lnTo>
                    <a:pt x="118280" y="13886"/>
                  </a:lnTo>
                  <a:lnTo>
                    <a:pt x="117721" y="6404"/>
                  </a:lnTo>
                  <a:lnTo>
                    <a:pt x="113893" y="2279"/>
                  </a:lnTo>
                  <a:lnTo>
                    <a:pt x="107887" y="393"/>
                  </a:lnTo>
                  <a:lnTo>
                    <a:pt x="100427" y="0"/>
                  </a:lnTo>
                  <a:lnTo>
                    <a:pt x="97182" y="2329"/>
                  </a:lnTo>
                  <a:lnTo>
                    <a:pt x="96746" y="6472"/>
                  </a:lnTo>
                  <a:lnTo>
                    <a:pt x="104386" y="24684"/>
                  </a:lnTo>
                  <a:lnTo>
                    <a:pt x="149697" y="85669"/>
                  </a:lnTo>
                  <a:lnTo>
                    <a:pt x="163933" y="115137"/>
                  </a:lnTo>
                  <a:lnTo>
                    <a:pt x="167869" y="138547"/>
                  </a:lnTo>
                  <a:lnTo>
                    <a:pt x="165012" y="156437"/>
                  </a:lnTo>
                  <a:lnTo>
                    <a:pt x="161831" y="163626"/>
                  </a:lnTo>
                  <a:lnTo>
                    <a:pt x="151388" y="173917"/>
                  </a:lnTo>
                  <a:lnTo>
                    <a:pt x="144975" y="177870"/>
                  </a:lnTo>
                  <a:lnTo>
                    <a:pt x="138110" y="178778"/>
                  </a:lnTo>
                  <a:lnTo>
                    <a:pt x="123570" y="175181"/>
                  </a:lnTo>
                  <a:lnTo>
                    <a:pt x="119520" y="170076"/>
                  </a:lnTo>
                  <a:lnTo>
                    <a:pt x="117324" y="155190"/>
                  </a:lnTo>
                  <a:lnTo>
                    <a:pt x="121531" y="139362"/>
                  </a:lnTo>
                  <a:lnTo>
                    <a:pt x="133611" y="118186"/>
                  </a:lnTo>
                  <a:lnTo>
                    <a:pt x="150433" y="100971"/>
                  </a:lnTo>
                  <a:lnTo>
                    <a:pt x="171829" y="87233"/>
                  </a:lnTo>
                  <a:lnTo>
                    <a:pt x="194339" y="769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08A3AB9-0C36-44BA-A2F5-17CEB6F3C1B4}"/>
                </a:ext>
              </a:extLst>
            </p:cNvPr>
            <p:cNvSpPr/>
            <p:nvPr/>
          </p:nvSpPr>
          <p:spPr>
            <a:xfrm>
              <a:off x="8418124" y="1344340"/>
              <a:ext cx="280454" cy="87998"/>
            </a:xfrm>
            <a:custGeom>
              <a:avLst/>
              <a:gdLst/>
              <a:ahLst/>
              <a:cxnLst/>
              <a:rect l="0" t="0" r="0" b="0"/>
              <a:pathLst>
                <a:path w="280454" h="87998">
                  <a:moveTo>
                    <a:pt x="23927" y="8254"/>
                  </a:moveTo>
                  <a:lnTo>
                    <a:pt x="15674" y="0"/>
                  </a:lnTo>
                  <a:lnTo>
                    <a:pt x="11514" y="160"/>
                  </a:lnTo>
                  <a:lnTo>
                    <a:pt x="2288" y="7248"/>
                  </a:lnTo>
                  <a:lnTo>
                    <a:pt x="0" y="12766"/>
                  </a:lnTo>
                  <a:lnTo>
                    <a:pt x="1303" y="61497"/>
                  </a:lnTo>
                  <a:lnTo>
                    <a:pt x="4659" y="81438"/>
                  </a:lnTo>
                  <a:lnTo>
                    <a:pt x="7626" y="86410"/>
                  </a:lnTo>
                  <a:lnTo>
                    <a:pt x="11333" y="87997"/>
                  </a:lnTo>
                  <a:lnTo>
                    <a:pt x="15530" y="87328"/>
                  </a:lnTo>
                  <a:lnTo>
                    <a:pt x="19194" y="83427"/>
                  </a:lnTo>
                  <a:lnTo>
                    <a:pt x="41981" y="23751"/>
                  </a:lnTo>
                  <a:lnTo>
                    <a:pt x="46328" y="19449"/>
                  </a:lnTo>
                  <a:lnTo>
                    <a:pt x="51818" y="17445"/>
                  </a:lnTo>
                  <a:lnTo>
                    <a:pt x="58068" y="16972"/>
                  </a:lnTo>
                  <a:lnTo>
                    <a:pt x="63099" y="19249"/>
                  </a:lnTo>
                  <a:lnTo>
                    <a:pt x="70990" y="28687"/>
                  </a:lnTo>
                  <a:lnTo>
                    <a:pt x="92642" y="70871"/>
                  </a:lnTo>
                  <a:lnTo>
                    <a:pt x="97376" y="74183"/>
                  </a:lnTo>
                  <a:lnTo>
                    <a:pt x="102259" y="74663"/>
                  </a:lnTo>
                  <a:lnTo>
                    <a:pt x="107242" y="73256"/>
                  </a:lnTo>
                  <a:lnTo>
                    <a:pt x="111429" y="69727"/>
                  </a:lnTo>
                  <a:lnTo>
                    <a:pt x="136090" y="29805"/>
                  </a:lnTo>
                  <a:lnTo>
                    <a:pt x="141025" y="28668"/>
                  </a:lnTo>
                  <a:lnTo>
                    <a:pt x="146042" y="29637"/>
                  </a:lnTo>
                  <a:lnTo>
                    <a:pt x="156223" y="37623"/>
                  </a:lnTo>
                  <a:lnTo>
                    <a:pt x="176834" y="59736"/>
                  </a:lnTo>
                  <a:lnTo>
                    <a:pt x="200615" y="71397"/>
                  </a:lnTo>
                  <a:lnTo>
                    <a:pt x="209089" y="71942"/>
                  </a:lnTo>
                  <a:lnTo>
                    <a:pt x="225415" y="67942"/>
                  </a:lnTo>
                  <a:lnTo>
                    <a:pt x="245047" y="55978"/>
                  </a:lnTo>
                  <a:lnTo>
                    <a:pt x="248212" y="50434"/>
                  </a:lnTo>
                  <a:lnTo>
                    <a:pt x="249424" y="37365"/>
                  </a:lnTo>
                  <a:lnTo>
                    <a:pt x="244781" y="25223"/>
                  </a:lnTo>
                  <a:lnTo>
                    <a:pt x="241125" y="19567"/>
                  </a:lnTo>
                  <a:lnTo>
                    <a:pt x="236096" y="16659"/>
                  </a:lnTo>
                  <a:lnTo>
                    <a:pt x="223600" y="15732"/>
                  </a:lnTo>
                  <a:lnTo>
                    <a:pt x="217502" y="18422"/>
                  </a:lnTo>
                  <a:lnTo>
                    <a:pt x="206122" y="28320"/>
                  </a:lnTo>
                  <a:lnTo>
                    <a:pt x="199912" y="43660"/>
                  </a:lnTo>
                  <a:lnTo>
                    <a:pt x="198256" y="52587"/>
                  </a:lnTo>
                  <a:lnTo>
                    <a:pt x="201023" y="69416"/>
                  </a:lnTo>
                  <a:lnTo>
                    <a:pt x="204178" y="77532"/>
                  </a:lnTo>
                  <a:lnTo>
                    <a:pt x="209738" y="82078"/>
                  </a:lnTo>
                  <a:lnTo>
                    <a:pt x="225127" y="84827"/>
                  </a:lnTo>
                  <a:lnTo>
                    <a:pt x="238878" y="80866"/>
                  </a:lnTo>
                  <a:lnTo>
                    <a:pt x="244963" y="77391"/>
                  </a:lnTo>
                  <a:lnTo>
                    <a:pt x="258633" y="75834"/>
                  </a:lnTo>
                  <a:lnTo>
                    <a:pt x="280453" y="782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4622D39-EC19-4EF8-8853-1A7C6DCE75FE}"/>
                </a:ext>
              </a:extLst>
            </p:cNvPr>
            <p:cNvSpPr/>
            <p:nvPr/>
          </p:nvSpPr>
          <p:spPr>
            <a:xfrm>
              <a:off x="8729671" y="1282696"/>
              <a:ext cx="23322" cy="147634"/>
            </a:xfrm>
            <a:custGeom>
              <a:avLst/>
              <a:gdLst/>
              <a:ahLst/>
              <a:cxnLst/>
              <a:rect l="0" t="0" r="0" b="0"/>
              <a:pathLst>
                <a:path w="23322" h="147634">
                  <a:moveTo>
                    <a:pt x="0" y="23257"/>
                  </a:moveTo>
                  <a:lnTo>
                    <a:pt x="0" y="0"/>
                  </a:lnTo>
                  <a:lnTo>
                    <a:pt x="4127" y="62082"/>
                  </a:lnTo>
                  <a:lnTo>
                    <a:pt x="11899" y="113889"/>
                  </a:lnTo>
                  <a:lnTo>
                    <a:pt x="23321" y="1476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FF370E8-253E-4F76-B00A-B713BE5DA2E9}"/>
                </a:ext>
              </a:extLst>
            </p:cNvPr>
            <p:cNvSpPr/>
            <p:nvPr/>
          </p:nvSpPr>
          <p:spPr>
            <a:xfrm>
              <a:off x="8807407" y="1225850"/>
              <a:ext cx="15548" cy="173386"/>
            </a:xfrm>
            <a:custGeom>
              <a:avLst/>
              <a:gdLst/>
              <a:ahLst/>
              <a:cxnLst/>
              <a:rect l="0" t="0" r="0" b="0"/>
              <a:pathLst>
                <a:path w="15548" h="173386">
                  <a:moveTo>
                    <a:pt x="0" y="17914"/>
                  </a:moveTo>
                  <a:lnTo>
                    <a:pt x="0" y="0"/>
                  </a:lnTo>
                  <a:lnTo>
                    <a:pt x="0" y="58843"/>
                  </a:lnTo>
                  <a:lnTo>
                    <a:pt x="6152" y="120089"/>
                  </a:lnTo>
                  <a:lnTo>
                    <a:pt x="15547" y="1733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60D5D11-FF08-449A-8772-780E71C00AD4}"/>
                </a:ext>
              </a:extLst>
            </p:cNvPr>
            <p:cNvSpPr/>
            <p:nvPr/>
          </p:nvSpPr>
          <p:spPr>
            <a:xfrm>
              <a:off x="9109101" y="1340604"/>
              <a:ext cx="110303" cy="113526"/>
            </a:xfrm>
            <a:custGeom>
              <a:avLst/>
              <a:gdLst/>
              <a:ahLst/>
              <a:cxnLst/>
              <a:rect l="0" t="0" r="0" b="0"/>
              <a:pathLst>
                <a:path w="110303" h="113526">
                  <a:moveTo>
                    <a:pt x="94755" y="81952"/>
                  </a:moveTo>
                  <a:lnTo>
                    <a:pt x="103009" y="73698"/>
                  </a:lnTo>
                  <a:lnTo>
                    <a:pt x="107060" y="60433"/>
                  </a:lnTo>
                  <a:lnTo>
                    <a:pt x="107998" y="43885"/>
                  </a:lnTo>
                  <a:lnTo>
                    <a:pt x="105536" y="27893"/>
                  </a:lnTo>
                  <a:lnTo>
                    <a:pt x="96956" y="14451"/>
                  </a:lnTo>
                  <a:lnTo>
                    <a:pt x="91041" y="8448"/>
                  </a:lnTo>
                  <a:lnTo>
                    <a:pt x="72951" y="1779"/>
                  </a:lnTo>
                  <a:lnTo>
                    <a:pt x="62081" y="0"/>
                  </a:lnTo>
                  <a:lnTo>
                    <a:pt x="52243" y="1405"/>
                  </a:lnTo>
                  <a:lnTo>
                    <a:pt x="34402" y="9877"/>
                  </a:lnTo>
                  <a:lnTo>
                    <a:pt x="13918" y="29214"/>
                  </a:lnTo>
                  <a:lnTo>
                    <a:pt x="1034" y="55481"/>
                  </a:lnTo>
                  <a:lnTo>
                    <a:pt x="0" y="89272"/>
                  </a:lnTo>
                  <a:lnTo>
                    <a:pt x="3082" y="98060"/>
                  </a:lnTo>
                  <a:lnTo>
                    <a:pt x="13417" y="110128"/>
                  </a:lnTo>
                  <a:lnTo>
                    <a:pt x="20663" y="112828"/>
                  </a:lnTo>
                  <a:lnTo>
                    <a:pt x="37929" y="113525"/>
                  </a:lnTo>
                  <a:lnTo>
                    <a:pt x="52513" y="108652"/>
                  </a:lnTo>
                  <a:lnTo>
                    <a:pt x="58820" y="104934"/>
                  </a:lnTo>
                  <a:lnTo>
                    <a:pt x="75951" y="83195"/>
                  </a:lnTo>
                  <a:lnTo>
                    <a:pt x="87839" y="58999"/>
                  </a:lnTo>
                  <a:lnTo>
                    <a:pt x="94253" y="28313"/>
                  </a:lnTo>
                  <a:lnTo>
                    <a:pt x="96147" y="29782"/>
                  </a:lnTo>
                  <a:lnTo>
                    <a:pt x="98274" y="34216"/>
                  </a:lnTo>
                  <a:lnTo>
                    <a:pt x="110302" y="8972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A948EBA-5BF0-49E1-A028-C9101A0FEC31}"/>
                </a:ext>
              </a:extLst>
            </p:cNvPr>
            <p:cNvSpPr/>
            <p:nvPr/>
          </p:nvSpPr>
          <p:spPr>
            <a:xfrm>
              <a:off x="9266044" y="1355761"/>
              <a:ext cx="147699" cy="59022"/>
            </a:xfrm>
            <a:custGeom>
              <a:avLst/>
              <a:gdLst/>
              <a:ahLst/>
              <a:cxnLst/>
              <a:rect l="0" t="0" r="0" b="0"/>
              <a:pathLst>
                <a:path w="147699" h="59022">
                  <a:moveTo>
                    <a:pt x="0" y="12380"/>
                  </a:moveTo>
                  <a:lnTo>
                    <a:pt x="4127" y="0"/>
                  </a:lnTo>
                  <a:lnTo>
                    <a:pt x="6206" y="672"/>
                  </a:lnTo>
                  <a:lnTo>
                    <a:pt x="10821" y="12934"/>
                  </a:lnTo>
                  <a:lnTo>
                    <a:pt x="14147" y="39991"/>
                  </a:lnTo>
                  <a:lnTo>
                    <a:pt x="16341" y="44607"/>
                  </a:lnTo>
                  <a:lnTo>
                    <a:pt x="19531" y="45957"/>
                  </a:lnTo>
                  <a:lnTo>
                    <a:pt x="23385" y="45129"/>
                  </a:lnTo>
                  <a:lnTo>
                    <a:pt x="32275" y="37300"/>
                  </a:lnTo>
                  <a:lnTo>
                    <a:pt x="44688" y="18324"/>
                  </a:lnTo>
                  <a:lnTo>
                    <a:pt x="47931" y="11160"/>
                  </a:lnTo>
                  <a:lnTo>
                    <a:pt x="50956" y="8976"/>
                  </a:lnTo>
                  <a:lnTo>
                    <a:pt x="53837" y="10110"/>
                  </a:lnTo>
                  <a:lnTo>
                    <a:pt x="56620" y="13458"/>
                  </a:lnTo>
                  <a:lnTo>
                    <a:pt x="76645" y="54591"/>
                  </a:lnTo>
                  <a:lnTo>
                    <a:pt x="81327" y="56068"/>
                  </a:lnTo>
                  <a:lnTo>
                    <a:pt x="86177" y="54461"/>
                  </a:lnTo>
                  <a:lnTo>
                    <a:pt x="103558" y="37516"/>
                  </a:lnTo>
                  <a:lnTo>
                    <a:pt x="110497" y="29137"/>
                  </a:lnTo>
                  <a:lnTo>
                    <a:pt x="116851" y="25279"/>
                  </a:lnTo>
                  <a:lnTo>
                    <a:pt x="122815" y="24434"/>
                  </a:lnTo>
                  <a:lnTo>
                    <a:pt x="128518" y="25598"/>
                  </a:lnTo>
                  <a:lnTo>
                    <a:pt x="133183" y="28966"/>
                  </a:lnTo>
                  <a:lnTo>
                    <a:pt x="140671" y="39617"/>
                  </a:lnTo>
                  <a:lnTo>
                    <a:pt x="147698" y="590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DC60A00-16FB-4362-959A-40BE1499076B}"/>
                </a:ext>
              </a:extLst>
            </p:cNvPr>
            <p:cNvSpPr/>
            <p:nvPr/>
          </p:nvSpPr>
          <p:spPr>
            <a:xfrm>
              <a:off x="9460383" y="1352594"/>
              <a:ext cx="93283" cy="62189"/>
            </a:xfrm>
            <a:custGeom>
              <a:avLst/>
              <a:gdLst/>
              <a:ahLst/>
              <a:cxnLst/>
              <a:rect l="0" t="0" r="0" b="0"/>
              <a:pathLst>
                <a:path w="93283" h="62189">
                  <a:moveTo>
                    <a:pt x="0" y="0"/>
                  </a:moveTo>
                  <a:lnTo>
                    <a:pt x="4127" y="12380"/>
                  </a:lnTo>
                  <a:lnTo>
                    <a:pt x="3849" y="25368"/>
                  </a:lnTo>
                  <a:lnTo>
                    <a:pt x="2567" y="32459"/>
                  </a:lnTo>
                  <a:lnTo>
                    <a:pt x="4302" y="36322"/>
                  </a:lnTo>
                  <a:lnTo>
                    <a:pt x="8050" y="38034"/>
                  </a:lnTo>
                  <a:lnTo>
                    <a:pt x="13140" y="38312"/>
                  </a:lnTo>
                  <a:lnTo>
                    <a:pt x="23402" y="34014"/>
                  </a:lnTo>
                  <a:lnTo>
                    <a:pt x="44066" y="17179"/>
                  </a:lnTo>
                  <a:lnTo>
                    <a:pt x="49243" y="16635"/>
                  </a:lnTo>
                  <a:lnTo>
                    <a:pt x="54421" y="18863"/>
                  </a:lnTo>
                  <a:lnTo>
                    <a:pt x="69965" y="34380"/>
                  </a:lnTo>
                  <a:lnTo>
                    <a:pt x="93282" y="621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E745F64-0419-4B41-90F2-A5E3198AD590}"/>
                </a:ext>
              </a:extLst>
            </p:cNvPr>
            <p:cNvSpPr/>
            <p:nvPr/>
          </p:nvSpPr>
          <p:spPr>
            <a:xfrm>
              <a:off x="9608079" y="1224773"/>
              <a:ext cx="144999" cy="174463"/>
            </a:xfrm>
            <a:custGeom>
              <a:avLst/>
              <a:gdLst/>
              <a:ahLst/>
              <a:cxnLst/>
              <a:rect l="0" t="0" r="0" b="0"/>
              <a:pathLst>
                <a:path w="144999" h="174463">
                  <a:moveTo>
                    <a:pt x="0" y="42312"/>
                  </a:moveTo>
                  <a:lnTo>
                    <a:pt x="8253" y="9298"/>
                  </a:lnTo>
                  <a:lnTo>
                    <a:pt x="12412" y="2165"/>
                  </a:lnTo>
                  <a:lnTo>
                    <a:pt x="16912" y="0"/>
                  </a:lnTo>
                  <a:lnTo>
                    <a:pt x="21640" y="1148"/>
                  </a:lnTo>
                  <a:lnTo>
                    <a:pt x="23928" y="4505"/>
                  </a:lnTo>
                  <a:lnTo>
                    <a:pt x="22625" y="55500"/>
                  </a:lnTo>
                  <a:lnTo>
                    <a:pt x="16651" y="113701"/>
                  </a:lnTo>
                  <a:lnTo>
                    <a:pt x="20001" y="141487"/>
                  </a:lnTo>
                  <a:lnTo>
                    <a:pt x="23699" y="145569"/>
                  </a:lnTo>
                  <a:lnTo>
                    <a:pt x="28756" y="146563"/>
                  </a:lnTo>
                  <a:lnTo>
                    <a:pt x="34718" y="145498"/>
                  </a:lnTo>
                  <a:lnTo>
                    <a:pt x="55489" y="131619"/>
                  </a:lnTo>
                  <a:lnTo>
                    <a:pt x="118403" y="78609"/>
                  </a:lnTo>
                  <a:lnTo>
                    <a:pt x="131053" y="66503"/>
                  </a:lnTo>
                  <a:lnTo>
                    <a:pt x="117344" y="80409"/>
                  </a:lnTo>
                  <a:lnTo>
                    <a:pt x="115369" y="86712"/>
                  </a:lnTo>
                  <a:lnTo>
                    <a:pt x="115479" y="102928"/>
                  </a:lnTo>
                  <a:lnTo>
                    <a:pt x="120711" y="117045"/>
                  </a:lnTo>
                  <a:lnTo>
                    <a:pt x="129658" y="129078"/>
                  </a:lnTo>
                  <a:lnTo>
                    <a:pt x="142271" y="140184"/>
                  </a:lnTo>
                  <a:lnTo>
                    <a:pt x="144944" y="145564"/>
                  </a:lnTo>
                  <a:lnTo>
                    <a:pt x="144998" y="150878"/>
                  </a:lnTo>
                  <a:lnTo>
                    <a:pt x="143307" y="156148"/>
                  </a:lnTo>
                  <a:lnTo>
                    <a:pt x="139589" y="160525"/>
                  </a:lnTo>
                  <a:lnTo>
                    <a:pt x="128546" y="167692"/>
                  </a:lnTo>
                  <a:lnTo>
                    <a:pt x="85510" y="1744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1C63971-5355-46B2-A2CA-11FA5DA599A0}"/>
                </a:ext>
              </a:extLst>
            </p:cNvPr>
            <p:cNvSpPr/>
            <p:nvPr/>
          </p:nvSpPr>
          <p:spPr>
            <a:xfrm>
              <a:off x="3360236" y="1848431"/>
              <a:ext cx="264350" cy="450186"/>
            </a:xfrm>
            <a:custGeom>
              <a:avLst/>
              <a:gdLst/>
              <a:ahLst/>
              <a:cxnLst/>
              <a:rect l="0" t="0" r="0" b="0"/>
              <a:pathLst>
                <a:path w="264350" h="450186">
                  <a:moveTo>
                    <a:pt x="44569" y="133819"/>
                  </a:moveTo>
                  <a:lnTo>
                    <a:pt x="48696" y="121438"/>
                  </a:lnTo>
                  <a:lnTo>
                    <a:pt x="46456" y="117792"/>
                  </a:lnTo>
                  <a:lnTo>
                    <a:pt x="34755" y="113740"/>
                  </a:lnTo>
                  <a:lnTo>
                    <a:pt x="28526" y="115250"/>
                  </a:lnTo>
                  <a:lnTo>
                    <a:pt x="16997" y="123839"/>
                  </a:lnTo>
                  <a:lnTo>
                    <a:pt x="4921" y="143241"/>
                  </a:lnTo>
                  <a:lnTo>
                    <a:pt x="0" y="169528"/>
                  </a:lnTo>
                  <a:lnTo>
                    <a:pt x="2668" y="195071"/>
                  </a:lnTo>
                  <a:lnTo>
                    <a:pt x="6270" y="201429"/>
                  </a:lnTo>
                  <a:lnTo>
                    <a:pt x="17183" y="210797"/>
                  </a:lnTo>
                  <a:lnTo>
                    <a:pt x="32973" y="213232"/>
                  </a:lnTo>
                  <a:lnTo>
                    <a:pt x="42021" y="212673"/>
                  </a:lnTo>
                  <a:lnTo>
                    <a:pt x="48916" y="208845"/>
                  </a:lnTo>
                  <a:lnTo>
                    <a:pt x="58881" y="195379"/>
                  </a:lnTo>
                  <a:lnTo>
                    <a:pt x="65220" y="168373"/>
                  </a:lnTo>
                  <a:lnTo>
                    <a:pt x="59793" y="146297"/>
                  </a:lnTo>
                  <a:lnTo>
                    <a:pt x="34161" y="86773"/>
                  </a:lnTo>
                  <a:lnTo>
                    <a:pt x="12413" y="43959"/>
                  </a:lnTo>
                  <a:lnTo>
                    <a:pt x="10988" y="26511"/>
                  </a:lnTo>
                  <a:lnTo>
                    <a:pt x="11817" y="18230"/>
                  </a:lnTo>
                  <a:lnTo>
                    <a:pt x="14961" y="11846"/>
                  </a:lnTo>
                  <a:lnTo>
                    <a:pt x="25364" y="2449"/>
                  </a:lnTo>
                  <a:lnTo>
                    <a:pt x="40928" y="0"/>
                  </a:lnTo>
                  <a:lnTo>
                    <a:pt x="49915" y="556"/>
                  </a:lnTo>
                  <a:lnTo>
                    <a:pt x="79071" y="13719"/>
                  </a:lnTo>
                  <a:lnTo>
                    <a:pt x="92437" y="26890"/>
                  </a:lnTo>
                  <a:lnTo>
                    <a:pt x="108055" y="56459"/>
                  </a:lnTo>
                  <a:lnTo>
                    <a:pt x="113252" y="110348"/>
                  </a:lnTo>
                  <a:lnTo>
                    <a:pt x="111975" y="164371"/>
                  </a:lnTo>
                  <a:lnTo>
                    <a:pt x="103696" y="201317"/>
                  </a:lnTo>
                  <a:lnTo>
                    <a:pt x="86649" y="261485"/>
                  </a:lnTo>
                  <a:lnTo>
                    <a:pt x="73154" y="321531"/>
                  </a:lnTo>
                  <a:lnTo>
                    <a:pt x="70657" y="380175"/>
                  </a:lnTo>
                  <a:lnTo>
                    <a:pt x="80610" y="414875"/>
                  </a:lnTo>
                  <a:lnTo>
                    <a:pt x="89666" y="430326"/>
                  </a:lnTo>
                  <a:lnTo>
                    <a:pt x="101752" y="440648"/>
                  </a:lnTo>
                  <a:lnTo>
                    <a:pt x="108603" y="444610"/>
                  </a:lnTo>
                  <a:lnTo>
                    <a:pt x="138878" y="450185"/>
                  </a:lnTo>
                  <a:lnTo>
                    <a:pt x="171073" y="447711"/>
                  </a:lnTo>
                  <a:lnTo>
                    <a:pt x="198367" y="437381"/>
                  </a:lnTo>
                  <a:lnTo>
                    <a:pt x="235282" y="406865"/>
                  </a:lnTo>
                  <a:lnTo>
                    <a:pt x="254340" y="382860"/>
                  </a:lnTo>
                  <a:lnTo>
                    <a:pt x="262465" y="367153"/>
                  </a:lnTo>
                  <a:lnTo>
                    <a:pt x="264349" y="351534"/>
                  </a:lnTo>
                  <a:lnTo>
                    <a:pt x="258520" y="320394"/>
                  </a:lnTo>
                  <a:lnTo>
                    <a:pt x="239152" y="288813"/>
                  </a:lnTo>
                  <a:lnTo>
                    <a:pt x="200072" y="252065"/>
                  </a:lnTo>
                  <a:lnTo>
                    <a:pt x="168952" y="234143"/>
                  </a:lnTo>
                  <a:lnTo>
                    <a:pt x="106374" y="221223"/>
                  </a:lnTo>
                  <a:lnTo>
                    <a:pt x="98984" y="2193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58DC594-10D2-495E-8644-B65AA8EEF5ED}"/>
                </a:ext>
              </a:extLst>
            </p:cNvPr>
            <p:cNvSpPr/>
            <p:nvPr/>
          </p:nvSpPr>
          <p:spPr>
            <a:xfrm>
              <a:off x="3959109" y="1868492"/>
              <a:ext cx="176409" cy="230131"/>
            </a:xfrm>
            <a:custGeom>
              <a:avLst/>
              <a:gdLst/>
              <a:ahLst/>
              <a:cxnLst/>
              <a:rect l="0" t="0" r="0" b="0"/>
              <a:pathLst>
                <a:path w="176409" h="230131">
                  <a:moveTo>
                    <a:pt x="98672" y="59343"/>
                  </a:moveTo>
                  <a:lnTo>
                    <a:pt x="106926" y="51089"/>
                  </a:lnTo>
                  <a:lnTo>
                    <a:pt x="110978" y="35521"/>
                  </a:lnTo>
                  <a:lnTo>
                    <a:pt x="112059" y="25323"/>
                  </a:lnTo>
                  <a:lnTo>
                    <a:pt x="110188" y="16798"/>
                  </a:lnTo>
                  <a:lnTo>
                    <a:pt x="101199" y="2718"/>
                  </a:lnTo>
                  <a:lnTo>
                    <a:pt x="94311" y="0"/>
                  </a:lnTo>
                  <a:lnTo>
                    <a:pt x="77444" y="1586"/>
                  </a:lnTo>
                  <a:lnTo>
                    <a:pt x="60734" y="12656"/>
                  </a:lnTo>
                  <a:lnTo>
                    <a:pt x="33021" y="43787"/>
                  </a:lnTo>
                  <a:lnTo>
                    <a:pt x="17118" y="75752"/>
                  </a:lnTo>
                  <a:lnTo>
                    <a:pt x="0" y="138901"/>
                  </a:lnTo>
                  <a:lnTo>
                    <a:pt x="626" y="166409"/>
                  </a:lnTo>
                  <a:lnTo>
                    <a:pt x="5864" y="183799"/>
                  </a:lnTo>
                  <a:lnTo>
                    <a:pt x="16829" y="203045"/>
                  </a:lnTo>
                  <a:lnTo>
                    <a:pt x="41696" y="225050"/>
                  </a:lnTo>
                  <a:lnTo>
                    <a:pt x="63273" y="230016"/>
                  </a:lnTo>
                  <a:lnTo>
                    <a:pt x="75073" y="230130"/>
                  </a:lnTo>
                  <a:lnTo>
                    <a:pt x="99700" y="221045"/>
                  </a:lnTo>
                  <a:lnTo>
                    <a:pt x="121586" y="205491"/>
                  </a:lnTo>
                  <a:lnTo>
                    <a:pt x="134192" y="187061"/>
                  </a:lnTo>
                  <a:lnTo>
                    <a:pt x="143980" y="153989"/>
                  </a:lnTo>
                  <a:lnTo>
                    <a:pt x="146152" y="155262"/>
                  </a:lnTo>
                  <a:lnTo>
                    <a:pt x="176408" y="19926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3285C3D-9FF9-420C-B55F-B0FC881C5E72}"/>
                </a:ext>
              </a:extLst>
            </p:cNvPr>
            <p:cNvSpPr/>
            <p:nvPr/>
          </p:nvSpPr>
          <p:spPr>
            <a:xfrm>
              <a:off x="4174529" y="1937747"/>
              <a:ext cx="214406" cy="130012"/>
            </a:xfrm>
            <a:custGeom>
              <a:avLst/>
              <a:gdLst/>
              <a:ahLst/>
              <a:cxnLst/>
              <a:rect l="0" t="0" r="0" b="0"/>
              <a:pathLst>
                <a:path w="214406" h="130012">
                  <a:moveTo>
                    <a:pt x="30949" y="91144"/>
                  </a:moveTo>
                  <a:lnTo>
                    <a:pt x="22696" y="82890"/>
                  </a:lnTo>
                  <a:lnTo>
                    <a:pt x="21128" y="83050"/>
                  </a:lnTo>
                  <a:lnTo>
                    <a:pt x="20947" y="85748"/>
                  </a:lnTo>
                  <a:lnTo>
                    <a:pt x="21690" y="90138"/>
                  </a:lnTo>
                  <a:lnTo>
                    <a:pt x="25640" y="93928"/>
                  </a:lnTo>
                  <a:lnTo>
                    <a:pt x="39242" y="100443"/>
                  </a:lnTo>
                  <a:lnTo>
                    <a:pt x="46842" y="100798"/>
                  </a:lnTo>
                  <a:lnTo>
                    <a:pt x="62197" y="96586"/>
                  </a:lnTo>
                  <a:lnTo>
                    <a:pt x="81283" y="84503"/>
                  </a:lnTo>
                  <a:lnTo>
                    <a:pt x="84371" y="78079"/>
                  </a:lnTo>
                  <a:lnTo>
                    <a:pt x="85498" y="61729"/>
                  </a:lnTo>
                  <a:lnTo>
                    <a:pt x="81277" y="37227"/>
                  </a:lnTo>
                  <a:lnTo>
                    <a:pt x="70429" y="17682"/>
                  </a:lnTo>
                  <a:lnTo>
                    <a:pt x="58861" y="8686"/>
                  </a:lnTo>
                  <a:lnTo>
                    <a:pt x="44218" y="2672"/>
                  </a:lnTo>
                  <a:lnTo>
                    <a:pt x="26194" y="0"/>
                  </a:lnTo>
                  <a:lnTo>
                    <a:pt x="18278" y="1878"/>
                  </a:lnTo>
                  <a:lnTo>
                    <a:pt x="4876" y="10875"/>
                  </a:lnTo>
                  <a:lnTo>
                    <a:pt x="1475" y="18629"/>
                  </a:lnTo>
                  <a:lnTo>
                    <a:pt x="0" y="38761"/>
                  </a:lnTo>
                  <a:lnTo>
                    <a:pt x="4526" y="57498"/>
                  </a:lnTo>
                  <a:lnTo>
                    <a:pt x="8151" y="66122"/>
                  </a:lnTo>
                  <a:lnTo>
                    <a:pt x="19089" y="78007"/>
                  </a:lnTo>
                  <a:lnTo>
                    <a:pt x="25634" y="82386"/>
                  </a:lnTo>
                  <a:lnTo>
                    <a:pt x="42118" y="84948"/>
                  </a:lnTo>
                  <a:lnTo>
                    <a:pt x="51351" y="84422"/>
                  </a:lnTo>
                  <a:lnTo>
                    <a:pt x="58370" y="80617"/>
                  </a:lnTo>
                  <a:lnTo>
                    <a:pt x="68472" y="67175"/>
                  </a:lnTo>
                  <a:lnTo>
                    <a:pt x="71235" y="49685"/>
                  </a:lnTo>
                  <a:lnTo>
                    <a:pt x="70762" y="40184"/>
                  </a:lnTo>
                  <a:lnTo>
                    <a:pt x="71311" y="37305"/>
                  </a:lnTo>
                  <a:lnTo>
                    <a:pt x="72540" y="38840"/>
                  </a:lnTo>
                  <a:lnTo>
                    <a:pt x="77074" y="48032"/>
                  </a:lnTo>
                  <a:lnTo>
                    <a:pt x="84847" y="57876"/>
                  </a:lnTo>
                  <a:lnTo>
                    <a:pt x="103061" y="69002"/>
                  </a:lnTo>
                  <a:lnTo>
                    <a:pt x="119716" y="70362"/>
                  </a:lnTo>
                  <a:lnTo>
                    <a:pt x="136908" y="67224"/>
                  </a:lnTo>
                  <a:lnTo>
                    <a:pt x="150307" y="60071"/>
                  </a:lnTo>
                  <a:lnTo>
                    <a:pt x="154571" y="54018"/>
                  </a:lnTo>
                  <a:lnTo>
                    <a:pt x="159309" y="38079"/>
                  </a:lnTo>
                  <a:lnTo>
                    <a:pt x="157872" y="6605"/>
                  </a:lnTo>
                  <a:lnTo>
                    <a:pt x="158751" y="8009"/>
                  </a:lnTo>
                  <a:lnTo>
                    <a:pt x="160200" y="12400"/>
                  </a:lnTo>
                  <a:lnTo>
                    <a:pt x="207023" y="61626"/>
                  </a:lnTo>
                  <a:lnTo>
                    <a:pt x="212851" y="78600"/>
                  </a:lnTo>
                  <a:lnTo>
                    <a:pt x="214405" y="87964"/>
                  </a:lnTo>
                  <a:lnTo>
                    <a:pt x="211526" y="102974"/>
                  </a:lnTo>
                  <a:lnTo>
                    <a:pt x="204488" y="114540"/>
                  </a:lnTo>
                  <a:lnTo>
                    <a:pt x="186420" y="13001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94931A6-C0E5-4B8B-8275-C4F413D9F066}"/>
                </a:ext>
              </a:extLst>
            </p:cNvPr>
            <p:cNvSpPr/>
            <p:nvPr/>
          </p:nvSpPr>
          <p:spPr>
            <a:xfrm>
              <a:off x="4392043" y="1853075"/>
              <a:ext cx="62189" cy="168043"/>
            </a:xfrm>
            <a:custGeom>
              <a:avLst/>
              <a:gdLst/>
              <a:ahLst/>
              <a:cxnLst/>
              <a:rect l="0" t="0" r="0" b="0"/>
              <a:pathLst>
                <a:path w="62189" h="168043">
                  <a:moveTo>
                    <a:pt x="0" y="12572"/>
                  </a:moveTo>
                  <a:lnTo>
                    <a:pt x="8253" y="192"/>
                  </a:lnTo>
                  <a:lnTo>
                    <a:pt x="14139" y="0"/>
                  </a:lnTo>
                  <a:lnTo>
                    <a:pt x="29892" y="9000"/>
                  </a:lnTo>
                  <a:lnTo>
                    <a:pt x="35475" y="17100"/>
                  </a:lnTo>
                  <a:lnTo>
                    <a:pt x="51003" y="75293"/>
                  </a:lnTo>
                  <a:lnTo>
                    <a:pt x="59457" y="135402"/>
                  </a:lnTo>
                  <a:lnTo>
                    <a:pt x="62188" y="1680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FB0775F-A442-452B-928C-FF91D60CFE46}"/>
                </a:ext>
              </a:extLst>
            </p:cNvPr>
            <p:cNvSpPr/>
            <p:nvPr/>
          </p:nvSpPr>
          <p:spPr>
            <a:xfrm>
              <a:off x="4405361" y="1912977"/>
              <a:ext cx="274304" cy="162263"/>
            </a:xfrm>
            <a:custGeom>
              <a:avLst/>
              <a:gdLst/>
              <a:ahLst/>
              <a:cxnLst/>
              <a:rect l="0" t="0" r="0" b="0"/>
              <a:pathLst>
                <a:path w="274304" h="162263">
                  <a:moveTo>
                    <a:pt x="10002" y="53725"/>
                  </a:moveTo>
                  <a:lnTo>
                    <a:pt x="1749" y="41345"/>
                  </a:lnTo>
                  <a:lnTo>
                    <a:pt x="0" y="28358"/>
                  </a:lnTo>
                  <a:lnTo>
                    <a:pt x="743" y="21266"/>
                  </a:lnTo>
                  <a:lnTo>
                    <a:pt x="3830" y="15675"/>
                  </a:lnTo>
                  <a:lnTo>
                    <a:pt x="14169" y="7160"/>
                  </a:lnTo>
                  <a:lnTo>
                    <a:pt x="38684" y="1636"/>
                  </a:lnTo>
                  <a:lnTo>
                    <a:pt x="67829" y="0"/>
                  </a:lnTo>
                  <a:lnTo>
                    <a:pt x="75329" y="2361"/>
                  </a:lnTo>
                  <a:lnTo>
                    <a:pt x="81192" y="6527"/>
                  </a:lnTo>
                  <a:lnTo>
                    <a:pt x="140920" y="61781"/>
                  </a:lnTo>
                  <a:lnTo>
                    <a:pt x="170152" y="104531"/>
                  </a:lnTo>
                  <a:lnTo>
                    <a:pt x="177800" y="134518"/>
                  </a:lnTo>
                  <a:lnTo>
                    <a:pt x="174982" y="150382"/>
                  </a:lnTo>
                  <a:lnTo>
                    <a:pt x="171813" y="157031"/>
                  </a:lnTo>
                  <a:lnTo>
                    <a:pt x="166244" y="160600"/>
                  </a:lnTo>
                  <a:lnTo>
                    <a:pt x="150845" y="162262"/>
                  </a:lnTo>
                  <a:lnTo>
                    <a:pt x="137091" y="157818"/>
                  </a:lnTo>
                  <a:lnTo>
                    <a:pt x="131004" y="154214"/>
                  </a:lnTo>
                  <a:lnTo>
                    <a:pt x="126947" y="148357"/>
                  </a:lnTo>
                  <a:lnTo>
                    <a:pt x="122439" y="132636"/>
                  </a:lnTo>
                  <a:lnTo>
                    <a:pt x="123827" y="125335"/>
                  </a:lnTo>
                  <a:lnTo>
                    <a:pt x="132281" y="112615"/>
                  </a:lnTo>
                  <a:lnTo>
                    <a:pt x="159684" y="90374"/>
                  </a:lnTo>
                  <a:lnTo>
                    <a:pt x="216834" y="65147"/>
                  </a:lnTo>
                  <a:lnTo>
                    <a:pt x="234078" y="59377"/>
                  </a:lnTo>
                  <a:lnTo>
                    <a:pt x="245772" y="49327"/>
                  </a:lnTo>
                  <a:lnTo>
                    <a:pt x="250100" y="43020"/>
                  </a:lnTo>
                  <a:lnTo>
                    <a:pt x="251257" y="37087"/>
                  </a:lnTo>
                  <a:lnTo>
                    <a:pt x="250302" y="31405"/>
                  </a:lnTo>
                  <a:lnTo>
                    <a:pt x="247938" y="25889"/>
                  </a:lnTo>
                  <a:lnTo>
                    <a:pt x="247225" y="25667"/>
                  </a:lnTo>
                  <a:lnTo>
                    <a:pt x="254443" y="54978"/>
                  </a:lnTo>
                  <a:lnTo>
                    <a:pt x="274303" y="1003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5227B4A-1EDA-4276-AFBC-CA9DAC240DAD}"/>
                </a:ext>
              </a:extLst>
            </p:cNvPr>
            <p:cNvSpPr/>
            <p:nvPr/>
          </p:nvSpPr>
          <p:spPr>
            <a:xfrm>
              <a:off x="4682959" y="1838649"/>
              <a:ext cx="4479" cy="50319"/>
            </a:xfrm>
            <a:custGeom>
              <a:avLst/>
              <a:gdLst/>
              <a:ahLst/>
              <a:cxnLst/>
              <a:rect l="0" t="0" r="0" b="0"/>
              <a:pathLst>
                <a:path w="4479" h="50319">
                  <a:moveTo>
                    <a:pt x="4478" y="50318"/>
                  </a:moveTo>
                  <a:lnTo>
                    <a:pt x="0" y="753"/>
                  </a:lnTo>
                  <a:lnTo>
                    <a:pt x="629" y="0"/>
                  </a:lnTo>
                  <a:lnTo>
                    <a:pt x="4478" y="36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9B531B-AF8F-4589-AC2A-3FE9F9C33C87}"/>
                </a:ext>
              </a:extLst>
            </p:cNvPr>
            <p:cNvSpPr/>
            <p:nvPr/>
          </p:nvSpPr>
          <p:spPr>
            <a:xfrm>
              <a:off x="4801519" y="1903330"/>
              <a:ext cx="64710" cy="117788"/>
            </a:xfrm>
            <a:custGeom>
              <a:avLst/>
              <a:gdLst/>
              <a:ahLst/>
              <a:cxnLst/>
              <a:rect l="0" t="0" r="0" b="0"/>
              <a:pathLst>
                <a:path w="64710" h="117788">
                  <a:moveTo>
                    <a:pt x="49162" y="8958"/>
                  </a:moveTo>
                  <a:lnTo>
                    <a:pt x="40909" y="704"/>
                  </a:lnTo>
                  <a:lnTo>
                    <a:pt x="36750" y="0"/>
                  </a:lnTo>
                  <a:lnTo>
                    <a:pt x="32250" y="1259"/>
                  </a:lnTo>
                  <a:lnTo>
                    <a:pt x="27523" y="3825"/>
                  </a:lnTo>
                  <a:lnTo>
                    <a:pt x="12616" y="19817"/>
                  </a:lnTo>
                  <a:lnTo>
                    <a:pt x="1385" y="45093"/>
                  </a:lnTo>
                  <a:lnTo>
                    <a:pt x="0" y="64461"/>
                  </a:lnTo>
                  <a:lnTo>
                    <a:pt x="840" y="74463"/>
                  </a:lnTo>
                  <a:lnTo>
                    <a:pt x="8684" y="90183"/>
                  </a:lnTo>
                  <a:lnTo>
                    <a:pt x="20807" y="102064"/>
                  </a:lnTo>
                  <a:lnTo>
                    <a:pt x="41336" y="112744"/>
                  </a:lnTo>
                  <a:lnTo>
                    <a:pt x="64709" y="11778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FFA2520-A757-4133-A59A-CED28821ED4C}"/>
                </a:ext>
              </a:extLst>
            </p:cNvPr>
            <p:cNvSpPr/>
            <p:nvPr/>
          </p:nvSpPr>
          <p:spPr>
            <a:xfrm>
              <a:off x="5164140" y="1754320"/>
              <a:ext cx="254010" cy="394676"/>
            </a:xfrm>
            <a:custGeom>
              <a:avLst/>
              <a:gdLst/>
              <a:ahLst/>
              <a:cxnLst/>
              <a:rect l="0" t="0" r="0" b="0"/>
              <a:pathLst>
                <a:path w="254010" h="394676">
                  <a:moveTo>
                    <a:pt x="114085" y="88006"/>
                  </a:moveTo>
                  <a:lnTo>
                    <a:pt x="126466" y="83879"/>
                  </a:lnTo>
                  <a:lnTo>
                    <a:pt x="130112" y="78345"/>
                  </a:lnTo>
                  <a:lnTo>
                    <a:pt x="135244" y="49922"/>
                  </a:lnTo>
                  <a:lnTo>
                    <a:pt x="135038" y="16741"/>
                  </a:lnTo>
                  <a:lnTo>
                    <a:pt x="128868" y="1342"/>
                  </a:lnTo>
                  <a:lnTo>
                    <a:pt x="125668" y="0"/>
                  </a:lnTo>
                  <a:lnTo>
                    <a:pt x="122671" y="2560"/>
                  </a:lnTo>
                  <a:lnTo>
                    <a:pt x="111654" y="31492"/>
                  </a:lnTo>
                  <a:lnTo>
                    <a:pt x="107015" y="82942"/>
                  </a:lnTo>
                  <a:lnTo>
                    <a:pt x="106404" y="146232"/>
                  </a:lnTo>
                  <a:lnTo>
                    <a:pt x="106330" y="203059"/>
                  </a:lnTo>
                  <a:lnTo>
                    <a:pt x="106315" y="256126"/>
                  </a:lnTo>
                  <a:lnTo>
                    <a:pt x="98059" y="315843"/>
                  </a:lnTo>
                  <a:lnTo>
                    <a:pt x="88799" y="359352"/>
                  </a:lnTo>
                  <a:lnTo>
                    <a:pt x="78663" y="377319"/>
                  </a:lnTo>
                  <a:lnTo>
                    <a:pt x="72332" y="384528"/>
                  </a:lnTo>
                  <a:lnTo>
                    <a:pt x="56085" y="392539"/>
                  </a:lnTo>
                  <a:lnTo>
                    <a:pt x="46916" y="394675"/>
                  </a:lnTo>
                  <a:lnTo>
                    <a:pt x="38211" y="392644"/>
                  </a:lnTo>
                  <a:lnTo>
                    <a:pt x="21630" y="381174"/>
                  </a:lnTo>
                  <a:lnTo>
                    <a:pt x="5980" y="359420"/>
                  </a:lnTo>
                  <a:lnTo>
                    <a:pt x="0" y="320057"/>
                  </a:lnTo>
                  <a:lnTo>
                    <a:pt x="2355" y="274228"/>
                  </a:lnTo>
                  <a:lnTo>
                    <a:pt x="20090" y="241021"/>
                  </a:lnTo>
                  <a:lnTo>
                    <a:pt x="33283" y="223701"/>
                  </a:lnTo>
                  <a:lnTo>
                    <a:pt x="48125" y="213882"/>
                  </a:lnTo>
                  <a:lnTo>
                    <a:pt x="80739" y="207579"/>
                  </a:lnTo>
                  <a:lnTo>
                    <a:pt x="110781" y="215142"/>
                  </a:lnTo>
                  <a:lnTo>
                    <a:pt x="172223" y="249886"/>
                  </a:lnTo>
                  <a:lnTo>
                    <a:pt x="205207" y="261403"/>
                  </a:lnTo>
                  <a:lnTo>
                    <a:pt x="254009" y="2667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8C78352-C6A1-43D7-B6AC-EDF4E97A8728}"/>
                </a:ext>
              </a:extLst>
            </p:cNvPr>
            <p:cNvSpPr/>
            <p:nvPr/>
          </p:nvSpPr>
          <p:spPr>
            <a:xfrm>
              <a:off x="5460663" y="1896741"/>
              <a:ext cx="19675" cy="101056"/>
            </a:xfrm>
            <a:custGeom>
              <a:avLst/>
              <a:gdLst/>
              <a:ahLst/>
              <a:cxnLst/>
              <a:rect l="0" t="0" r="0" b="0"/>
              <a:pathLst>
                <a:path w="19675" h="101056">
                  <a:moveTo>
                    <a:pt x="4127" y="0"/>
                  </a:moveTo>
                  <a:lnTo>
                    <a:pt x="0" y="12380"/>
                  </a:lnTo>
                  <a:lnTo>
                    <a:pt x="3280" y="50462"/>
                  </a:lnTo>
                  <a:lnTo>
                    <a:pt x="19674" y="1010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9FDDF40-1863-4EE9-9FE1-6131DEB167BE}"/>
                </a:ext>
              </a:extLst>
            </p:cNvPr>
            <p:cNvSpPr/>
            <p:nvPr/>
          </p:nvSpPr>
          <p:spPr>
            <a:xfrm>
              <a:off x="5449243" y="1825563"/>
              <a:ext cx="7774" cy="32311"/>
            </a:xfrm>
            <a:custGeom>
              <a:avLst/>
              <a:gdLst/>
              <a:ahLst/>
              <a:cxnLst/>
              <a:rect l="0" t="0" r="0" b="0"/>
              <a:pathLst>
                <a:path w="7774" h="32311">
                  <a:moveTo>
                    <a:pt x="7773" y="32310"/>
                  </a:moveTo>
                  <a:lnTo>
                    <a:pt x="1620" y="0"/>
                  </a:lnTo>
                  <a:lnTo>
                    <a:pt x="0" y="12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5D246FC-BCE1-4E0B-B702-AC38F93EB8B8}"/>
                </a:ext>
              </a:extLst>
            </p:cNvPr>
            <p:cNvSpPr/>
            <p:nvPr/>
          </p:nvSpPr>
          <p:spPr>
            <a:xfrm>
              <a:off x="5526978" y="1862558"/>
              <a:ext cx="111232" cy="225609"/>
            </a:xfrm>
            <a:custGeom>
              <a:avLst/>
              <a:gdLst/>
              <a:ahLst/>
              <a:cxnLst/>
              <a:rect l="0" t="0" r="0" b="0"/>
              <a:pathLst>
                <a:path w="111232" h="225609">
                  <a:moveTo>
                    <a:pt x="0" y="10862"/>
                  </a:moveTo>
                  <a:lnTo>
                    <a:pt x="12380" y="27369"/>
                  </a:lnTo>
                  <a:lnTo>
                    <a:pt x="18458" y="44686"/>
                  </a:lnTo>
                  <a:lnTo>
                    <a:pt x="23544" y="103960"/>
                  </a:lnTo>
                  <a:lnTo>
                    <a:pt x="29347" y="155260"/>
                  </a:lnTo>
                  <a:lnTo>
                    <a:pt x="30749" y="218080"/>
                  </a:lnTo>
                  <a:lnTo>
                    <a:pt x="29136" y="224152"/>
                  </a:lnTo>
                  <a:lnTo>
                    <a:pt x="26334" y="225608"/>
                  </a:lnTo>
                  <a:lnTo>
                    <a:pt x="22738" y="223988"/>
                  </a:lnTo>
                  <a:lnTo>
                    <a:pt x="16440" y="208368"/>
                  </a:lnTo>
                  <a:lnTo>
                    <a:pt x="9485" y="156114"/>
                  </a:lnTo>
                  <a:lnTo>
                    <a:pt x="8975" y="95888"/>
                  </a:lnTo>
                  <a:lnTo>
                    <a:pt x="14943" y="53042"/>
                  </a:lnTo>
                  <a:lnTo>
                    <a:pt x="36879" y="11128"/>
                  </a:lnTo>
                  <a:lnTo>
                    <a:pt x="43588" y="5857"/>
                  </a:lnTo>
                  <a:lnTo>
                    <a:pt x="60256" y="0"/>
                  </a:lnTo>
                  <a:lnTo>
                    <a:pt x="67810" y="166"/>
                  </a:lnTo>
                  <a:lnTo>
                    <a:pt x="80810" y="4957"/>
                  </a:lnTo>
                  <a:lnTo>
                    <a:pt x="97840" y="21492"/>
                  </a:lnTo>
                  <a:lnTo>
                    <a:pt x="109700" y="46929"/>
                  </a:lnTo>
                  <a:lnTo>
                    <a:pt x="111231" y="64032"/>
                  </a:lnTo>
                  <a:lnTo>
                    <a:pt x="108170" y="80271"/>
                  </a:lnTo>
                  <a:lnTo>
                    <a:pt x="101050" y="96125"/>
                  </a:lnTo>
                  <a:lnTo>
                    <a:pt x="95006" y="101389"/>
                  </a:lnTo>
                  <a:lnTo>
                    <a:pt x="79077" y="107239"/>
                  </a:lnTo>
                  <a:lnTo>
                    <a:pt x="71721" y="107071"/>
                  </a:lnTo>
                  <a:lnTo>
                    <a:pt x="58939" y="102278"/>
                  </a:lnTo>
                  <a:lnTo>
                    <a:pt x="54840" y="98581"/>
                  </a:lnTo>
                  <a:lnTo>
                    <a:pt x="46641" y="808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3A47D69-7953-47E9-9E5E-B5F1DC833BF7}"/>
                </a:ext>
              </a:extLst>
            </p:cNvPr>
            <p:cNvSpPr/>
            <p:nvPr/>
          </p:nvSpPr>
          <p:spPr>
            <a:xfrm>
              <a:off x="5705769" y="1869656"/>
              <a:ext cx="93423" cy="82346"/>
            </a:xfrm>
            <a:custGeom>
              <a:avLst/>
              <a:gdLst/>
              <a:ahLst/>
              <a:cxnLst/>
              <a:rect l="0" t="0" r="0" b="0"/>
              <a:pathLst>
                <a:path w="93423" h="82346">
                  <a:moveTo>
                    <a:pt x="0" y="58179"/>
                  </a:moveTo>
                  <a:lnTo>
                    <a:pt x="25766" y="79818"/>
                  </a:lnTo>
                  <a:lnTo>
                    <a:pt x="32725" y="82106"/>
                  </a:lnTo>
                  <a:lnTo>
                    <a:pt x="47366" y="82345"/>
                  </a:lnTo>
                  <a:lnTo>
                    <a:pt x="70176" y="73497"/>
                  </a:lnTo>
                  <a:lnTo>
                    <a:pt x="89220" y="59934"/>
                  </a:lnTo>
                  <a:lnTo>
                    <a:pt x="92301" y="52439"/>
                  </a:lnTo>
                  <a:lnTo>
                    <a:pt x="93422" y="32595"/>
                  </a:lnTo>
                  <a:lnTo>
                    <a:pt x="90785" y="23849"/>
                  </a:lnTo>
                  <a:lnTo>
                    <a:pt x="80944" y="9524"/>
                  </a:lnTo>
                  <a:lnTo>
                    <a:pt x="63327" y="2005"/>
                  </a:lnTo>
                  <a:lnTo>
                    <a:pt x="52582" y="0"/>
                  </a:lnTo>
                  <a:lnTo>
                    <a:pt x="33734" y="2379"/>
                  </a:lnTo>
                  <a:lnTo>
                    <a:pt x="25081" y="5432"/>
                  </a:lnTo>
                  <a:lnTo>
                    <a:pt x="20176" y="10922"/>
                  </a:lnTo>
                  <a:lnTo>
                    <a:pt x="17769" y="18037"/>
                  </a:lnTo>
                  <a:lnTo>
                    <a:pt x="17029" y="26235"/>
                  </a:lnTo>
                  <a:lnTo>
                    <a:pt x="19126" y="32565"/>
                  </a:lnTo>
                  <a:lnTo>
                    <a:pt x="23115" y="37648"/>
                  </a:lnTo>
                  <a:lnTo>
                    <a:pt x="36503" y="46625"/>
                  </a:lnTo>
                  <a:lnTo>
                    <a:pt x="46641" y="5040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0BC1C8F-845F-4887-A2E6-482937D861F5}"/>
                </a:ext>
              </a:extLst>
            </p:cNvPr>
            <p:cNvSpPr/>
            <p:nvPr/>
          </p:nvSpPr>
          <p:spPr>
            <a:xfrm>
              <a:off x="5783504" y="1808596"/>
              <a:ext cx="324506" cy="193137"/>
            </a:xfrm>
            <a:custGeom>
              <a:avLst/>
              <a:gdLst/>
              <a:ahLst/>
              <a:cxnLst/>
              <a:rect l="0" t="0" r="0" b="0"/>
              <a:pathLst>
                <a:path w="324506" h="193137">
                  <a:moveTo>
                    <a:pt x="0" y="95918"/>
                  </a:moveTo>
                  <a:lnTo>
                    <a:pt x="8254" y="87665"/>
                  </a:lnTo>
                  <a:lnTo>
                    <a:pt x="12412" y="86961"/>
                  </a:lnTo>
                  <a:lnTo>
                    <a:pt x="16912" y="88219"/>
                  </a:lnTo>
                  <a:lnTo>
                    <a:pt x="21640" y="90786"/>
                  </a:lnTo>
                  <a:lnTo>
                    <a:pt x="44800" y="94397"/>
                  </a:lnTo>
                  <a:lnTo>
                    <a:pt x="59067" y="90636"/>
                  </a:lnTo>
                  <a:lnTo>
                    <a:pt x="71166" y="82342"/>
                  </a:lnTo>
                  <a:lnTo>
                    <a:pt x="86825" y="63105"/>
                  </a:lnTo>
                  <a:lnTo>
                    <a:pt x="94156" y="48513"/>
                  </a:lnTo>
                  <a:lnTo>
                    <a:pt x="95686" y="33390"/>
                  </a:lnTo>
                  <a:lnTo>
                    <a:pt x="89631" y="2569"/>
                  </a:lnTo>
                  <a:lnTo>
                    <a:pt x="86530" y="0"/>
                  </a:lnTo>
                  <a:lnTo>
                    <a:pt x="82735" y="878"/>
                  </a:lnTo>
                  <a:lnTo>
                    <a:pt x="78478" y="4055"/>
                  </a:lnTo>
                  <a:lnTo>
                    <a:pt x="77367" y="9628"/>
                  </a:lnTo>
                  <a:lnTo>
                    <a:pt x="80738" y="25034"/>
                  </a:lnTo>
                  <a:lnTo>
                    <a:pt x="97843" y="56868"/>
                  </a:lnTo>
                  <a:lnTo>
                    <a:pt x="118818" y="79453"/>
                  </a:lnTo>
                  <a:lnTo>
                    <a:pt x="158214" y="112539"/>
                  </a:lnTo>
                  <a:lnTo>
                    <a:pt x="171351" y="135104"/>
                  </a:lnTo>
                  <a:lnTo>
                    <a:pt x="173181" y="152777"/>
                  </a:lnTo>
                  <a:lnTo>
                    <a:pt x="172460" y="162327"/>
                  </a:lnTo>
                  <a:lnTo>
                    <a:pt x="164749" y="177545"/>
                  </a:lnTo>
                  <a:lnTo>
                    <a:pt x="159065" y="184021"/>
                  </a:lnTo>
                  <a:lnTo>
                    <a:pt x="143537" y="191217"/>
                  </a:lnTo>
                  <a:lnTo>
                    <a:pt x="134559" y="193136"/>
                  </a:lnTo>
                  <a:lnTo>
                    <a:pt x="126846" y="192688"/>
                  </a:lnTo>
                  <a:lnTo>
                    <a:pt x="113670" y="187584"/>
                  </a:lnTo>
                  <a:lnTo>
                    <a:pt x="109466" y="182076"/>
                  </a:lnTo>
                  <a:lnTo>
                    <a:pt x="104794" y="166744"/>
                  </a:lnTo>
                  <a:lnTo>
                    <a:pt x="107003" y="158683"/>
                  </a:lnTo>
                  <a:lnTo>
                    <a:pt x="118670" y="142816"/>
                  </a:lnTo>
                  <a:lnTo>
                    <a:pt x="158790" y="118586"/>
                  </a:lnTo>
                  <a:lnTo>
                    <a:pt x="212950" y="98043"/>
                  </a:lnTo>
                  <a:lnTo>
                    <a:pt x="270120" y="79767"/>
                  </a:lnTo>
                  <a:lnTo>
                    <a:pt x="315258" y="59522"/>
                  </a:lnTo>
                  <a:lnTo>
                    <a:pt x="320729" y="52652"/>
                  </a:lnTo>
                  <a:lnTo>
                    <a:pt x="324505" y="35806"/>
                  </a:lnTo>
                  <a:lnTo>
                    <a:pt x="322575" y="29068"/>
                  </a:lnTo>
                  <a:lnTo>
                    <a:pt x="318697" y="23712"/>
                  </a:lnTo>
                  <a:lnTo>
                    <a:pt x="313521" y="19278"/>
                  </a:lnTo>
                  <a:lnTo>
                    <a:pt x="296252" y="16654"/>
                  </a:lnTo>
                  <a:lnTo>
                    <a:pt x="275046" y="20095"/>
                  </a:lnTo>
                  <a:lnTo>
                    <a:pt x="237888" y="41114"/>
                  </a:lnTo>
                  <a:lnTo>
                    <a:pt x="225787" y="52559"/>
                  </a:lnTo>
                  <a:lnTo>
                    <a:pt x="217529" y="66282"/>
                  </a:lnTo>
                  <a:lnTo>
                    <a:pt x="212151" y="100957"/>
                  </a:lnTo>
                  <a:lnTo>
                    <a:pt x="216336" y="154345"/>
                  </a:lnTo>
                  <a:lnTo>
                    <a:pt x="217659" y="1658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0A2976B-366C-4025-9994-E8AE972AAA9F}"/>
              </a:ext>
            </a:extLst>
          </p:cNvPr>
          <p:cNvGrpSpPr/>
          <p:nvPr/>
        </p:nvGrpSpPr>
        <p:grpSpPr>
          <a:xfrm>
            <a:off x="608499" y="2627285"/>
            <a:ext cx="1735460" cy="482114"/>
            <a:chOff x="608499" y="2627285"/>
            <a:chExt cx="1735460" cy="482114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A43F5CC-559B-48DC-83E3-5A2605BA7DAC}"/>
                </a:ext>
              </a:extLst>
            </p:cNvPr>
            <p:cNvSpPr/>
            <p:nvPr/>
          </p:nvSpPr>
          <p:spPr>
            <a:xfrm>
              <a:off x="781652" y="2755476"/>
              <a:ext cx="155774" cy="206239"/>
            </a:xfrm>
            <a:custGeom>
              <a:avLst/>
              <a:gdLst/>
              <a:ahLst/>
              <a:cxnLst/>
              <a:rect l="0" t="0" r="0" b="0"/>
              <a:pathLst>
                <a:path w="155774" h="206239">
                  <a:moveTo>
                    <a:pt x="11248" y="4126"/>
                  </a:moveTo>
                  <a:lnTo>
                    <a:pt x="23628" y="0"/>
                  </a:lnTo>
                  <a:lnTo>
                    <a:pt x="25547" y="2239"/>
                  </a:lnTo>
                  <a:lnTo>
                    <a:pt x="8557" y="65413"/>
                  </a:lnTo>
                  <a:lnTo>
                    <a:pt x="0" y="98094"/>
                  </a:lnTo>
                  <a:lnTo>
                    <a:pt x="1354" y="117003"/>
                  </a:lnTo>
                  <a:lnTo>
                    <a:pt x="11100" y="142946"/>
                  </a:lnTo>
                  <a:lnTo>
                    <a:pt x="24714" y="154500"/>
                  </a:lnTo>
                  <a:lnTo>
                    <a:pt x="43144" y="161650"/>
                  </a:lnTo>
                  <a:lnTo>
                    <a:pt x="76073" y="164811"/>
                  </a:lnTo>
                  <a:lnTo>
                    <a:pt x="94474" y="162490"/>
                  </a:lnTo>
                  <a:lnTo>
                    <a:pt x="127654" y="139821"/>
                  </a:lnTo>
                  <a:lnTo>
                    <a:pt x="152457" y="114006"/>
                  </a:lnTo>
                  <a:lnTo>
                    <a:pt x="155483" y="106746"/>
                  </a:lnTo>
                  <a:lnTo>
                    <a:pt x="155773" y="100178"/>
                  </a:lnTo>
                  <a:lnTo>
                    <a:pt x="154239" y="94073"/>
                  </a:lnTo>
                  <a:lnTo>
                    <a:pt x="152353" y="92594"/>
                  </a:lnTo>
                  <a:lnTo>
                    <a:pt x="150232" y="94198"/>
                  </a:lnTo>
                  <a:lnTo>
                    <a:pt x="140621" y="115392"/>
                  </a:lnTo>
                  <a:lnTo>
                    <a:pt x="129370" y="177323"/>
                  </a:lnTo>
                  <a:lnTo>
                    <a:pt x="127851" y="20623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B2B9044-11F0-4703-8665-546A61B25924}"/>
                </a:ext>
              </a:extLst>
            </p:cNvPr>
            <p:cNvSpPr/>
            <p:nvPr/>
          </p:nvSpPr>
          <p:spPr>
            <a:xfrm>
              <a:off x="608499" y="2627285"/>
              <a:ext cx="476335" cy="482114"/>
            </a:xfrm>
            <a:custGeom>
              <a:avLst/>
              <a:gdLst/>
              <a:ahLst/>
              <a:cxnLst/>
              <a:rect l="0" t="0" r="0" b="0"/>
              <a:pathLst>
                <a:path w="476335" h="482114">
                  <a:moveTo>
                    <a:pt x="106666" y="70129"/>
                  </a:moveTo>
                  <a:lnTo>
                    <a:pt x="69525" y="119649"/>
                  </a:lnTo>
                  <a:lnTo>
                    <a:pt x="38175" y="171078"/>
                  </a:lnTo>
                  <a:lnTo>
                    <a:pt x="12970" y="228010"/>
                  </a:lnTo>
                  <a:lnTo>
                    <a:pt x="2704" y="277274"/>
                  </a:lnTo>
                  <a:lnTo>
                    <a:pt x="0" y="324286"/>
                  </a:lnTo>
                  <a:lnTo>
                    <a:pt x="10314" y="372243"/>
                  </a:lnTo>
                  <a:lnTo>
                    <a:pt x="38098" y="429127"/>
                  </a:lnTo>
                  <a:lnTo>
                    <a:pt x="58916" y="451661"/>
                  </a:lnTo>
                  <a:lnTo>
                    <a:pt x="94917" y="473195"/>
                  </a:lnTo>
                  <a:lnTo>
                    <a:pt x="120158" y="481899"/>
                  </a:lnTo>
                  <a:lnTo>
                    <a:pt x="183099" y="482113"/>
                  </a:lnTo>
                  <a:lnTo>
                    <a:pt x="246332" y="471535"/>
                  </a:lnTo>
                  <a:lnTo>
                    <a:pt x="308726" y="448940"/>
                  </a:lnTo>
                  <a:lnTo>
                    <a:pt x="369228" y="418661"/>
                  </a:lnTo>
                  <a:lnTo>
                    <a:pt x="427060" y="366069"/>
                  </a:lnTo>
                  <a:lnTo>
                    <a:pt x="461317" y="315023"/>
                  </a:lnTo>
                  <a:lnTo>
                    <a:pt x="473936" y="271097"/>
                  </a:lnTo>
                  <a:lnTo>
                    <a:pt x="476334" y="209827"/>
                  </a:lnTo>
                  <a:lnTo>
                    <a:pt x="464620" y="147820"/>
                  </a:lnTo>
                  <a:lnTo>
                    <a:pt x="438602" y="86531"/>
                  </a:lnTo>
                  <a:lnTo>
                    <a:pt x="410104" y="46966"/>
                  </a:lnTo>
                  <a:lnTo>
                    <a:pt x="386921" y="27013"/>
                  </a:lnTo>
                  <a:lnTo>
                    <a:pt x="334582" y="9507"/>
                  </a:lnTo>
                  <a:lnTo>
                    <a:pt x="300069" y="1212"/>
                  </a:lnTo>
                  <a:lnTo>
                    <a:pt x="267559" y="0"/>
                  </a:lnTo>
                  <a:lnTo>
                    <a:pt x="206101" y="10169"/>
                  </a:lnTo>
                  <a:lnTo>
                    <a:pt x="156329" y="38298"/>
                  </a:lnTo>
                  <a:lnTo>
                    <a:pt x="110440" y="77108"/>
                  </a:lnTo>
                  <a:lnTo>
                    <a:pt x="91118" y="9345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BA8DA21-B2D6-4999-BC72-C00F16F14ACD}"/>
                </a:ext>
              </a:extLst>
            </p:cNvPr>
            <p:cNvSpPr/>
            <p:nvPr/>
          </p:nvSpPr>
          <p:spPr>
            <a:xfrm>
              <a:off x="1345630" y="2692615"/>
              <a:ext cx="42537" cy="300194"/>
            </a:xfrm>
            <a:custGeom>
              <a:avLst/>
              <a:gdLst/>
              <a:ahLst/>
              <a:cxnLst/>
              <a:rect l="0" t="0" r="0" b="0"/>
              <a:pathLst>
                <a:path w="42537" h="300194">
                  <a:moveTo>
                    <a:pt x="38058" y="12573"/>
                  </a:moveTo>
                  <a:lnTo>
                    <a:pt x="42184" y="193"/>
                  </a:lnTo>
                  <a:lnTo>
                    <a:pt x="42536" y="0"/>
                  </a:lnTo>
                  <a:lnTo>
                    <a:pt x="29940" y="51130"/>
                  </a:lnTo>
                  <a:lnTo>
                    <a:pt x="17283" y="109973"/>
                  </a:lnTo>
                  <a:lnTo>
                    <a:pt x="7120" y="173132"/>
                  </a:lnTo>
                  <a:lnTo>
                    <a:pt x="0" y="236269"/>
                  </a:lnTo>
                  <a:lnTo>
                    <a:pt x="1653" y="278417"/>
                  </a:lnTo>
                  <a:lnTo>
                    <a:pt x="6964" y="30019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785A39B-A37C-4798-AFC6-FA43CC1DB269}"/>
                </a:ext>
              </a:extLst>
            </p:cNvPr>
            <p:cNvSpPr/>
            <p:nvPr/>
          </p:nvSpPr>
          <p:spPr>
            <a:xfrm>
              <a:off x="1466151" y="2870439"/>
              <a:ext cx="132499" cy="106823"/>
            </a:xfrm>
            <a:custGeom>
              <a:avLst/>
              <a:gdLst/>
              <a:ahLst/>
              <a:cxnLst/>
              <a:rect l="0" t="0" r="0" b="0"/>
              <a:pathLst>
                <a:path w="132499" h="106823">
                  <a:moveTo>
                    <a:pt x="10819" y="21313"/>
                  </a:moveTo>
                  <a:lnTo>
                    <a:pt x="0" y="57899"/>
                  </a:lnTo>
                  <a:lnTo>
                    <a:pt x="1015" y="61251"/>
                  </a:lnTo>
                  <a:lnTo>
                    <a:pt x="4283" y="60894"/>
                  </a:lnTo>
                  <a:lnTo>
                    <a:pt x="28146" y="41703"/>
                  </a:lnTo>
                  <a:lnTo>
                    <a:pt x="55061" y="13825"/>
                  </a:lnTo>
                  <a:lnTo>
                    <a:pt x="78851" y="1862"/>
                  </a:lnTo>
                  <a:lnTo>
                    <a:pt x="99789" y="0"/>
                  </a:lnTo>
                  <a:lnTo>
                    <a:pt x="109000" y="1922"/>
                  </a:lnTo>
                  <a:lnTo>
                    <a:pt x="116004" y="6658"/>
                  </a:lnTo>
                  <a:lnTo>
                    <a:pt x="126090" y="21134"/>
                  </a:lnTo>
                  <a:lnTo>
                    <a:pt x="132498" y="48708"/>
                  </a:lnTo>
                  <a:lnTo>
                    <a:pt x="130269" y="74632"/>
                  </a:lnTo>
                  <a:lnTo>
                    <a:pt x="119649" y="10682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41E7AA9-4FE1-4D7E-B0A8-7A7689004285}"/>
                </a:ext>
              </a:extLst>
            </p:cNvPr>
            <p:cNvSpPr/>
            <p:nvPr/>
          </p:nvSpPr>
          <p:spPr>
            <a:xfrm>
              <a:off x="1706721" y="2762577"/>
              <a:ext cx="43507" cy="214685"/>
            </a:xfrm>
            <a:custGeom>
              <a:avLst/>
              <a:gdLst/>
              <a:ahLst/>
              <a:cxnLst/>
              <a:rect l="0" t="0" r="0" b="0"/>
              <a:pathLst>
                <a:path w="43507" h="214685">
                  <a:moveTo>
                    <a:pt x="34549" y="12572"/>
                  </a:moveTo>
                  <a:lnTo>
                    <a:pt x="42802" y="192"/>
                  </a:lnTo>
                  <a:lnTo>
                    <a:pt x="43506" y="0"/>
                  </a:lnTo>
                  <a:lnTo>
                    <a:pt x="21590" y="62051"/>
                  </a:lnTo>
                  <a:lnTo>
                    <a:pt x="11228" y="115724"/>
                  </a:lnTo>
                  <a:lnTo>
                    <a:pt x="0" y="178363"/>
                  </a:lnTo>
                  <a:lnTo>
                    <a:pt x="3455" y="21468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82444F9-AD2E-4614-A7A1-9C876D6D3A25}"/>
                </a:ext>
              </a:extLst>
            </p:cNvPr>
            <p:cNvSpPr/>
            <p:nvPr/>
          </p:nvSpPr>
          <p:spPr>
            <a:xfrm>
              <a:off x="1686855" y="2860658"/>
              <a:ext cx="101057" cy="46642"/>
            </a:xfrm>
            <a:custGeom>
              <a:avLst/>
              <a:gdLst/>
              <a:ahLst/>
              <a:cxnLst/>
              <a:rect l="0" t="0" r="0" b="0"/>
              <a:pathLst>
                <a:path w="101057" h="46642">
                  <a:moveTo>
                    <a:pt x="0" y="46641"/>
                  </a:moveTo>
                  <a:lnTo>
                    <a:pt x="0" y="30135"/>
                  </a:lnTo>
                  <a:lnTo>
                    <a:pt x="3455" y="24408"/>
                  </a:lnTo>
                  <a:lnTo>
                    <a:pt x="16507" y="15743"/>
                  </a:lnTo>
                  <a:lnTo>
                    <a:pt x="58379" y="4005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368349B-C2CB-45B3-AAC0-B49402A86B13}"/>
                </a:ext>
              </a:extLst>
            </p:cNvPr>
            <p:cNvSpPr/>
            <p:nvPr/>
          </p:nvSpPr>
          <p:spPr>
            <a:xfrm>
              <a:off x="1818237" y="2854814"/>
              <a:ext cx="242626" cy="137995"/>
            </a:xfrm>
            <a:custGeom>
              <a:avLst/>
              <a:gdLst/>
              <a:ahLst/>
              <a:cxnLst/>
              <a:rect l="0" t="0" r="0" b="0"/>
              <a:pathLst>
                <a:path w="242626" h="137995">
                  <a:moveTo>
                    <a:pt x="55183" y="13618"/>
                  </a:moveTo>
                  <a:lnTo>
                    <a:pt x="33544" y="35257"/>
                  </a:lnTo>
                  <a:lnTo>
                    <a:pt x="33847" y="38408"/>
                  </a:lnTo>
                  <a:lnTo>
                    <a:pt x="37504" y="40510"/>
                  </a:lnTo>
                  <a:lnTo>
                    <a:pt x="50781" y="41980"/>
                  </a:lnTo>
                  <a:lnTo>
                    <a:pt x="93301" y="33646"/>
                  </a:lnTo>
                  <a:lnTo>
                    <a:pt x="113022" y="22239"/>
                  </a:lnTo>
                  <a:lnTo>
                    <a:pt x="115335" y="17638"/>
                  </a:lnTo>
                  <a:lnTo>
                    <a:pt x="115151" y="12843"/>
                  </a:lnTo>
                  <a:lnTo>
                    <a:pt x="113300" y="7919"/>
                  </a:lnTo>
                  <a:lnTo>
                    <a:pt x="106883" y="4636"/>
                  </a:lnTo>
                  <a:lnTo>
                    <a:pt x="85935" y="989"/>
                  </a:lnTo>
                  <a:lnTo>
                    <a:pt x="63956" y="3974"/>
                  </a:lnTo>
                  <a:lnTo>
                    <a:pt x="36765" y="15367"/>
                  </a:lnTo>
                  <a:lnTo>
                    <a:pt x="23677" y="25623"/>
                  </a:lnTo>
                  <a:lnTo>
                    <a:pt x="7460" y="46829"/>
                  </a:lnTo>
                  <a:lnTo>
                    <a:pt x="0" y="64942"/>
                  </a:lnTo>
                  <a:lnTo>
                    <a:pt x="256" y="72882"/>
                  </a:lnTo>
                  <a:lnTo>
                    <a:pt x="3018" y="79903"/>
                  </a:lnTo>
                  <a:lnTo>
                    <a:pt x="7450" y="86311"/>
                  </a:lnTo>
                  <a:lnTo>
                    <a:pt x="21588" y="95734"/>
                  </a:lnTo>
                  <a:lnTo>
                    <a:pt x="54689" y="108821"/>
                  </a:lnTo>
                  <a:lnTo>
                    <a:pt x="70511" y="109769"/>
                  </a:lnTo>
                  <a:lnTo>
                    <a:pt x="125596" y="100208"/>
                  </a:lnTo>
                  <a:lnTo>
                    <a:pt x="188738" y="67512"/>
                  </a:lnTo>
                  <a:lnTo>
                    <a:pt x="216657" y="42818"/>
                  </a:lnTo>
                  <a:lnTo>
                    <a:pt x="222430" y="35675"/>
                  </a:lnTo>
                  <a:lnTo>
                    <a:pt x="226540" y="18527"/>
                  </a:lnTo>
                  <a:lnTo>
                    <a:pt x="226427" y="9117"/>
                  </a:lnTo>
                  <a:lnTo>
                    <a:pt x="222897" y="3707"/>
                  </a:lnTo>
                  <a:lnTo>
                    <a:pt x="217088" y="965"/>
                  </a:lnTo>
                  <a:lnTo>
                    <a:pt x="209761" y="0"/>
                  </a:lnTo>
                  <a:lnTo>
                    <a:pt x="204012" y="1948"/>
                  </a:lnTo>
                  <a:lnTo>
                    <a:pt x="195322" y="11022"/>
                  </a:lnTo>
                  <a:lnTo>
                    <a:pt x="194386" y="16206"/>
                  </a:lnTo>
                  <a:lnTo>
                    <a:pt x="195490" y="21390"/>
                  </a:lnTo>
                  <a:lnTo>
                    <a:pt x="197953" y="26573"/>
                  </a:lnTo>
                  <a:lnTo>
                    <a:pt x="239176" y="70336"/>
                  </a:lnTo>
                  <a:lnTo>
                    <a:pt x="242625" y="77341"/>
                  </a:lnTo>
                  <a:lnTo>
                    <a:pt x="241850" y="94338"/>
                  </a:lnTo>
                  <a:lnTo>
                    <a:pt x="235747" y="111681"/>
                  </a:lnTo>
                  <a:lnTo>
                    <a:pt x="223463" y="129430"/>
                  </a:lnTo>
                  <a:lnTo>
                    <a:pt x="210654" y="13799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ED564F0-068E-47E6-A929-FB84C1B02341}"/>
                </a:ext>
              </a:extLst>
            </p:cNvPr>
            <p:cNvSpPr/>
            <p:nvPr/>
          </p:nvSpPr>
          <p:spPr>
            <a:xfrm>
              <a:off x="2137720" y="2751829"/>
              <a:ext cx="61514" cy="233206"/>
            </a:xfrm>
            <a:custGeom>
              <a:avLst/>
              <a:gdLst/>
              <a:ahLst/>
              <a:cxnLst/>
              <a:rect l="0" t="0" r="0" b="0"/>
              <a:pathLst>
                <a:path w="61514" h="233206">
                  <a:moveTo>
                    <a:pt x="38868" y="0"/>
                  </a:moveTo>
                  <a:lnTo>
                    <a:pt x="55374" y="4126"/>
                  </a:lnTo>
                  <a:lnTo>
                    <a:pt x="59373" y="9661"/>
                  </a:lnTo>
                  <a:lnTo>
                    <a:pt x="61513" y="27326"/>
                  </a:lnTo>
                  <a:lnTo>
                    <a:pt x="57862" y="57425"/>
                  </a:lnTo>
                  <a:lnTo>
                    <a:pt x="34304" y="116324"/>
                  </a:lnTo>
                  <a:lnTo>
                    <a:pt x="12980" y="178780"/>
                  </a:lnTo>
                  <a:lnTo>
                    <a:pt x="0" y="23320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FBBB94E-B5B2-4A44-BA11-2CBCEDAA02BD}"/>
                </a:ext>
              </a:extLst>
            </p:cNvPr>
            <p:cNvSpPr/>
            <p:nvPr/>
          </p:nvSpPr>
          <p:spPr>
            <a:xfrm>
              <a:off x="2153267" y="2880647"/>
              <a:ext cx="146032" cy="81068"/>
            </a:xfrm>
            <a:custGeom>
              <a:avLst/>
              <a:gdLst/>
              <a:ahLst/>
              <a:cxnLst/>
              <a:rect l="0" t="0" r="0" b="0"/>
              <a:pathLst>
                <a:path w="146032" h="81068">
                  <a:moveTo>
                    <a:pt x="0" y="26652"/>
                  </a:moveTo>
                  <a:lnTo>
                    <a:pt x="25688" y="24925"/>
                  </a:lnTo>
                  <a:lnTo>
                    <a:pt x="83912" y="9140"/>
                  </a:lnTo>
                  <a:lnTo>
                    <a:pt x="122525" y="0"/>
                  </a:lnTo>
                  <a:lnTo>
                    <a:pt x="139101" y="1276"/>
                  </a:lnTo>
                  <a:lnTo>
                    <a:pt x="143694" y="4552"/>
                  </a:lnTo>
                  <a:lnTo>
                    <a:pt x="145892" y="9328"/>
                  </a:lnTo>
                  <a:lnTo>
                    <a:pt x="146031" y="22407"/>
                  </a:lnTo>
                  <a:lnTo>
                    <a:pt x="136095" y="70216"/>
                  </a:lnTo>
                  <a:lnTo>
                    <a:pt x="136507" y="73833"/>
                  </a:lnTo>
                  <a:lnTo>
                    <a:pt x="139924" y="8106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C828D95-9A4F-4CF5-9C3A-FCB0EF6966E7}"/>
                </a:ext>
              </a:extLst>
            </p:cNvPr>
            <p:cNvSpPr/>
            <p:nvPr/>
          </p:nvSpPr>
          <p:spPr>
            <a:xfrm>
              <a:off x="2339832" y="2798470"/>
              <a:ext cx="4127" cy="38868"/>
            </a:xfrm>
            <a:custGeom>
              <a:avLst/>
              <a:gdLst/>
              <a:ahLst/>
              <a:cxnLst/>
              <a:rect l="0" t="0" r="0" b="0"/>
              <a:pathLst>
                <a:path w="4127" h="38868">
                  <a:moveTo>
                    <a:pt x="0" y="38867"/>
                  </a:moveTo>
                  <a:lnTo>
                    <a:pt x="4126" y="26487"/>
                  </a:lnTo>
                  <a:lnTo>
                    <a:pt x="3849" y="13500"/>
                  </a:lnTo>
                  <a:lnTo>
                    <a:pt x="1141" y="83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7C2FFE8-A5F5-4383-98F8-D7628A95E594}"/>
              </a:ext>
            </a:extLst>
          </p:cNvPr>
          <p:cNvGrpSpPr/>
          <p:nvPr/>
        </p:nvGrpSpPr>
        <p:grpSpPr>
          <a:xfrm>
            <a:off x="2402020" y="2761358"/>
            <a:ext cx="997318" cy="246998"/>
            <a:chOff x="2402020" y="2761358"/>
            <a:chExt cx="997318" cy="246998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56BF308-E200-4717-BD02-A7DB5703C5DC}"/>
                </a:ext>
              </a:extLst>
            </p:cNvPr>
            <p:cNvSpPr/>
            <p:nvPr/>
          </p:nvSpPr>
          <p:spPr>
            <a:xfrm>
              <a:off x="2402020" y="2883979"/>
              <a:ext cx="155471" cy="124377"/>
            </a:xfrm>
            <a:custGeom>
              <a:avLst/>
              <a:gdLst/>
              <a:ahLst/>
              <a:cxnLst/>
              <a:rect l="0" t="0" r="0" b="0"/>
              <a:pathLst>
                <a:path w="155471" h="124377">
                  <a:moveTo>
                    <a:pt x="0" y="0"/>
                  </a:moveTo>
                  <a:lnTo>
                    <a:pt x="8253" y="8253"/>
                  </a:lnTo>
                  <a:lnTo>
                    <a:pt x="12305" y="21518"/>
                  </a:lnTo>
                  <a:lnTo>
                    <a:pt x="15262" y="84412"/>
                  </a:lnTo>
                  <a:lnTo>
                    <a:pt x="16284" y="99704"/>
                  </a:lnTo>
                  <a:lnTo>
                    <a:pt x="17766" y="100155"/>
                  </a:lnTo>
                  <a:lnTo>
                    <a:pt x="19617" y="97864"/>
                  </a:lnTo>
                  <a:lnTo>
                    <a:pt x="42569" y="41377"/>
                  </a:lnTo>
                  <a:lnTo>
                    <a:pt x="52317" y="24436"/>
                  </a:lnTo>
                  <a:lnTo>
                    <a:pt x="59062" y="18882"/>
                  </a:lnTo>
                  <a:lnTo>
                    <a:pt x="75770" y="12711"/>
                  </a:lnTo>
                  <a:lnTo>
                    <a:pt x="84199" y="13656"/>
                  </a:lnTo>
                  <a:lnTo>
                    <a:pt x="100474" y="21616"/>
                  </a:lnTo>
                  <a:lnTo>
                    <a:pt x="120077" y="40666"/>
                  </a:lnTo>
                  <a:lnTo>
                    <a:pt x="144703" y="99577"/>
                  </a:lnTo>
                  <a:lnTo>
                    <a:pt x="155470" y="12437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97CD807-E205-48F4-80A9-F774C04E33C2}"/>
                </a:ext>
              </a:extLst>
            </p:cNvPr>
            <p:cNvSpPr/>
            <p:nvPr/>
          </p:nvSpPr>
          <p:spPr>
            <a:xfrm>
              <a:off x="2603957" y="2860626"/>
              <a:ext cx="155646" cy="113814"/>
            </a:xfrm>
            <a:custGeom>
              <a:avLst/>
              <a:gdLst/>
              <a:ahLst/>
              <a:cxnLst/>
              <a:rect l="0" t="0" r="0" b="0"/>
              <a:pathLst>
                <a:path w="155646" h="113814">
                  <a:moveTo>
                    <a:pt x="15722" y="38900"/>
                  </a:moveTo>
                  <a:lnTo>
                    <a:pt x="23975" y="47153"/>
                  </a:lnTo>
                  <a:lnTo>
                    <a:pt x="37240" y="51205"/>
                  </a:lnTo>
                  <a:lnTo>
                    <a:pt x="45614" y="52285"/>
                  </a:lnTo>
                  <a:lnTo>
                    <a:pt x="59525" y="48880"/>
                  </a:lnTo>
                  <a:lnTo>
                    <a:pt x="65653" y="45553"/>
                  </a:lnTo>
                  <a:lnTo>
                    <a:pt x="68875" y="39880"/>
                  </a:lnTo>
                  <a:lnTo>
                    <a:pt x="70152" y="24364"/>
                  </a:lnTo>
                  <a:lnTo>
                    <a:pt x="65537" y="10558"/>
                  </a:lnTo>
                  <a:lnTo>
                    <a:pt x="61887" y="4458"/>
                  </a:lnTo>
                  <a:lnTo>
                    <a:pt x="55136" y="1256"/>
                  </a:lnTo>
                  <a:lnTo>
                    <a:pt x="36118" y="0"/>
                  </a:lnTo>
                  <a:lnTo>
                    <a:pt x="20181" y="4624"/>
                  </a:lnTo>
                  <a:lnTo>
                    <a:pt x="13512" y="8276"/>
                  </a:lnTo>
                  <a:lnTo>
                    <a:pt x="3799" y="21546"/>
                  </a:lnTo>
                  <a:lnTo>
                    <a:pt x="0" y="29922"/>
                  </a:lnTo>
                  <a:lnTo>
                    <a:pt x="385" y="48442"/>
                  </a:lnTo>
                  <a:lnTo>
                    <a:pt x="6314" y="66461"/>
                  </a:lnTo>
                  <a:lnTo>
                    <a:pt x="14708" y="80228"/>
                  </a:lnTo>
                  <a:lnTo>
                    <a:pt x="26499" y="89802"/>
                  </a:lnTo>
                  <a:lnTo>
                    <a:pt x="63436" y="107112"/>
                  </a:lnTo>
                  <a:lnTo>
                    <a:pt x="103852" y="113813"/>
                  </a:lnTo>
                  <a:lnTo>
                    <a:pt x="155645" y="10886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AC539BF-44B1-4B55-8758-6F88B9A0D766}"/>
                </a:ext>
              </a:extLst>
            </p:cNvPr>
            <p:cNvSpPr/>
            <p:nvPr/>
          </p:nvSpPr>
          <p:spPr>
            <a:xfrm>
              <a:off x="2837337" y="2829564"/>
              <a:ext cx="544148" cy="45351"/>
            </a:xfrm>
            <a:custGeom>
              <a:avLst/>
              <a:gdLst/>
              <a:ahLst/>
              <a:cxnLst/>
              <a:rect l="0" t="0" r="0" b="0"/>
              <a:pathLst>
                <a:path w="544148" h="45351">
                  <a:moveTo>
                    <a:pt x="0" y="31094"/>
                  </a:moveTo>
                  <a:lnTo>
                    <a:pt x="8254" y="39348"/>
                  </a:lnTo>
                  <a:lnTo>
                    <a:pt x="38147" y="44480"/>
                  </a:lnTo>
                  <a:lnTo>
                    <a:pt x="89333" y="45350"/>
                  </a:lnTo>
                  <a:lnTo>
                    <a:pt x="148453" y="40404"/>
                  </a:lnTo>
                  <a:lnTo>
                    <a:pt x="210685" y="34716"/>
                  </a:lnTo>
                  <a:lnTo>
                    <a:pt x="263792" y="28385"/>
                  </a:lnTo>
                  <a:lnTo>
                    <a:pt x="307549" y="25572"/>
                  </a:lnTo>
                  <a:lnTo>
                    <a:pt x="366175" y="19861"/>
                  </a:lnTo>
                  <a:lnTo>
                    <a:pt x="410346" y="15161"/>
                  </a:lnTo>
                  <a:lnTo>
                    <a:pt x="457041" y="10193"/>
                  </a:lnTo>
                  <a:lnTo>
                    <a:pt x="515267" y="3404"/>
                  </a:lnTo>
                  <a:lnTo>
                    <a:pt x="544147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DEE9677-2EB2-48CA-B37C-36A2ACB0ED23}"/>
                </a:ext>
              </a:extLst>
            </p:cNvPr>
            <p:cNvSpPr/>
            <p:nvPr/>
          </p:nvSpPr>
          <p:spPr>
            <a:xfrm>
              <a:off x="3330717" y="2761358"/>
              <a:ext cx="68621" cy="130395"/>
            </a:xfrm>
            <a:custGeom>
              <a:avLst/>
              <a:gdLst/>
              <a:ahLst/>
              <a:cxnLst/>
              <a:rect l="0" t="0" r="0" b="0"/>
              <a:pathLst>
                <a:path w="68621" h="130395">
                  <a:moveTo>
                    <a:pt x="4126" y="29338"/>
                  </a:moveTo>
                  <a:lnTo>
                    <a:pt x="0" y="8705"/>
                  </a:lnTo>
                  <a:lnTo>
                    <a:pt x="2239" y="3491"/>
                  </a:lnTo>
                  <a:lnTo>
                    <a:pt x="7187" y="878"/>
                  </a:lnTo>
                  <a:lnTo>
                    <a:pt x="13940" y="0"/>
                  </a:lnTo>
                  <a:lnTo>
                    <a:pt x="28354" y="5934"/>
                  </a:lnTo>
                  <a:lnTo>
                    <a:pt x="42533" y="18073"/>
                  </a:lnTo>
                  <a:lnTo>
                    <a:pt x="63408" y="51713"/>
                  </a:lnTo>
                  <a:lnTo>
                    <a:pt x="66968" y="59802"/>
                  </a:lnTo>
                  <a:lnTo>
                    <a:pt x="68620" y="75699"/>
                  </a:lnTo>
                  <a:lnTo>
                    <a:pt x="65612" y="90538"/>
                  </a:lnTo>
                  <a:lnTo>
                    <a:pt x="54206" y="108604"/>
                  </a:lnTo>
                  <a:lnTo>
                    <a:pt x="35220" y="13039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E2DBF05-28C8-4699-930D-8F64275CA067}"/>
              </a:ext>
            </a:extLst>
          </p:cNvPr>
          <p:cNvGrpSpPr/>
          <p:nvPr/>
        </p:nvGrpSpPr>
        <p:grpSpPr>
          <a:xfrm>
            <a:off x="1409597" y="3127615"/>
            <a:ext cx="1762003" cy="537556"/>
            <a:chOff x="1409597" y="3127615"/>
            <a:chExt cx="1762003" cy="537556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F8B723D-20CF-4E85-9012-E5A7947718F5}"/>
                </a:ext>
              </a:extLst>
            </p:cNvPr>
            <p:cNvSpPr/>
            <p:nvPr/>
          </p:nvSpPr>
          <p:spPr>
            <a:xfrm>
              <a:off x="1409597" y="3228864"/>
              <a:ext cx="178183" cy="277736"/>
            </a:xfrm>
            <a:custGeom>
              <a:avLst/>
              <a:gdLst/>
              <a:ahLst/>
              <a:cxnLst/>
              <a:rect l="0" t="0" r="0" b="0"/>
              <a:pathLst>
                <a:path w="178183" h="277736">
                  <a:moveTo>
                    <a:pt x="12959" y="13435"/>
                  </a:moveTo>
                  <a:lnTo>
                    <a:pt x="25339" y="1055"/>
                  </a:lnTo>
                  <a:lnTo>
                    <a:pt x="27258" y="0"/>
                  </a:lnTo>
                  <a:lnTo>
                    <a:pt x="26810" y="1887"/>
                  </a:lnTo>
                  <a:lnTo>
                    <a:pt x="22570" y="12621"/>
                  </a:lnTo>
                  <a:lnTo>
                    <a:pt x="6141" y="66858"/>
                  </a:lnTo>
                  <a:lnTo>
                    <a:pt x="0" y="121013"/>
                  </a:lnTo>
                  <a:lnTo>
                    <a:pt x="2305" y="141574"/>
                  </a:lnTo>
                  <a:lnTo>
                    <a:pt x="6720" y="149821"/>
                  </a:lnTo>
                  <a:lnTo>
                    <a:pt x="20838" y="163591"/>
                  </a:lnTo>
                  <a:lnTo>
                    <a:pt x="28576" y="167090"/>
                  </a:lnTo>
                  <a:lnTo>
                    <a:pt x="44084" y="168675"/>
                  </a:lnTo>
                  <a:lnTo>
                    <a:pt x="85838" y="156448"/>
                  </a:lnTo>
                  <a:lnTo>
                    <a:pt x="118525" y="137398"/>
                  </a:lnTo>
                  <a:lnTo>
                    <a:pt x="136368" y="119839"/>
                  </a:lnTo>
                  <a:lnTo>
                    <a:pt x="172194" y="69258"/>
                  </a:lnTo>
                  <a:lnTo>
                    <a:pt x="177876" y="58111"/>
                  </a:lnTo>
                  <a:lnTo>
                    <a:pt x="178182" y="58766"/>
                  </a:lnTo>
                  <a:lnTo>
                    <a:pt x="170224" y="113939"/>
                  </a:lnTo>
                  <a:lnTo>
                    <a:pt x="163323" y="176127"/>
                  </a:lnTo>
                  <a:lnTo>
                    <a:pt x="161007" y="239339"/>
                  </a:lnTo>
                  <a:lnTo>
                    <a:pt x="168429" y="27773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6539D94-7151-489B-A27A-819C86A8E7A6}"/>
                </a:ext>
              </a:extLst>
            </p:cNvPr>
            <p:cNvSpPr/>
            <p:nvPr/>
          </p:nvSpPr>
          <p:spPr>
            <a:xfrm>
              <a:off x="1733497" y="3405543"/>
              <a:ext cx="7774" cy="1"/>
            </a:xfrm>
            <a:custGeom>
              <a:avLst/>
              <a:gdLst/>
              <a:ahLst/>
              <a:cxnLst/>
              <a:rect l="0" t="0" r="0" b="0"/>
              <a:pathLst>
                <a:path w="7774" h="1">
                  <a:moveTo>
                    <a:pt x="0" y="0"/>
                  </a:move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C80D077-9876-4312-86FB-E7F9BDC2FD94}"/>
                </a:ext>
              </a:extLst>
            </p:cNvPr>
            <p:cNvSpPr/>
            <p:nvPr/>
          </p:nvSpPr>
          <p:spPr>
            <a:xfrm>
              <a:off x="1828400" y="3211205"/>
              <a:ext cx="13927" cy="194339"/>
            </a:xfrm>
            <a:custGeom>
              <a:avLst/>
              <a:gdLst/>
              <a:ahLst/>
              <a:cxnLst/>
              <a:rect l="0" t="0" r="0" b="0"/>
              <a:pathLst>
                <a:path w="13927" h="194339">
                  <a:moveTo>
                    <a:pt x="6152" y="0"/>
                  </a:moveTo>
                  <a:lnTo>
                    <a:pt x="0" y="50736"/>
                  </a:lnTo>
                  <a:lnTo>
                    <a:pt x="2826" y="109639"/>
                  </a:lnTo>
                  <a:lnTo>
                    <a:pt x="11867" y="171306"/>
                  </a:lnTo>
                  <a:lnTo>
                    <a:pt x="13926" y="19433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E18CDF1-A7CB-487C-851D-99022E9A988D}"/>
                </a:ext>
              </a:extLst>
            </p:cNvPr>
            <p:cNvSpPr/>
            <p:nvPr/>
          </p:nvSpPr>
          <p:spPr>
            <a:xfrm>
              <a:off x="1508064" y="3568788"/>
              <a:ext cx="435319" cy="45681"/>
            </a:xfrm>
            <a:custGeom>
              <a:avLst/>
              <a:gdLst/>
              <a:ahLst/>
              <a:cxnLst/>
              <a:rect l="0" t="0" r="0" b="0"/>
              <a:pathLst>
                <a:path w="435319" h="45681">
                  <a:moveTo>
                    <a:pt x="0" y="23320"/>
                  </a:moveTo>
                  <a:lnTo>
                    <a:pt x="8254" y="35700"/>
                  </a:lnTo>
                  <a:lnTo>
                    <a:pt x="28429" y="41778"/>
                  </a:lnTo>
                  <a:lnTo>
                    <a:pt x="86518" y="45680"/>
                  </a:lnTo>
                  <a:lnTo>
                    <a:pt x="142554" y="40245"/>
                  </a:lnTo>
                  <a:lnTo>
                    <a:pt x="204935" y="33157"/>
                  </a:lnTo>
                  <a:lnTo>
                    <a:pt x="255060" y="29402"/>
                  </a:lnTo>
                  <a:lnTo>
                    <a:pt x="318425" y="20395"/>
                  </a:lnTo>
                  <a:lnTo>
                    <a:pt x="377650" y="12857"/>
                  </a:lnTo>
                  <a:lnTo>
                    <a:pt x="435318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1367968-2608-46B8-BDCD-17C28A4BC4BE}"/>
                </a:ext>
              </a:extLst>
            </p:cNvPr>
            <p:cNvSpPr/>
            <p:nvPr/>
          </p:nvSpPr>
          <p:spPr>
            <a:xfrm>
              <a:off x="1595048" y="3623202"/>
              <a:ext cx="231732" cy="41969"/>
            </a:xfrm>
            <a:custGeom>
              <a:avLst/>
              <a:gdLst/>
              <a:ahLst/>
              <a:cxnLst/>
              <a:rect l="0" t="0" r="0" b="0"/>
              <a:pathLst>
                <a:path w="231732" h="41969">
                  <a:moveTo>
                    <a:pt x="138449" y="0"/>
                  </a:moveTo>
                  <a:lnTo>
                    <a:pt x="88928" y="12380"/>
                  </a:lnTo>
                  <a:lnTo>
                    <a:pt x="28987" y="27366"/>
                  </a:lnTo>
                  <a:lnTo>
                    <a:pt x="5729" y="33180"/>
                  </a:lnTo>
                  <a:lnTo>
                    <a:pt x="737" y="35939"/>
                  </a:lnTo>
                  <a:lnTo>
                    <a:pt x="0" y="38643"/>
                  </a:lnTo>
                  <a:lnTo>
                    <a:pt x="2099" y="41309"/>
                  </a:lnTo>
                  <a:lnTo>
                    <a:pt x="13645" y="41968"/>
                  </a:lnTo>
                  <a:lnTo>
                    <a:pt x="71501" y="33070"/>
                  </a:lnTo>
                  <a:lnTo>
                    <a:pt x="131271" y="23199"/>
                  </a:lnTo>
                  <a:lnTo>
                    <a:pt x="179796" y="15511"/>
                  </a:lnTo>
                  <a:lnTo>
                    <a:pt x="231731" y="777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E438CFE-8ED4-4CF6-97CD-971CA6A83472}"/>
                </a:ext>
              </a:extLst>
            </p:cNvPr>
            <p:cNvSpPr/>
            <p:nvPr/>
          </p:nvSpPr>
          <p:spPr>
            <a:xfrm>
              <a:off x="2386473" y="3234526"/>
              <a:ext cx="7774" cy="171018"/>
            </a:xfrm>
            <a:custGeom>
              <a:avLst/>
              <a:gdLst/>
              <a:ahLst/>
              <a:cxnLst/>
              <a:rect l="0" t="0" r="0" b="0"/>
              <a:pathLst>
                <a:path w="7774" h="171018">
                  <a:moveTo>
                    <a:pt x="0" y="0"/>
                  </a:moveTo>
                  <a:lnTo>
                    <a:pt x="7053" y="60106"/>
                  </a:lnTo>
                  <a:lnTo>
                    <a:pt x="7631" y="115424"/>
                  </a:lnTo>
                  <a:lnTo>
                    <a:pt x="7773" y="17101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2604C48-2016-4BEB-9C59-85A5539CF535}"/>
                </a:ext>
              </a:extLst>
            </p:cNvPr>
            <p:cNvSpPr/>
            <p:nvPr/>
          </p:nvSpPr>
          <p:spPr>
            <a:xfrm>
              <a:off x="2266255" y="3127615"/>
              <a:ext cx="367594" cy="327033"/>
            </a:xfrm>
            <a:custGeom>
              <a:avLst/>
              <a:gdLst/>
              <a:ahLst/>
              <a:cxnLst/>
              <a:rect l="0" t="0" r="0" b="0"/>
              <a:pathLst>
                <a:path w="367594" h="327033">
                  <a:moveTo>
                    <a:pt x="3615" y="192420"/>
                  </a:moveTo>
                  <a:lnTo>
                    <a:pt x="0" y="134678"/>
                  </a:lnTo>
                  <a:lnTo>
                    <a:pt x="8974" y="92585"/>
                  </a:lnTo>
                  <a:lnTo>
                    <a:pt x="17801" y="72041"/>
                  </a:lnTo>
                  <a:lnTo>
                    <a:pt x="32089" y="56576"/>
                  </a:lnTo>
                  <a:lnTo>
                    <a:pt x="69412" y="32573"/>
                  </a:lnTo>
                  <a:lnTo>
                    <a:pt x="131111" y="14417"/>
                  </a:lnTo>
                  <a:lnTo>
                    <a:pt x="190796" y="3420"/>
                  </a:lnTo>
                  <a:lnTo>
                    <a:pt x="249739" y="0"/>
                  </a:lnTo>
                  <a:lnTo>
                    <a:pt x="306291" y="6327"/>
                  </a:lnTo>
                  <a:lnTo>
                    <a:pt x="334491" y="17293"/>
                  </a:lnTo>
                  <a:lnTo>
                    <a:pt x="342530" y="24709"/>
                  </a:lnTo>
                  <a:lnTo>
                    <a:pt x="347025" y="33108"/>
                  </a:lnTo>
                  <a:lnTo>
                    <a:pt x="349158" y="42162"/>
                  </a:lnTo>
                  <a:lnTo>
                    <a:pt x="348852" y="49925"/>
                  </a:lnTo>
                  <a:lnTo>
                    <a:pt x="343906" y="63158"/>
                  </a:lnTo>
                  <a:lnTo>
                    <a:pt x="327283" y="80319"/>
                  </a:lnTo>
                  <a:lnTo>
                    <a:pt x="268453" y="117236"/>
                  </a:lnTo>
                  <a:lnTo>
                    <a:pt x="208230" y="143024"/>
                  </a:lnTo>
                  <a:lnTo>
                    <a:pt x="195035" y="152039"/>
                  </a:lnTo>
                  <a:lnTo>
                    <a:pt x="194280" y="155999"/>
                  </a:lnTo>
                  <a:lnTo>
                    <a:pt x="197232" y="159502"/>
                  </a:lnTo>
                  <a:lnTo>
                    <a:pt x="210588" y="165697"/>
                  </a:lnTo>
                  <a:lnTo>
                    <a:pt x="256655" y="174409"/>
                  </a:lnTo>
                  <a:lnTo>
                    <a:pt x="303023" y="180513"/>
                  </a:lnTo>
                  <a:lnTo>
                    <a:pt x="342476" y="197105"/>
                  </a:lnTo>
                  <a:lnTo>
                    <a:pt x="359787" y="210049"/>
                  </a:lnTo>
                  <a:lnTo>
                    <a:pt x="364576" y="217992"/>
                  </a:lnTo>
                  <a:lnTo>
                    <a:pt x="367593" y="236031"/>
                  </a:lnTo>
                  <a:lnTo>
                    <a:pt x="360309" y="265611"/>
                  </a:lnTo>
                  <a:lnTo>
                    <a:pt x="349574" y="279076"/>
                  </a:lnTo>
                  <a:lnTo>
                    <a:pt x="305477" y="310145"/>
                  </a:lnTo>
                  <a:lnTo>
                    <a:pt x="247647" y="327032"/>
                  </a:lnTo>
                  <a:lnTo>
                    <a:pt x="216708" y="326643"/>
                  </a:lnTo>
                  <a:lnTo>
                    <a:pt x="209593" y="323361"/>
                  </a:lnTo>
                  <a:lnTo>
                    <a:pt x="199383" y="312804"/>
                  </a:lnTo>
                  <a:lnTo>
                    <a:pt x="197179" y="306361"/>
                  </a:lnTo>
                  <a:lnTo>
                    <a:pt x="197033" y="292293"/>
                  </a:lnTo>
                  <a:lnTo>
                    <a:pt x="202151" y="279706"/>
                  </a:lnTo>
                  <a:lnTo>
                    <a:pt x="205934" y="273931"/>
                  </a:lnTo>
                  <a:lnTo>
                    <a:pt x="244594" y="24683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78391D1-CF85-4A6D-9708-ECBA30BDE7BB}"/>
                </a:ext>
              </a:extLst>
            </p:cNvPr>
            <p:cNvSpPr/>
            <p:nvPr/>
          </p:nvSpPr>
          <p:spPr>
            <a:xfrm>
              <a:off x="2817941" y="3288940"/>
              <a:ext cx="58265" cy="132151"/>
            </a:xfrm>
            <a:custGeom>
              <a:avLst/>
              <a:gdLst/>
              <a:ahLst/>
              <a:cxnLst/>
              <a:rect l="0" t="0" r="0" b="0"/>
              <a:pathLst>
                <a:path w="58265" h="132151">
                  <a:moveTo>
                    <a:pt x="3849" y="0"/>
                  </a:moveTo>
                  <a:lnTo>
                    <a:pt x="0" y="62998"/>
                  </a:lnTo>
                  <a:lnTo>
                    <a:pt x="7216" y="99681"/>
                  </a:lnTo>
                  <a:lnTo>
                    <a:pt x="16574" y="113688"/>
                  </a:lnTo>
                  <a:lnTo>
                    <a:pt x="22697" y="119842"/>
                  </a:lnTo>
                  <a:lnTo>
                    <a:pt x="36411" y="126680"/>
                  </a:lnTo>
                  <a:lnTo>
                    <a:pt x="58264" y="13215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6D3CEFD-22AB-44BD-B088-7AADCDA5FE10}"/>
                </a:ext>
              </a:extLst>
            </p:cNvPr>
            <p:cNvSpPr/>
            <p:nvPr/>
          </p:nvSpPr>
          <p:spPr>
            <a:xfrm>
              <a:off x="2790696" y="3180111"/>
              <a:ext cx="62190" cy="15548"/>
            </a:xfrm>
            <a:custGeom>
              <a:avLst/>
              <a:gdLst/>
              <a:ahLst/>
              <a:cxnLst/>
              <a:rect l="0" t="0" r="0" b="0"/>
              <a:pathLst>
                <a:path w="62190" h="15548">
                  <a:moveTo>
                    <a:pt x="62189" y="15547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D309F80-1A3D-45A6-B6D2-AE22C9DC006B}"/>
                </a:ext>
              </a:extLst>
            </p:cNvPr>
            <p:cNvSpPr/>
            <p:nvPr/>
          </p:nvSpPr>
          <p:spPr>
            <a:xfrm>
              <a:off x="2946647" y="3164564"/>
              <a:ext cx="15068" cy="240980"/>
            </a:xfrm>
            <a:custGeom>
              <a:avLst/>
              <a:gdLst/>
              <a:ahLst/>
              <a:cxnLst/>
              <a:rect l="0" t="0" r="0" b="0"/>
              <a:pathLst>
                <a:path w="15068" h="240980">
                  <a:moveTo>
                    <a:pt x="7293" y="0"/>
                  </a:moveTo>
                  <a:lnTo>
                    <a:pt x="4990" y="60694"/>
                  </a:lnTo>
                  <a:lnTo>
                    <a:pt x="0" y="121761"/>
                  </a:lnTo>
                  <a:lnTo>
                    <a:pt x="3741" y="179810"/>
                  </a:lnTo>
                  <a:lnTo>
                    <a:pt x="15067" y="24097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F749E71-EEB8-4159-964B-38C4897B8914}"/>
                </a:ext>
              </a:extLst>
            </p:cNvPr>
            <p:cNvSpPr/>
            <p:nvPr/>
          </p:nvSpPr>
          <p:spPr>
            <a:xfrm>
              <a:off x="3062770" y="3291291"/>
              <a:ext cx="108830" cy="153121"/>
            </a:xfrm>
            <a:custGeom>
              <a:avLst/>
              <a:gdLst/>
              <a:ahLst/>
              <a:cxnLst/>
              <a:rect l="0" t="0" r="0" b="0"/>
              <a:pathLst>
                <a:path w="108830" h="153121">
                  <a:moveTo>
                    <a:pt x="0" y="59838"/>
                  </a:moveTo>
                  <a:lnTo>
                    <a:pt x="54819" y="37438"/>
                  </a:lnTo>
                  <a:lnTo>
                    <a:pt x="73728" y="18940"/>
                  </a:lnTo>
                  <a:lnTo>
                    <a:pt x="75064" y="12707"/>
                  </a:lnTo>
                  <a:lnTo>
                    <a:pt x="73363" y="6824"/>
                  </a:lnTo>
                  <a:lnTo>
                    <a:pt x="69638" y="1175"/>
                  </a:lnTo>
                  <a:lnTo>
                    <a:pt x="63700" y="0"/>
                  </a:lnTo>
                  <a:lnTo>
                    <a:pt x="47889" y="5604"/>
                  </a:lnTo>
                  <a:lnTo>
                    <a:pt x="27817" y="19200"/>
                  </a:lnTo>
                  <a:lnTo>
                    <a:pt x="6802" y="46549"/>
                  </a:lnTo>
                  <a:lnTo>
                    <a:pt x="1008" y="69767"/>
                  </a:lnTo>
                  <a:lnTo>
                    <a:pt x="2175" y="91890"/>
                  </a:lnTo>
                  <a:lnTo>
                    <a:pt x="8452" y="107481"/>
                  </a:lnTo>
                  <a:lnTo>
                    <a:pt x="38205" y="130096"/>
                  </a:lnTo>
                  <a:lnTo>
                    <a:pt x="95946" y="149491"/>
                  </a:lnTo>
                  <a:lnTo>
                    <a:pt x="108829" y="15312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2D0A60A-44D7-4B57-8DDD-6A5D17F5A9F1}"/>
                </a:ext>
              </a:extLst>
            </p:cNvPr>
            <p:cNvSpPr/>
            <p:nvPr/>
          </p:nvSpPr>
          <p:spPr>
            <a:xfrm>
              <a:off x="2409793" y="3513779"/>
              <a:ext cx="738487" cy="80141"/>
            </a:xfrm>
            <a:custGeom>
              <a:avLst/>
              <a:gdLst/>
              <a:ahLst/>
              <a:cxnLst/>
              <a:rect l="0" t="0" r="0" b="0"/>
              <a:pathLst>
                <a:path w="738487" h="80141">
                  <a:moveTo>
                    <a:pt x="0" y="47235"/>
                  </a:moveTo>
                  <a:lnTo>
                    <a:pt x="1" y="30728"/>
                  </a:lnTo>
                  <a:lnTo>
                    <a:pt x="864" y="29321"/>
                  </a:lnTo>
                  <a:lnTo>
                    <a:pt x="15851" y="62098"/>
                  </a:lnTo>
                  <a:lnTo>
                    <a:pt x="30654" y="70539"/>
                  </a:lnTo>
                  <a:lnTo>
                    <a:pt x="46445" y="72564"/>
                  </a:lnTo>
                  <a:lnTo>
                    <a:pt x="77697" y="66825"/>
                  </a:lnTo>
                  <a:lnTo>
                    <a:pt x="138338" y="34789"/>
                  </a:lnTo>
                  <a:lnTo>
                    <a:pt x="180312" y="7321"/>
                  </a:lnTo>
                  <a:lnTo>
                    <a:pt x="198757" y="3584"/>
                  </a:lnTo>
                  <a:lnTo>
                    <a:pt x="206785" y="5178"/>
                  </a:lnTo>
                  <a:lnTo>
                    <a:pt x="220312" y="13860"/>
                  </a:lnTo>
                  <a:lnTo>
                    <a:pt x="264533" y="51364"/>
                  </a:lnTo>
                  <a:lnTo>
                    <a:pt x="284557" y="57707"/>
                  </a:lnTo>
                  <a:lnTo>
                    <a:pt x="320111" y="58975"/>
                  </a:lnTo>
                  <a:lnTo>
                    <a:pt x="355693" y="51577"/>
                  </a:lnTo>
                  <a:lnTo>
                    <a:pt x="413452" y="23613"/>
                  </a:lnTo>
                  <a:lnTo>
                    <a:pt x="457807" y="554"/>
                  </a:lnTo>
                  <a:lnTo>
                    <a:pt x="473816" y="0"/>
                  </a:lnTo>
                  <a:lnTo>
                    <a:pt x="480849" y="3653"/>
                  </a:lnTo>
                  <a:lnTo>
                    <a:pt x="515319" y="47390"/>
                  </a:lnTo>
                  <a:lnTo>
                    <a:pt x="525865" y="62851"/>
                  </a:lnTo>
                  <a:lnTo>
                    <a:pt x="540916" y="73753"/>
                  </a:lnTo>
                  <a:lnTo>
                    <a:pt x="549766" y="77870"/>
                  </a:lnTo>
                  <a:lnTo>
                    <a:pt x="568814" y="80140"/>
                  </a:lnTo>
                  <a:lnTo>
                    <a:pt x="601264" y="74259"/>
                  </a:lnTo>
                  <a:lnTo>
                    <a:pt x="656628" y="52745"/>
                  </a:lnTo>
                  <a:lnTo>
                    <a:pt x="714923" y="25706"/>
                  </a:lnTo>
                  <a:lnTo>
                    <a:pt x="738486" y="1614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50FF487-525D-4B05-A40E-D87480CBC6D7}"/>
              </a:ext>
            </a:extLst>
          </p:cNvPr>
          <p:cNvGrpSpPr/>
          <p:nvPr/>
        </p:nvGrpSpPr>
        <p:grpSpPr>
          <a:xfrm>
            <a:off x="3311523" y="2782618"/>
            <a:ext cx="6078249" cy="762850"/>
            <a:chOff x="3311523" y="2782618"/>
            <a:chExt cx="6078249" cy="762850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D681D6B-3947-4F65-B252-7C3252C3443A}"/>
                </a:ext>
              </a:extLst>
            </p:cNvPr>
            <p:cNvSpPr/>
            <p:nvPr/>
          </p:nvSpPr>
          <p:spPr>
            <a:xfrm>
              <a:off x="3311523" y="3250073"/>
              <a:ext cx="458639" cy="31095"/>
            </a:xfrm>
            <a:custGeom>
              <a:avLst/>
              <a:gdLst/>
              <a:ahLst/>
              <a:cxnLst/>
              <a:rect l="0" t="0" r="0" b="0"/>
              <a:pathLst>
                <a:path w="458639" h="31095">
                  <a:moveTo>
                    <a:pt x="0" y="31094"/>
                  </a:moveTo>
                  <a:lnTo>
                    <a:pt x="55659" y="31094"/>
                  </a:lnTo>
                  <a:lnTo>
                    <a:pt x="113804" y="31094"/>
                  </a:lnTo>
                  <a:lnTo>
                    <a:pt x="167885" y="26967"/>
                  </a:lnTo>
                  <a:lnTo>
                    <a:pt x="220857" y="24401"/>
                  </a:lnTo>
                  <a:lnTo>
                    <a:pt x="270718" y="19514"/>
                  </a:lnTo>
                  <a:lnTo>
                    <a:pt x="333130" y="15467"/>
                  </a:lnTo>
                  <a:lnTo>
                    <a:pt x="387941" y="7246"/>
                  </a:lnTo>
                  <a:lnTo>
                    <a:pt x="448677" y="636"/>
                  </a:lnTo>
                  <a:lnTo>
                    <a:pt x="45863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F8074A9-F145-43BA-B0CF-F48C2E378470}"/>
                </a:ext>
              </a:extLst>
            </p:cNvPr>
            <p:cNvSpPr/>
            <p:nvPr/>
          </p:nvSpPr>
          <p:spPr>
            <a:xfrm>
              <a:off x="3777934" y="3175653"/>
              <a:ext cx="60659" cy="105515"/>
            </a:xfrm>
            <a:custGeom>
              <a:avLst/>
              <a:gdLst/>
              <a:ahLst/>
              <a:cxnLst/>
              <a:rect l="0" t="0" r="0" b="0"/>
              <a:pathLst>
                <a:path w="60659" h="105515">
                  <a:moveTo>
                    <a:pt x="0" y="20005"/>
                  </a:moveTo>
                  <a:lnTo>
                    <a:pt x="0" y="3498"/>
                  </a:lnTo>
                  <a:lnTo>
                    <a:pt x="1728" y="363"/>
                  </a:lnTo>
                  <a:lnTo>
                    <a:pt x="4606" y="0"/>
                  </a:lnTo>
                  <a:lnTo>
                    <a:pt x="12412" y="4204"/>
                  </a:lnTo>
                  <a:lnTo>
                    <a:pt x="58597" y="40927"/>
                  </a:lnTo>
                  <a:lnTo>
                    <a:pt x="60658" y="46909"/>
                  </a:lnTo>
                  <a:lnTo>
                    <a:pt x="58341" y="60465"/>
                  </a:lnTo>
                  <a:lnTo>
                    <a:pt x="49251" y="72824"/>
                  </a:lnTo>
                  <a:lnTo>
                    <a:pt x="27261" y="89495"/>
                  </a:lnTo>
                  <a:lnTo>
                    <a:pt x="0" y="10551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134E337-E8A9-4BFD-8FE1-AABB04471955}"/>
                </a:ext>
              </a:extLst>
            </p:cNvPr>
            <p:cNvSpPr/>
            <p:nvPr/>
          </p:nvSpPr>
          <p:spPr>
            <a:xfrm>
              <a:off x="4037784" y="3211415"/>
              <a:ext cx="183242" cy="156569"/>
            </a:xfrm>
            <a:custGeom>
              <a:avLst/>
              <a:gdLst/>
              <a:ahLst/>
              <a:cxnLst/>
              <a:rect l="0" t="0" r="0" b="0"/>
              <a:pathLst>
                <a:path w="183242" h="156569">
                  <a:moveTo>
                    <a:pt x="51091" y="61978"/>
                  </a:moveTo>
                  <a:lnTo>
                    <a:pt x="59345" y="70232"/>
                  </a:lnTo>
                  <a:lnTo>
                    <a:pt x="65231" y="70935"/>
                  </a:lnTo>
                  <a:lnTo>
                    <a:pt x="80984" y="67111"/>
                  </a:lnTo>
                  <a:lnTo>
                    <a:pt x="94896" y="55046"/>
                  </a:lnTo>
                  <a:lnTo>
                    <a:pt x="101023" y="46992"/>
                  </a:lnTo>
                  <a:lnTo>
                    <a:pt x="103381" y="38168"/>
                  </a:lnTo>
                  <a:lnTo>
                    <a:pt x="101395" y="19150"/>
                  </a:lnTo>
                  <a:lnTo>
                    <a:pt x="97583" y="11833"/>
                  </a:lnTo>
                  <a:lnTo>
                    <a:pt x="86438" y="1400"/>
                  </a:lnTo>
                  <a:lnTo>
                    <a:pt x="78111" y="0"/>
                  </a:lnTo>
                  <a:lnTo>
                    <a:pt x="57342" y="3050"/>
                  </a:lnTo>
                  <a:lnTo>
                    <a:pt x="29623" y="18606"/>
                  </a:lnTo>
                  <a:lnTo>
                    <a:pt x="9126" y="39626"/>
                  </a:lnTo>
                  <a:lnTo>
                    <a:pt x="2210" y="59242"/>
                  </a:lnTo>
                  <a:lnTo>
                    <a:pt x="0" y="80628"/>
                  </a:lnTo>
                  <a:lnTo>
                    <a:pt x="1897" y="98770"/>
                  </a:lnTo>
                  <a:lnTo>
                    <a:pt x="12528" y="117774"/>
                  </a:lnTo>
                  <a:lnTo>
                    <a:pt x="27906" y="135145"/>
                  </a:lnTo>
                  <a:lnTo>
                    <a:pt x="58892" y="153335"/>
                  </a:lnTo>
                  <a:lnTo>
                    <a:pt x="66657" y="156568"/>
                  </a:lnTo>
                  <a:lnTo>
                    <a:pt x="129790" y="155551"/>
                  </a:lnTo>
                  <a:lnTo>
                    <a:pt x="161646" y="148533"/>
                  </a:lnTo>
                  <a:lnTo>
                    <a:pt x="183241" y="13194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CC5D3E2-4B82-4E92-8A49-4F196A53384D}"/>
                </a:ext>
              </a:extLst>
            </p:cNvPr>
            <p:cNvSpPr/>
            <p:nvPr/>
          </p:nvSpPr>
          <p:spPr>
            <a:xfrm>
              <a:off x="4259893" y="3211099"/>
              <a:ext cx="217660" cy="101163"/>
            </a:xfrm>
            <a:custGeom>
              <a:avLst/>
              <a:gdLst/>
              <a:ahLst/>
              <a:cxnLst/>
              <a:rect l="0" t="0" r="0" b="0"/>
              <a:pathLst>
                <a:path w="217660" h="101163">
                  <a:moveTo>
                    <a:pt x="0" y="7880"/>
                  </a:moveTo>
                  <a:lnTo>
                    <a:pt x="8253" y="16133"/>
                  </a:lnTo>
                  <a:lnTo>
                    <a:pt x="12306" y="29398"/>
                  </a:lnTo>
                  <a:lnTo>
                    <a:pt x="14907" y="66066"/>
                  </a:lnTo>
                  <a:lnTo>
                    <a:pt x="16848" y="69991"/>
                  </a:lnTo>
                  <a:lnTo>
                    <a:pt x="19869" y="70017"/>
                  </a:lnTo>
                  <a:lnTo>
                    <a:pt x="23611" y="67442"/>
                  </a:lnTo>
                  <a:lnTo>
                    <a:pt x="30071" y="55369"/>
                  </a:lnTo>
                  <a:lnTo>
                    <a:pt x="48855" y="10257"/>
                  </a:lnTo>
                  <a:lnTo>
                    <a:pt x="53300" y="4283"/>
                  </a:lnTo>
                  <a:lnTo>
                    <a:pt x="59717" y="1163"/>
                  </a:lnTo>
                  <a:lnTo>
                    <a:pt x="76061" y="0"/>
                  </a:lnTo>
                  <a:lnTo>
                    <a:pt x="82665" y="2627"/>
                  </a:lnTo>
                  <a:lnTo>
                    <a:pt x="92307" y="12455"/>
                  </a:lnTo>
                  <a:lnTo>
                    <a:pt x="102591" y="32556"/>
                  </a:lnTo>
                  <a:lnTo>
                    <a:pt x="106980" y="59049"/>
                  </a:lnTo>
                  <a:lnTo>
                    <a:pt x="109324" y="61859"/>
                  </a:lnTo>
                  <a:lnTo>
                    <a:pt x="112614" y="60276"/>
                  </a:lnTo>
                  <a:lnTo>
                    <a:pt x="120013" y="50169"/>
                  </a:lnTo>
                  <a:lnTo>
                    <a:pt x="138634" y="19207"/>
                  </a:lnTo>
                  <a:lnTo>
                    <a:pt x="145109" y="16295"/>
                  </a:lnTo>
                  <a:lnTo>
                    <a:pt x="161518" y="15363"/>
                  </a:lnTo>
                  <a:lnTo>
                    <a:pt x="168140" y="18051"/>
                  </a:lnTo>
                  <a:lnTo>
                    <a:pt x="177800" y="27947"/>
                  </a:lnTo>
                  <a:lnTo>
                    <a:pt x="208737" y="89380"/>
                  </a:lnTo>
                  <a:lnTo>
                    <a:pt x="217659" y="1011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1D85E3C-DE82-4323-9E6E-0F34C3FA4443}"/>
                </a:ext>
              </a:extLst>
            </p:cNvPr>
            <p:cNvSpPr/>
            <p:nvPr/>
          </p:nvSpPr>
          <p:spPr>
            <a:xfrm>
              <a:off x="4563061" y="3218979"/>
              <a:ext cx="132151" cy="132151"/>
            </a:xfrm>
            <a:custGeom>
              <a:avLst/>
              <a:gdLst/>
              <a:ahLst/>
              <a:cxnLst/>
              <a:rect l="0" t="0" r="0" b="0"/>
              <a:pathLst>
                <a:path w="132151" h="132151">
                  <a:moveTo>
                    <a:pt x="0" y="0"/>
                  </a:moveTo>
                  <a:lnTo>
                    <a:pt x="2303" y="31520"/>
                  </a:lnTo>
                  <a:lnTo>
                    <a:pt x="10820" y="66399"/>
                  </a:lnTo>
                  <a:lnTo>
                    <a:pt x="20355" y="81621"/>
                  </a:lnTo>
                  <a:lnTo>
                    <a:pt x="47591" y="105470"/>
                  </a:lnTo>
                  <a:lnTo>
                    <a:pt x="55047" y="108318"/>
                  </a:lnTo>
                  <a:lnTo>
                    <a:pt x="70243" y="109178"/>
                  </a:lnTo>
                  <a:lnTo>
                    <a:pt x="85634" y="99771"/>
                  </a:lnTo>
                  <a:lnTo>
                    <a:pt x="99383" y="84938"/>
                  </a:lnTo>
                  <a:lnTo>
                    <a:pt x="119456" y="44863"/>
                  </a:lnTo>
                  <a:lnTo>
                    <a:pt x="119149" y="92392"/>
                  </a:lnTo>
                  <a:lnTo>
                    <a:pt x="132150" y="1321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BE45B75-8345-4BBF-8670-CC831C8360E8}"/>
                </a:ext>
              </a:extLst>
            </p:cNvPr>
            <p:cNvSpPr/>
            <p:nvPr/>
          </p:nvSpPr>
          <p:spPr>
            <a:xfrm>
              <a:off x="4772946" y="3125696"/>
              <a:ext cx="38868" cy="178792"/>
            </a:xfrm>
            <a:custGeom>
              <a:avLst/>
              <a:gdLst/>
              <a:ahLst/>
              <a:cxnLst/>
              <a:rect l="0" t="0" r="0" b="0"/>
              <a:pathLst>
                <a:path w="38868" h="178792">
                  <a:moveTo>
                    <a:pt x="0" y="0"/>
                  </a:moveTo>
                  <a:lnTo>
                    <a:pt x="5342" y="20346"/>
                  </a:lnTo>
                  <a:lnTo>
                    <a:pt x="13766" y="78292"/>
                  </a:lnTo>
                  <a:lnTo>
                    <a:pt x="26018" y="133962"/>
                  </a:lnTo>
                  <a:lnTo>
                    <a:pt x="38867" y="1787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347CB49-1FB5-482F-A3DD-3F9A2A59668D}"/>
                </a:ext>
              </a:extLst>
            </p:cNvPr>
            <p:cNvSpPr/>
            <p:nvPr/>
          </p:nvSpPr>
          <p:spPr>
            <a:xfrm>
              <a:off x="4929522" y="3173350"/>
              <a:ext cx="90345" cy="151429"/>
            </a:xfrm>
            <a:custGeom>
              <a:avLst/>
              <a:gdLst/>
              <a:ahLst/>
              <a:cxnLst/>
              <a:rect l="0" t="0" r="0" b="0"/>
              <a:pathLst>
                <a:path w="90345" h="151429">
                  <a:moveTo>
                    <a:pt x="76630" y="22308"/>
                  </a:moveTo>
                  <a:lnTo>
                    <a:pt x="72503" y="5801"/>
                  </a:lnTo>
                  <a:lnTo>
                    <a:pt x="68696" y="1803"/>
                  </a:lnTo>
                  <a:lnTo>
                    <a:pt x="63567" y="0"/>
                  </a:lnTo>
                  <a:lnTo>
                    <a:pt x="50958" y="301"/>
                  </a:lnTo>
                  <a:lnTo>
                    <a:pt x="36717" y="3314"/>
                  </a:lnTo>
                  <a:lnTo>
                    <a:pt x="18259" y="13993"/>
                  </a:lnTo>
                  <a:lnTo>
                    <a:pt x="1849" y="32224"/>
                  </a:lnTo>
                  <a:lnTo>
                    <a:pt x="0" y="38420"/>
                  </a:lnTo>
                  <a:lnTo>
                    <a:pt x="495" y="44278"/>
                  </a:lnTo>
                  <a:lnTo>
                    <a:pt x="2553" y="49910"/>
                  </a:lnTo>
                  <a:lnTo>
                    <a:pt x="11748" y="58472"/>
                  </a:lnTo>
                  <a:lnTo>
                    <a:pt x="27064" y="65156"/>
                  </a:lnTo>
                  <a:lnTo>
                    <a:pt x="81459" y="83283"/>
                  </a:lnTo>
                  <a:lnTo>
                    <a:pt x="86759" y="89733"/>
                  </a:lnTo>
                  <a:lnTo>
                    <a:pt x="89429" y="97489"/>
                  </a:lnTo>
                  <a:lnTo>
                    <a:pt x="90344" y="106114"/>
                  </a:lnTo>
                  <a:lnTo>
                    <a:pt x="88364" y="113591"/>
                  </a:lnTo>
                  <a:lnTo>
                    <a:pt x="79254" y="126507"/>
                  </a:lnTo>
                  <a:lnTo>
                    <a:pt x="59557" y="143489"/>
                  </a:lnTo>
                  <a:lnTo>
                    <a:pt x="42554" y="149583"/>
                  </a:lnTo>
                  <a:lnTo>
                    <a:pt x="26936" y="151428"/>
                  </a:lnTo>
                  <a:lnTo>
                    <a:pt x="22771" y="150710"/>
                  </a:lnTo>
                  <a:lnTo>
                    <a:pt x="14441" y="1466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308E08-2E4D-432B-B160-612F5D852A69}"/>
                </a:ext>
              </a:extLst>
            </p:cNvPr>
            <p:cNvSpPr/>
            <p:nvPr/>
          </p:nvSpPr>
          <p:spPr>
            <a:xfrm>
              <a:off x="5083887" y="3218979"/>
              <a:ext cx="31095" cy="108830"/>
            </a:xfrm>
            <a:custGeom>
              <a:avLst/>
              <a:gdLst/>
              <a:ahLst/>
              <a:cxnLst/>
              <a:rect l="0" t="0" r="0" b="0"/>
              <a:pathLst>
                <a:path w="31095" h="108830">
                  <a:moveTo>
                    <a:pt x="0" y="0"/>
                  </a:moveTo>
                  <a:lnTo>
                    <a:pt x="16507" y="8253"/>
                  </a:lnTo>
                  <a:lnTo>
                    <a:pt x="21369" y="14139"/>
                  </a:lnTo>
                  <a:lnTo>
                    <a:pt x="26772" y="29893"/>
                  </a:lnTo>
                  <a:lnTo>
                    <a:pt x="28148" y="91015"/>
                  </a:lnTo>
                  <a:lnTo>
                    <a:pt x="31094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F3E6D0D-EA8C-4209-A3A7-F558D3156A7F}"/>
                </a:ext>
              </a:extLst>
            </p:cNvPr>
            <p:cNvSpPr/>
            <p:nvPr/>
          </p:nvSpPr>
          <p:spPr>
            <a:xfrm>
              <a:off x="5107208" y="3071282"/>
              <a:ext cx="15547" cy="69963"/>
            </a:xfrm>
            <a:custGeom>
              <a:avLst/>
              <a:gdLst/>
              <a:ahLst/>
              <a:cxnLst/>
              <a:rect l="0" t="0" r="0" b="0"/>
              <a:pathLst>
                <a:path w="15547" h="69963">
                  <a:moveTo>
                    <a:pt x="15546" y="69962"/>
                  </a:moveTo>
                  <a:lnTo>
                    <a:pt x="2100" y="774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B298B39-1F48-4E96-BEEC-283D12080770}"/>
                </a:ext>
              </a:extLst>
            </p:cNvPr>
            <p:cNvSpPr/>
            <p:nvPr/>
          </p:nvSpPr>
          <p:spPr>
            <a:xfrm>
              <a:off x="5130528" y="3044164"/>
              <a:ext cx="193943" cy="501304"/>
            </a:xfrm>
            <a:custGeom>
              <a:avLst/>
              <a:gdLst/>
              <a:ahLst/>
              <a:cxnLst/>
              <a:rect l="0" t="0" r="0" b="0"/>
              <a:pathLst>
                <a:path w="193943" h="501304">
                  <a:moveTo>
                    <a:pt x="139924" y="42665"/>
                  </a:moveTo>
                  <a:lnTo>
                    <a:pt x="171444" y="31906"/>
                  </a:lnTo>
                  <a:lnTo>
                    <a:pt x="179076" y="27718"/>
                  </a:lnTo>
                  <a:lnTo>
                    <a:pt x="189858" y="16156"/>
                  </a:lnTo>
                  <a:lnTo>
                    <a:pt x="193942" y="9446"/>
                  </a:lnTo>
                  <a:lnTo>
                    <a:pt x="193210" y="4971"/>
                  </a:lnTo>
                  <a:lnTo>
                    <a:pt x="189268" y="1989"/>
                  </a:lnTo>
                  <a:lnTo>
                    <a:pt x="183184" y="0"/>
                  </a:lnTo>
                  <a:lnTo>
                    <a:pt x="169516" y="2398"/>
                  </a:lnTo>
                  <a:lnTo>
                    <a:pt x="162243" y="5455"/>
                  </a:lnTo>
                  <a:lnTo>
                    <a:pt x="139627" y="30392"/>
                  </a:lnTo>
                  <a:lnTo>
                    <a:pt x="115841" y="65961"/>
                  </a:lnTo>
                  <a:lnTo>
                    <a:pt x="99047" y="119682"/>
                  </a:lnTo>
                  <a:lnTo>
                    <a:pt x="94991" y="173738"/>
                  </a:lnTo>
                  <a:lnTo>
                    <a:pt x="93788" y="226607"/>
                  </a:lnTo>
                  <a:lnTo>
                    <a:pt x="91204" y="268371"/>
                  </a:lnTo>
                  <a:lnTo>
                    <a:pt x="88040" y="314860"/>
                  </a:lnTo>
                  <a:lnTo>
                    <a:pt x="86634" y="361434"/>
                  </a:lnTo>
                  <a:lnTo>
                    <a:pt x="77589" y="423104"/>
                  </a:lnTo>
                  <a:lnTo>
                    <a:pt x="61835" y="456471"/>
                  </a:lnTo>
                  <a:lnTo>
                    <a:pt x="41302" y="481378"/>
                  </a:lnTo>
                  <a:lnTo>
                    <a:pt x="0" y="5013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B13DC86-814C-43B8-9C89-F6BFD0821CCF}"/>
                </a:ext>
              </a:extLst>
            </p:cNvPr>
            <p:cNvSpPr/>
            <p:nvPr/>
          </p:nvSpPr>
          <p:spPr>
            <a:xfrm>
              <a:off x="5076113" y="3222939"/>
              <a:ext cx="349810" cy="229247"/>
            </a:xfrm>
            <a:custGeom>
              <a:avLst/>
              <a:gdLst/>
              <a:ahLst/>
              <a:cxnLst/>
              <a:rect l="0" t="0" r="0" b="0"/>
              <a:pathLst>
                <a:path w="349810" h="229247">
                  <a:moveTo>
                    <a:pt x="0" y="229246"/>
                  </a:moveTo>
                  <a:lnTo>
                    <a:pt x="8253" y="183852"/>
                  </a:lnTo>
                  <a:lnTo>
                    <a:pt x="33035" y="147746"/>
                  </a:lnTo>
                  <a:lnTo>
                    <a:pt x="68233" y="117880"/>
                  </a:lnTo>
                  <a:lnTo>
                    <a:pt x="130881" y="86934"/>
                  </a:lnTo>
                  <a:lnTo>
                    <a:pt x="185738" y="72247"/>
                  </a:lnTo>
                  <a:lnTo>
                    <a:pt x="247726" y="53959"/>
                  </a:lnTo>
                  <a:lnTo>
                    <a:pt x="286549" y="33643"/>
                  </a:lnTo>
                  <a:lnTo>
                    <a:pt x="303268" y="18798"/>
                  </a:lnTo>
                  <a:lnTo>
                    <a:pt x="306689" y="12076"/>
                  </a:lnTo>
                  <a:lnTo>
                    <a:pt x="307243" y="5866"/>
                  </a:lnTo>
                  <a:lnTo>
                    <a:pt x="305884" y="0"/>
                  </a:lnTo>
                  <a:lnTo>
                    <a:pt x="304979" y="1271"/>
                  </a:lnTo>
                  <a:lnTo>
                    <a:pt x="303973" y="16503"/>
                  </a:lnTo>
                  <a:lnTo>
                    <a:pt x="308132" y="33638"/>
                  </a:lnTo>
                  <a:lnTo>
                    <a:pt x="325255" y="72744"/>
                  </a:lnTo>
                  <a:lnTo>
                    <a:pt x="349809" y="9709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D565C28-47F6-46E8-813D-4EFBB8A6D02C}"/>
                </a:ext>
              </a:extLst>
            </p:cNvPr>
            <p:cNvSpPr/>
            <p:nvPr/>
          </p:nvSpPr>
          <p:spPr>
            <a:xfrm>
              <a:off x="5449243" y="3110149"/>
              <a:ext cx="15548" cy="23322"/>
            </a:xfrm>
            <a:custGeom>
              <a:avLst/>
              <a:gdLst/>
              <a:ahLst/>
              <a:cxnLst/>
              <a:rect l="0" t="0" r="0" b="0"/>
              <a:pathLst>
                <a:path w="15548" h="23322">
                  <a:moveTo>
                    <a:pt x="15547" y="23321"/>
                  </a:moveTo>
                  <a:lnTo>
                    <a:pt x="15547" y="6814"/>
                  </a:lnTo>
                  <a:lnTo>
                    <a:pt x="13819" y="2815"/>
                  </a:lnTo>
                  <a:lnTo>
                    <a:pt x="10940" y="101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6BB8145-15DD-4B3E-93D7-6D13CCE670CE}"/>
                </a:ext>
              </a:extLst>
            </p:cNvPr>
            <p:cNvSpPr/>
            <p:nvPr/>
          </p:nvSpPr>
          <p:spPr>
            <a:xfrm>
              <a:off x="5510590" y="3180111"/>
              <a:ext cx="63030" cy="108830"/>
            </a:xfrm>
            <a:custGeom>
              <a:avLst/>
              <a:gdLst/>
              <a:ahLst/>
              <a:cxnLst/>
              <a:rect l="0" t="0" r="0" b="0"/>
              <a:pathLst>
                <a:path w="63030" h="108830">
                  <a:moveTo>
                    <a:pt x="47482" y="0"/>
                  </a:moveTo>
                  <a:lnTo>
                    <a:pt x="19150" y="21639"/>
                  </a:lnTo>
                  <a:lnTo>
                    <a:pt x="3483" y="44800"/>
                  </a:lnTo>
                  <a:lnTo>
                    <a:pt x="0" y="63673"/>
                  </a:lnTo>
                  <a:lnTo>
                    <a:pt x="280" y="73543"/>
                  </a:lnTo>
                  <a:lnTo>
                    <a:pt x="3922" y="80986"/>
                  </a:lnTo>
                  <a:lnTo>
                    <a:pt x="17182" y="91560"/>
                  </a:lnTo>
                  <a:lnTo>
                    <a:pt x="63029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A1E53-299B-4591-BD4F-7156E84A2D4A}"/>
                </a:ext>
              </a:extLst>
            </p:cNvPr>
            <p:cNvSpPr/>
            <p:nvPr/>
          </p:nvSpPr>
          <p:spPr>
            <a:xfrm>
              <a:off x="5649900" y="3200750"/>
              <a:ext cx="164700" cy="95965"/>
            </a:xfrm>
            <a:custGeom>
              <a:avLst/>
              <a:gdLst/>
              <a:ahLst/>
              <a:cxnLst/>
              <a:rect l="0" t="0" r="0" b="0"/>
              <a:pathLst>
                <a:path w="164700" h="95965">
                  <a:moveTo>
                    <a:pt x="24775" y="26002"/>
                  </a:moveTo>
                  <a:lnTo>
                    <a:pt x="12395" y="34255"/>
                  </a:lnTo>
                  <a:lnTo>
                    <a:pt x="4013" y="45218"/>
                  </a:lnTo>
                  <a:lnTo>
                    <a:pt x="569" y="51768"/>
                  </a:lnTo>
                  <a:lnTo>
                    <a:pt x="0" y="58727"/>
                  </a:lnTo>
                  <a:lnTo>
                    <a:pt x="3975" y="73368"/>
                  </a:lnTo>
                  <a:lnTo>
                    <a:pt x="13803" y="83906"/>
                  </a:lnTo>
                  <a:lnTo>
                    <a:pt x="20052" y="87925"/>
                  </a:lnTo>
                  <a:lnTo>
                    <a:pt x="57733" y="89456"/>
                  </a:lnTo>
                  <a:lnTo>
                    <a:pt x="98936" y="80312"/>
                  </a:lnTo>
                  <a:lnTo>
                    <a:pt x="126115" y="66662"/>
                  </a:lnTo>
                  <a:lnTo>
                    <a:pt x="131203" y="59155"/>
                  </a:lnTo>
                  <a:lnTo>
                    <a:pt x="136855" y="39297"/>
                  </a:lnTo>
                  <a:lnTo>
                    <a:pt x="135771" y="29683"/>
                  </a:lnTo>
                  <a:lnTo>
                    <a:pt x="127657" y="12091"/>
                  </a:lnTo>
                  <a:lnTo>
                    <a:pt x="119275" y="6364"/>
                  </a:lnTo>
                  <a:lnTo>
                    <a:pt x="96142" y="0"/>
                  </a:lnTo>
                  <a:lnTo>
                    <a:pt x="73193" y="1777"/>
                  </a:lnTo>
                  <a:lnTo>
                    <a:pt x="62235" y="4670"/>
                  </a:lnTo>
                  <a:lnTo>
                    <a:pt x="53203" y="10917"/>
                  </a:lnTo>
                  <a:lnTo>
                    <a:pt x="38562" y="29375"/>
                  </a:lnTo>
                  <a:lnTo>
                    <a:pt x="33205" y="47366"/>
                  </a:lnTo>
                  <a:lnTo>
                    <a:pt x="32986" y="55792"/>
                  </a:lnTo>
                  <a:lnTo>
                    <a:pt x="35432" y="63136"/>
                  </a:lnTo>
                  <a:lnTo>
                    <a:pt x="45059" y="75904"/>
                  </a:lnTo>
                  <a:lnTo>
                    <a:pt x="69173" y="88677"/>
                  </a:lnTo>
                  <a:lnTo>
                    <a:pt x="98199" y="93805"/>
                  </a:lnTo>
                  <a:lnTo>
                    <a:pt x="157621" y="94740"/>
                  </a:lnTo>
                  <a:lnTo>
                    <a:pt x="164699" y="959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BB01757-BB77-4254-85BF-88CB6EFC72B3}"/>
                </a:ext>
              </a:extLst>
            </p:cNvPr>
            <p:cNvSpPr/>
            <p:nvPr/>
          </p:nvSpPr>
          <p:spPr>
            <a:xfrm>
              <a:off x="5884560" y="3043355"/>
              <a:ext cx="101057" cy="245586"/>
            </a:xfrm>
            <a:custGeom>
              <a:avLst/>
              <a:gdLst/>
              <a:ahLst/>
              <a:cxnLst/>
              <a:rect l="0" t="0" r="0" b="0"/>
              <a:pathLst>
                <a:path w="101057" h="245586">
                  <a:moveTo>
                    <a:pt x="0" y="12380"/>
                  </a:moveTo>
                  <a:lnTo>
                    <a:pt x="8254" y="0"/>
                  </a:lnTo>
                  <a:lnTo>
                    <a:pt x="10685" y="671"/>
                  </a:lnTo>
                  <a:lnTo>
                    <a:pt x="13385" y="12934"/>
                  </a:lnTo>
                  <a:lnTo>
                    <a:pt x="17566" y="69779"/>
                  </a:lnTo>
                  <a:lnTo>
                    <a:pt x="29678" y="132829"/>
                  </a:lnTo>
                  <a:lnTo>
                    <a:pt x="49433" y="183965"/>
                  </a:lnTo>
                  <a:lnTo>
                    <a:pt x="70788" y="216579"/>
                  </a:lnTo>
                  <a:lnTo>
                    <a:pt x="101056" y="2455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6A7010B-201C-447A-A4F6-E93CCFB5D9E0}"/>
                </a:ext>
              </a:extLst>
            </p:cNvPr>
            <p:cNvSpPr/>
            <p:nvPr/>
          </p:nvSpPr>
          <p:spPr>
            <a:xfrm>
              <a:off x="5910856" y="3177789"/>
              <a:ext cx="199138" cy="80058"/>
            </a:xfrm>
            <a:custGeom>
              <a:avLst/>
              <a:gdLst/>
              <a:ahLst/>
              <a:cxnLst/>
              <a:rect l="0" t="0" r="0" b="0"/>
              <a:pathLst>
                <a:path w="199138" h="80058">
                  <a:moveTo>
                    <a:pt x="12572" y="41190"/>
                  </a:moveTo>
                  <a:lnTo>
                    <a:pt x="192" y="32936"/>
                  </a:lnTo>
                  <a:lnTo>
                    <a:pt x="0" y="31369"/>
                  </a:lnTo>
                  <a:lnTo>
                    <a:pt x="50862" y="26053"/>
                  </a:lnTo>
                  <a:lnTo>
                    <a:pt x="110955" y="11456"/>
                  </a:lnTo>
                  <a:lnTo>
                    <a:pt x="156670" y="0"/>
                  </a:lnTo>
                  <a:lnTo>
                    <a:pt x="163916" y="1638"/>
                  </a:lnTo>
                  <a:lnTo>
                    <a:pt x="169609" y="6184"/>
                  </a:lnTo>
                  <a:lnTo>
                    <a:pt x="184955" y="34179"/>
                  </a:lnTo>
                  <a:lnTo>
                    <a:pt x="199137" y="800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1DA0169-5D00-4798-AFFD-02287A24F46A}"/>
                </a:ext>
              </a:extLst>
            </p:cNvPr>
            <p:cNvSpPr/>
            <p:nvPr/>
          </p:nvSpPr>
          <p:spPr>
            <a:xfrm>
              <a:off x="6078898" y="3071282"/>
              <a:ext cx="1" cy="23321"/>
            </a:xfrm>
            <a:custGeom>
              <a:avLst/>
              <a:gdLst/>
              <a:ahLst/>
              <a:cxnLst/>
              <a:rect l="0" t="0" r="0" b="0"/>
              <a:pathLst>
                <a:path w="1" h="23321">
                  <a:moveTo>
                    <a:pt x="0" y="2332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E836E18-2384-452B-8B6C-B344ABCD5733}"/>
                </a:ext>
              </a:extLst>
            </p:cNvPr>
            <p:cNvSpPr/>
            <p:nvPr/>
          </p:nvSpPr>
          <p:spPr>
            <a:xfrm>
              <a:off x="6200670" y="3156791"/>
              <a:ext cx="94798" cy="101676"/>
            </a:xfrm>
            <a:custGeom>
              <a:avLst/>
              <a:gdLst/>
              <a:ahLst/>
              <a:cxnLst/>
              <a:rect l="0" t="0" r="0" b="0"/>
              <a:pathLst>
                <a:path w="94798" h="101676">
                  <a:moveTo>
                    <a:pt x="33699" y="0"/>
                  </a:moveTo>
                  <a:lnTo>
                    <a:pt x="12060" y="25766"/>
                  </a:lnTo>
                  <a:lnTo>
                    <a:pt x="1280" y="47365"/>
                  </a:lnTo>
                  <a:lnTo>
                    <a:pt x="0" y="62510"/>
                  </a:lnTo>
                  <a:lnTo>
                    <a:pt x="3175" y="77015"/>
                  </a:lnTo>
                  <a:lnTo>
                    <a:pt x="10344" y="89219"/>
                  </a:lnTo>
                  <a:lnTo>
                    <a:pt x="26198" y="98098"/>
                  </a:lnTo>
                  <a:lnTo>
                    <a:pt x="36472" y="101675"/>
                  </a:lnTo>
                  <a:lnTo>
                    <a:pt x="54797" y="101043"/>
                  </a:lnTo>
                  <a:lnTo>
                    <a:pt x="71579" y="94140"/>
                  </a:lnTo>
                  <a:lnTo>
                    <a:pt x="87675" y="82435"/>
                  </a:lnTo>
                  <a:lnTo>
                    <a:pt x="92140" y="75686"/>
                  </a:lnTo>
                  <a:lnTo>
                    <a:pt x="94797" y="61277"/>
                  </a:lnTo>
                  <a:lnTo>
                    <a:pt x="90796" y="48539"/>
                  </a:lnTo>
                  <a:lnTo>
                    <a:pt x="87311" y="42724"/>
                  </a:lnTo>
                  <a:lnTo>
                    <a:pt x="76528" y="33960"/>
                  </a:lnTo>
                  <a:lnTo>
                    <a:pt x="63963" y="28049"/>
                  </a:lnTo>
                  <a:lnTo>
                    <a:pt x="41473" y="233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6CD9102-8F9C-4714-ACC7-80ABB13FBA93}"/>
                </a:ext>
              </a:extLst>
            </p:cNvPr>
            <p:cNvSpPr/>
            <p:nvPr/>
          </p:nvSpPr>
          <p:spPr>
            <a:xfrm>
              <a:off x="6473120" y="3156341"/>
              <a:ext cx="134379" cy="101712"/>
            </a:xfrm>
            <a:custGeom>
              <a:avLst/>
              <a:gdLst/>
              <a:ahLst/>
              <a:cxnLst/>
              <a:rect l="0" t="0" r="0" b="0"/>
              <a:pathLst>
                <a:path w="134379" h="101712">
                  <a:moveTo>
                    <a:pt x="10002" y="62638"/>
                  </a:moveTo>
                  <a:lnTo>
                    <a:pt x="1749" y="75018"/>
                  </a:lnTo>
                  <a:lnTo>
                    <a:pt x="0" y="90309"/>
                  </a:lnTo>
                  <a:lnTo>
                    <a:pt x="743" y="99223"/>
                  </a:lnTo>
                  <a:lnTo>
                    <a:pt x="2102" y="101711"/>
                  </a:lnTo>
                  <a:lnTo>
                    <a:pt x="3872" y="99915"/>
                  </a:lnTo>
                  <a:lnTo>
                    <a:pt x="5915" y="95263"/>
                  </a:lnTo>
                  <a:lnTo>
                    <a:pt x="16832" y="32619"/>
                  </a:lnTo>
                  <a:lnTo>
                    <a:pt x="24842" y="16475"/>
                  </a:lnTo>
                  <a:lnTo>
                    <a:pt x="41070" y="5269"/>
                  </a:lnTo>
                  <a:lnTo>
                    <a:pt x="51444" y="1071"/>
                  </a:lnTo>
                  <a:lnTo>
                    <a:pt x="60949" y="0"/>
                  </a:lnTo>
                  <a:lnTo>
                    <a:pt x="78423" y="3417"/>
                  </a:lnTo>
                  <a:lnTo>
                    <a:pt x="98701" y="15052"/>
                  </a:lnTo>
                  <a:lnTo>
                    <a:pt x="115651" y="41821"/>
                  </a:lnTo>
                  <a:lnTo>
                    <a:pt x="134378" y="859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5F147DA-0144-4DF7-9EBA-278ACC22886A}"/>
                </a:ext>
              </a:extLst>
            </p:cNvPr>
            <p:cNvSpPr/>
            <p:nvPr/>
          </p:nvSpPr>
          <p:spPr>
            <a:xfrm>
              <a:off x="6824532" y="3117923"/>
              <a:ext cx="100890" cy="119592"/>
            </a:xfrm>
            <a:custGeom>
              <a:avLst/>
              <a:gdLst/>
              <a:ahLst/>
              <a:cxnLst/>
              <a:rect l="0" t="0" r="0" b="0"/>
              <a:pathLst>
                <a:path w="100890" h="119592">
                  <a:moveTo>
                    <a:pt x="70587" y="23321"/>
                  </a:moveTo>
                  <a:lnTo>
                    <a:pt x="15768" y="59867"/>
                  </a:lnTo>
                  <a:lnTo>
                    <a:pt x="5051" y="74688"/>
                  </a:lnTo>
                  <a:lnTo>
                    <a:pt x="985" y="83477"/>
                  </a:lnTo>
                  <a:lnTo>
                    <a:pt x="0" y="91928"/>
                  </a:lnTo>
                  <a:lnTo>
                    <a:pt x="3514" y="108228"/>
                  </a:lnTo>
                  <a:lnTo>
                    <a:pt x="8597" y="113610"/>
                  </a:lnTo>
                  <a:lnTo>
                    <a:pt x="23459" y="119591"/>
                  </a:lnTo>
                  <a:lnTo>
                    <a:pt x="55376" y="118832"/>
                  </a:lnTo>
                  <a:lnTo>
                    <a:pt x="83930" y="109010"/>
                  </a:lnTo>
                  <a:lnTo>
                    <a:pt x="96095" y="97681"/>
                  </a:lnTo>
                  <a:lnTo>
                    <a:pt x="100548" y="91032"/>
                  </a:lnTo>
                  <a:lnTo>
                    <a:pt x="100889" y="69825"/>
                  </a:lnTo>
                  <a:lnTo>
                    <a:pt x="98562" y="56915"/>
                  </a:lnTo>
                  <a:lnTo>
                    <a:pt x="86763" y="35660"/>
                  </a:lnTo>
                  <a:lnTo>
                    <a:pt x="5504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F6A275E-A394-4F38-8499-31A75D333BC8}"/>
                </a:ext>
              </a:extLst>
            </p:cNvPr>
            <p:cNvSpPr/>
            <p:nvPr/>
          </p:nvSpPr>
          <p:spPr>
            <a:xfrm>
              <a:off x="7022263" y="2947506"/>
              <a:ext cx="103725" cy="543547"/>
            </a:xfrm>
            <a:custGeom>
              <a:avLst/>
              <a:gdLst/>
              <a:ahLst/>
              <a:cxnLst/>
              <a:rect l="0" t="0" r="0" b="0"/>
              <a:pathLst>
                <a:path w="103725" h="543547">
                  <a:moveTo>
                    <a:pt x="59420" y="162643"/>
                  </a:moveTo>
                  <a:lnTo>
                    <a:pt x="51166" y="154390"/>
                  </a:lnTo>
                  <a:lnTo>
                    <a:pt x="49599" y="149368"/>
                  </a:lnTo>
                  <a:lnTo>
                    <a:pt x="50160" y="136877"/>
                  </a:lnTo>
                  <a:lnTo>
                    <a:pt x="53248" y="131647"/>
                  </a:lnTo>
                  <a:lnTo>
                    <a:pt x="94230" y="97779"/>
                  </a:lnTo>
                  <a:lnTo>
                    <a:pt x="100803" y="82855"/>
                  </a:lnTo>
                  <a:lnTo>
                    <a:pt x="103724" y="64705"/>
                  </a:lnTo>
                  <a:lnTo>
                    <a:pt x="93507" y="42820"/>
                  </a:lnTo>
                  <a:lnTo>
                    <a:pt x="75433" y="21288"/>
                  </a:lnTo>
                  <a:lnTo>
                    <a:pt x="55885" y="5961"/>
                  </a:lnTo>
                  <a:lnTo>
                    <a:pt x="35680" y="300"/>
                  </a:lnTo>
                  <a:lnTo>
                    <a:pt x="25455" y="0"/>
                  </a:lnTo>
                  <a:lnTo>
                    <a:pt x="16912" y="5846"/>
                  </a:lnTo>
                  <a:lnTo>
                    <a:pt x="2812" y="28464"/>
                  </a:lnTo>
                  <a:lnTo>
                    <a:pt x="0" y="74793"/>
                  </a:lnTo>
                  <a:lnTo>
                    <a:pt x="5372" y="133963"/>
                  </a:lnTo>
                  <a:lnTo>
                    <a:pt x="16397" y="194810"/>
                  </a:lnTo>
                  <a:lnTo>
                    <a:pt x="22101" y="226411"/>
                  </a:lnTo>
                  <a:lnTo>
                    <a:pt x="27631" y="258706"/>
                  </a:lnTo>
                  <a:lnTo>
                    <a:pt x="33045" y="291464"/>
                  </a:lnTo>
                  <a:lnTo>
                    <a:pt x="36655" y="327123"/>
                  </a:lnTo>
                  <a:lnTo>
                    <a:pt x="39061" y="364715"/>
                  </a:lnTo>
                  <a:lnTo>
                    <a:pt x="40665" y="403596"/>
                  </a:lnTo>
                  <a:lnTo>
                    <a:pt x="37841" y="460617"/>
                  </a:lnTo>
                  <a:lnTo>
                    <a:pt x="28842" y="512641"/>
                  </a:lnTo>
                  <a:lnTo>
                    <a:pt x="20553" y="54354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B055078-74B6-4723-A7A0-159561C4FA7A}"/>
                </a:ext>
              </a:extLst>
            </p:cNvPr>
            <p:cNvSpPr/>
            <p:nvPr/>
          </p:nvSpPr>
          <p:spPr>
            <a:xfrm>
              <a:off x="6972854" y="3133470"/>
              <a:ext cx="178792" cy="93283"/>
            </a:xfrm>
            <a:custGeom>
              <a:avLst/>
              <a:gdLst/>
              <a:ahLst/>
              <a:cxnLst/>
              <a:rect l="0" t="0" r="0" b="0"/>
              <a:pathLst>
                <a:path w="178792" h="93283">
                  <a:moveTo>
                    <a:pt x="0" y="93282"/>
                  </a:moveTo>
                  <a:lnTo>
                    <a:pt x="34485" y="57774"/>
                  </a:lnTo>
                  <a:lnTo>
                    <a:pt x="91119" y="27867"/>
                  </a:lnTo>
                  <a:lnTo>
                    <a:pt x="149359" y="9025"/>
                  </a:lnTo>
                  <a:lnTo>
                    <a:pt x="17879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3138D24-47A2-4B5D-B945-8BE29AFEA8D1}"/>
                </a:ext>
              </a:extLst>
            </p:cNvPr>
            <p:cNvSpPr/>
            <p:nvPr/>
          </p:nvSpPr>
          <p:spPr>
            <a:xfrm>
              <a:off x="7656924" y="2893006"/>
              <a:ext cx="141764" cy="590274"/>
            </a:xfrm>
            <a:custGeom>
              <a:avLst/>
              <a:gdLst/>
              <a:ahLst/>
              <a:cxnLst/>
              <a:rect l="0" t="0" r="0" b="0"/>
              <a:pathLst>
                <a:path w="141764" h="590274">
                  <a:moveTo>
                    <a:pt x="85510" y="108314"/>
                  </a:moveTo>
                  <a:lnTo>
                    <a:pt x="102016" y="104187"/>
                  </a:lnTo>
                  <a:lnTo>
                    <a:pt x="124661" y="89241"/>
                  </a:lnTo>
                  <a:lnTo>
                    <a:pt x="139528" y="68402"/>
                  </a:lnTo>
                  <a:lnTo>
                    <a:pt x="141763" y="51132"/>
                  </a:lnTo>
                  <a:lnTo>
                    <a:pt x="139013" y="32804"/>
                  </a:lnTo>
                  <a:lnTo>
                    <a:pt x="132034" y="16021"/>
                  </a:lnTo>
                  <a:lnTo>
                    <a:pt x="124299" y="9645"/>
                  </a:lnTo>
                  <a:lnTo>
                    <a:pt x="101885" y="257"/>
                  </a:lnTo>
                  <a:lnTo>
                    <a:pt x="90381" y="0"/>
                  </a:lnTo>
                  <a:lnTo>
                    <a:pt x="68384" y="6623"/>
                  </a:lnTo>
                  <a:lnTo>
                    <a:pt x="51698" y="27418"/>
                  </a:lnTo>
                  <a:lnTo>
                    <a:pt x="44831" y="41427"/>
                  </a:lnTo>
                  <a:lnTo>
                    <a:pt x="37199" y="89239"/>
                  </a:lnTo>
                  <a:lnTo>
                    <a:pt x="35535" y="149068"/>
                  </a:lnTo>
                  <a:lnTo>
                    <a:pt x="40553" y="210208"/>
                  </a:lnTo>
                  <a:lnTo>
                    <a:pt x="46038" y="245342"/>
                  </a:lnTo>
                  <a:lnTo>
                    <a:pt x="53149" y="283447"/>
                  </a:lnTo>
                  <a:lnTo>
                    <a:pt x="61345" y="323534"/>
                  </a:lnTo>
                  <a:lnTo>
                    <a:pt x="67672" y="358896"/>
                  </a:lnTo>
                  <a:lnTo>
                    <a:pt x="77005" y="421220"/>
                  </a:lnTo>
                  <a:lnTo>
                    <a:pt x="74820" y="480013"/>
                  </a:lnTo>
                  <a:lnTo>
                    <a:pt x="70609" y="508993"/>
                  </a:lnTo>
                  <a:lnTo>
                    <a:pt x="60893" y="530904"/>
                  </a:lnTo>
                  <a:lnTo>
                    <a:pt x="0" y="5902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A0C860E-FD50-412E-A76D-F99A9BD04F79}"/>
                </a:ext>
              </a:extLst>
            </p:cNvPr>
            <p:cNvSpPr/>
            <p:nvPr/>
          </p:nvSpPr>
          <p:spPr>
            <a:xfrm>
              <a:off x="7571415" y="3094602"/>
              <a:ext cx="202113" cy="23322"/>
            </a:xfrm>
            <a:custGeom>
              <a:avLst/>
              <a:gdLst/>
              <a:ahLst/>
              <a:cxnLst/>
              <a:rect l="0" t="0" r="0" b="0"/>
              <a:pathLst>
                <a:path w="202113" h="23322">
                  <a:moveTo>
                    <a:pt x="0" y="23321"/>
                  </a:moveTo>
                  <a:lnTo>
                    <a:pt x="55659" y="19194"/>
                  </a:lnTo>
                  <a:lnTo>
                    <a:pt x="113805" y="12501"/>
                  </a:lnTo>
                  <a:lnTo>
                    <a:pt x="167885" y="5048"/>
                  </a:lnTo>
                  <a:lnTo>
                    <a:pt x="20211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7892A66-D863-4591-B3AC-F340E0177F6E}"/>
                </a:ext>
              </a:extLst>
            </p:cNvPr>
            <p:cNvSpPr/>
            <p:nvPr/>
          </p:nvSpPr>
          <p:spPr>
            <a:xfrm>
              <a:off x="7834964" y="3090612"/>
              <a:ext cx="140676" cy="105047"/>
            </a:xfrm>
            <a:custGeom>
              <a:avLst/>
              <a:gdLst/>
              <a:ahLst/>
              <a:cxnLst/>
              <a:rect l="0" t="0" r="0" b="0"/>
              <a:pathLst>
                <a:path w="140676" h="105047">
                  <a:moveTo>
                    <a:pt x="24072" y="42858"/>
                  </a:moveTo>
                  <a:lnTo>
                    <a:pt x="15819" y="59365"/>
                  </a:lnTo>
                  <a:lnTo>
                    <a:pt x="15979" y="65955"/>
                  </a:lnTo>
                  <a:lnTo>
                    <a:pt x="18676" y="72075"/>
                  </a:lnTo>
                  <a:lnTo>
                    <a:pt x="23066" y="77883"/>
                  </a:lnTo>
                  <a:lnTo>
                    <a:pt x="29448" y="80892"/>
                  </a:lnTo>
                  <a:lnTo>
                    <a:pt x="45751" y="81931"/>
                  </a:lnTo>
                  <a:lnTo>
                    <a:pt x="70226" y="73533"/>
                  </a:lnTo>
                  <a:lnTo>
                    <a:pt x="89762" y="55978"/>
                  </a:lnTo>
                  <a:lnTo>
                    <a:pt x="92914" y="48150"/>
                  </a:lnTo>
                  <a:lnTo>
                    <a:pt x="94112" y="30239"/>
                  </a:lnTo>
                  <a:lnTo>
                    <a:pt x="91495" y="22353"/>
                  </a:lnTo>
                  <a:lnTo>
                    <a:pt x="81677" y="8985"/>
                  </a:lnTo>
                  <a:lnTo>
                    <a:pt x="66373" y="1892"/>
                  </a:lnTo>
                  <a:lnTo>
                    <a:pt x="57455" y="0"/>
                  </a:lnTo>
                  <a:lnTo>
                    <a:pt x="36030" y="7111"/>
                  </a:lnTo>
                  <a:lnTo>
                    <a:pt x="15566" y="20925"/>
                  </a:lnTo>
                  <a:lnTo>
                    <a:pt x="3594" y="35701"/>
                  </a:lnTo>
                  <a:lnTo>
                    <a:pt x="0" y="50906"/>
                  </a:lnTo>
                  <a:lnTo>
                    <a:pt x="251" y="58588"/>
                  </a:lnTo>
                  <a:lnTo>
                    <a:pt x="4736" y="66301"/>
                  </a:lnTo>
                  <a:lnTo>
                    <a:pt x="29955" y="87808"/>
                  </a:lnTo>
                  <a:lnTo>
                    <a:pt x="46553" y="96809"/>
                  </a:lnTo>
                  <a:lnTo>
                    <a:pt x="54606" y="97827"/>
                  </a:lnTo>
                  <a:lnTo>
                    <a:pt x="70464" y="94352"/>
                  </a:lnTo>
                  <a:lnTo>
                    <a:pt x="100894" y="76158"/>
                  </a:lnTo>
                  <a:lnTo>
                    <a:pt x="107245" y="76287"/>
                  </a:lnTo>
                  <a:lnTo>
                    <a:pt x="113206" y="78100"/>
                  </a:lnTo>
                  <a:lnTo>
                    <a:pt x="124435" y="87024"/>
                  </a:lnTo>
                  <a:lnTo>
                    <a:pt x="140675" y="10504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E519FC6-AE7F-4017-A82F-D3D048EDF688}"/>
                </a:ext>
              </a:extLst>
            </p:cNvPr>
            <p:cNvSpPr/>
            <p:nvPr/>
          </p:nvSpPr>
          <p:spPr>
            <a:xfrm>
              <a:off x="8023358" y="2993994"/>
              <a:ext cx="168997" cy="217212"/>
            </a:xfrm>
            <a:custGeom>
              <a:avLst/>
              <a:gdLst/>
              <a:ahLst/>
              <a:cxnLst/>
              <a:rect l="0" t="0" r="0" b="0"/>
              <a:pathLst>
                <a:path w="168997" h="217212">
                  <a:moveTo>
                    <a:pt x="6696" y="38420"/>
                  </a:moveTo>
                  <a:lnTo>
                    <a:pt x="1354" y="0"/>
                  </a:lnTo>
                  <a:lnTo>
                    <a:pt x="543" y="715"/>
                  </a:lnTo>
                  <a:lnTo>
                    <a:pt x="0" y="51305"/>
                  </a:lnTo>
                  <a:lnTo>
                    <a:pt x="6055" y="101163"/>
                  </a:lnTo>
                  <a:lnTo>
                    <a:pt x="18406" y="149813"/>
                  </a:lnTo>
                  <a:lnTo>
                    <a:pt x="23140" y="154141"/>
                  </a:lnTo>
                  <a:lnTo>
                    <a:pt x="28023" y="154435"/>
                  </a:lnTo>
                  <a:lnTo>
                    <a:pt x="33006" y="152040"/>
                  </a:lnTo>
                  <a:lnTo>
                    <a:pt x="87468" y="93495"/>
                  </a:lnTo>
                  <a:lnTo>
                    <a:pt x="111807" y="71532"/>
                  </a:lnTo>
                  <a:lnTo>
                    <a:pt x="112183" y="71724"/>
                  </a:lnTo>
                  <a:lnTo>
                    <a:pt x="100374" y="84442"/>
                  </a:lnTo>
                  <a:lnTo>
                    <a:pt x="98514" y="90694"/>
                  </a:lnTo>
                  <a:lnTo>
                    <a:pt x="98752" y="106855"/>
                  </a:lnTo>
                  <a:lnTo>
                    <a:pt x="102615" y="114274"/>
                  </a:lnTo>
                  <a:lnTo>
                    <a:pt x="116121" y="127124"/>
                  </a:lnTo>
                  <a:lnTo>
                    <a:pt x="162219" y="157465"/>
                  </a:lnTo>
                  <a:lnTo>
                    <a:pt x="166520" y="164424"/>
                  </a:lnTo>
                  <a:lnTo>
                    <a:pt x="168996" y="179067"/>
                  </a:lnTo>
                  <a:lnTo>
                    <a:pt x="164914" y="191909"/>
                  </a:lnTo>
                  <a:lnTo>
                    <a:pt x="157341" y="202511"/>
                  </a:lnTo>
                  <a:lnTo>
                    <a:pt x="138845" y="21721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0A64A61-2A76-45AF-A8D3-8EF7FFA9ACFF}"/>
                </a:ext>
              </a:extLst>
            </p:cNvPr>
            <p:cNvSpPr/>
            <p:nvPr/>
          </p:nvSpPr>
          <p:spPr>
            <a:xfrm>
              <a:off x="8263259" y="2904807"/>
              <a:ext cx="94018" cy="329720"/>
            </a:xfrm>
            <a:custGeom>
              <a:avLst/>
              <a:gdLst/>
              <a:ahLst/>
              <a:cxnLst/>
              <a:rect l="0" t="0" r="0" b="0"/>
              <a:pathLst>
                <a:path w="94018" h="329720">
                  <a:moveTo>
                    <a:pt x="62189" y="18778"/>
                  </a:moveTo>
                  <a:lnTo>
                    <a:pt x="78695" y="2271"/>
                  </a:lnTo>
                  <a:lnTo>
                    <a:pt x="84422" y="0"/>
                  </a:lnTo>
                  <a:lnTo>
                    <a:pt x="89102" y="1077"/>
                  </a:lnTo>
                  <a:lnTo>
                    <a:pt x="93088" y="4386"/>
                  </a:lnTo>
                  <a:lnTo>
                    <a:pt x="94017" y="11774"/>
                  </a:lnTo>
                  <a:lnTo>
                    <a:pt x="80792" y="65475"/>
                  </a:lnTo>
                  <a:lnTo>
                    <a:pt x="66138" y="107766"/>
                  </a:lnTo>
                  <a:lnTo>
                    <a:pt x="45230" y="166869"/>
                  </a:lnTo>
                  <a:lnTo>
                    <a:pt x="28453" y="219625"/>
                  </a:lnTo>
                  <a:lnTo>
                    <a:pt x="11598" y="281263"/>
                  </a:lnTo>
                  <a:lnTo>
                    <a:pt x="0" y="32971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873ACD8-701B-4306-8EDB-225ABD7A9054}"/>
                </a:ext>
              </a:extLst>
            </p:cNvPr>
            <p:cNvSpPr/>
            <p:nvPr/>
          </p:nvSpPr>
          <p:spPr>
            <a:xfrm>
              <a:off x="8489839" y="2939132"/>
              <a:ext cx="99910" cy="232166"/>
            </a:xfrm>
            <a:custGeom>
              <a:avLst/>
              <a:gdLst/>
              <a:ahLst/>
              <a:cxnLst/>
              <a:rect l="0" t="0" r="0" b="0"/>
              <a:pathLst>
                <a:path w="99910" h="232166">
                  <a:moveTo>
                    <a:pt x="22173" y="0"/>
                  </a:moveTo>
                  <a:lnTo>
                    <a:pt x="13921" y="8253"/>
                  </a:lnTo>
                  <a:lnTo>
                    <a:pt x="4660" y="29893"/>
                  </a:lnTo>
                  <a:lnTo>
                    <a:pt x="0" y="83160"/>
                  </a:lnTo>
                  <a:lnTo>
                    <a:pt x="920" y="140379"/>
                  </a:lnTo>
                  <a:lnTo>
                    <a:pt x="7258" y="171796"/>
                  </a:lnTo>
                  <a:lnTo>
                    <a:pt x="28791" y="209636"/>
                  </a:lnTo>
                  <a:lnTo>
                    <a:pt x="47283" y="225034"/>
                  </a:lnTo>
                  <a:lnTo>
                    <a:pt x="57052" y="230349"/>
                  </a:lnTo>
                  <a:lnTo>
                    <a:pt x="65292" y="232165"/>
                  </a:lnTo>
                  <a:lnTo>
                    <a:pt x="72513" y="231648"/>
                  </a:lnTo>
                  <a:lnTo>
                    <a:pt x="88623" y="224971"/>
                  </a:lnTo>
                  <a:lnTo>
                    <a:pt x="99909" y="21765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2235BBD-E04C-451D-9599-098295248999}"/>
                </a:ext>
              </a:extLst>
            </p:cNvPr>
            <p:cNvSpPr/>
            <p:nvPr/>
          </p:nvSpPr>
          <p:spPr>
            <a:xfrm>
              <a:off x="8620842" y="3040188"/>
              <a:ext cx="15548" cy="93283"/>
            </a:xfrm>
            <a:custGeom>
              <a:avLst/>
              <a:gdLst/>
              <a:ahLst/>
              <a:cxnLst/>
              <a:rect l="0" t="0" r="0" b="0"/>
              <a:pathLst>
                <a:path w="15548" h="93283">
                  <a:moveTo>
                    <a:pt x="0" y="0"/>
                  </a:moveTo>
                  <a:lnTo>
                    <a:pt x="5342" y="20345"/>
                  </a:lnTo>
                  <a:lnTo>
                    <a:pt x="12903" y="79315"/>
                  </a:lnTo>
                  <a:lnTo>
                    <a:pt x="15547" y="932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E4D56AE-63CF-43CA-821D-E8F553E6FE02}"/>
                </a:ext>
              </a:extLst>
            </p:cNvPr>
            <p:cNvSpPr/>
            <p:nvPr/>
          </p:nvSpPr>
          <p:spPr>
            <a:xfrm>
              <a:off x="8628615" y="2946905"/>
              <a:ext cx="15548" cy="46643"/>
            </a:xfrm>
            <a:custGeom>
              <a:avLst/>
              <a:gdLst/>
              <a:ahLst/>
              <a:cxnLst/>
              <a:rect l="0" t="0" r="0" b="0"/>
              <a:pathLst>
                <a:path w="15548" h="46643">
                  <a:moveTo>
                    <a:pt x="15547" y="46642"/>
                  </a:moveTo>
                  <a:lnTo>
                    <a:pt x="13819" y="10109"/>
                  </a:lnTo>
                  <a:lnTo>
                    <a:pt x="10941" y="5876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6B92C68-4D36-46E3-9020-82E41DADCC04}"/>
                </a:ext>
              </a:extLst>
            </p:cNvPr>
            <p:cNvSpPr/>
            <p:nvPr/>
          </p:nvSpPr>
          <p:spPr>
            <a:xfrm>
              <a:off x="8729671" y="3102376"/>
              <a:ext cx="15548" cy="240980"/>
            </a:xfrm>
            <a:custGeom>
              <a:avLst/>
              <a:gdLst/>
              <a:ahLst/>
              <a:cxnLst/>
              <a:rect l="0" t="0" r="0" b="0"/>
              <a:pathLst>
                <a:path w="15548" h="240980">
                  <a:moveTo>
                    <a:pt x="0" y="0"/>
                  </a:moveTo>
                  <a:lnTo>
                    <a:pt x="6693" y="47405"/>
                  </a:lnTo>
                  <a:lnTo>
                    <a:pt x="11580" y="108672"/>
                  </a:lnTo>
                  <a:lnTo>
                    <a:pt x="14372" y="170491"/>
                  </a:lnTo>
                  <a:lnTo>
                    <a:pt x="15392" y="229308"/>
                  </a:lnTo>
                  <a:lnTo>
                    <a:pt x="15547" y="2409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5AF6292-AA32-4CF4-A071-DB5871274B85}"/>
                </a:ext>
              </a:extLst>
            </p:cNvPr>
            <p:cNvSpPr/>
            <p:nvPr/>
          </p:nvSpPr>
          <p:spPr>
            <a:xfrm>
              <a:off x="8729671" y="3020054"/>
              <a:ext cx="106393" cy="160058"/>
            </a:xfrm>
            <a:custGeom>
              <a:avLst/>
              <a:gdLst/>
              <a:ahLst/>
              <a:cxnLst/>
              <a:rect l="0" t="0" r="0" b="0"/>
              <a:pathLst>
                <a:path w="106393" h="160058">
                  <a:moveTo>
                    <a:pt x="0" y="82322"/>
                  </a:moveTo>
                  <a:lnTo>
                    <a:pt x="7934" y="51292"/>
                  </a:lnTo>
                  <a:lnTo>
                    <a:pt x="25671" y="18617"/>
                  </a:lnTo>
                  <a:lnTo>
                    <a:pt x="39912" y="3336"/>
                  </a:lnTo>
                  <a:lnTo>
                    <a:pt x="47337" y="298"/>
                  </a:lnTo>
                  <a:lnTo>
                    <a:pt x="54880" y="0"/>
                  </a:lnTo>
                  <a:lnTo>
                    <a:pt x="62499" y="1529"/>
                  </a:lnTo>
                  <a:lnTo>
                    <a:pt x="77874" y="12441"/>
                  </a:lnTo>
                  <a:lnTo>
                    <a:pt x="85601" y="20187"/>
                  </a:lnTo>
                  <a:lnTo>
                    <a:pt x="96491" y="44918"/>
                  </a:lnTo>
                  <a:lnTo>
                    <a:pt x="106392" y="101805"/>
                  </a:lnTo>
                  <a:lnTo>
                    <a:pt x="98533" y="126106"/>
                  </a:lnTo>
                  <a:lnTo>
                    <a:pt x="85251" y="144968"/>
                  </a:lnTo>
                  <a:lnTo>
                    <a:pt x="62188" y="1600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D4ADE3E-F172-475E-94F0-6CBAC6E90C78}"/>
                </a:ext>
              </a:extLst>
            </p:cNvPr>
            <p:cNvSpPr/>
            <p:nvPr/>
          </p:nvSpPr>
          <p:spPr>
            <a:xfrm>
              <a:off x="8877368" y="3001320"/>
              <a:ext cx="38869" cy="116604"/>
            </a:xfrm>
            <a:custGeom>
              <a:avLst/>
              <a:gdLst/>
              <a:ahLst/>
              <a:cxnLst/>
              <a:rect l="0" t="0" r="0" b="0"/>
              <a:pathLst>
                <a:path w="38869" h="116604">
                  <a:moveTo>
                    <a:pt x="0" y="0"/>
                  </a:moveTo>
                  <a:lnTo>
                    <a:pt x="12380" y="8253"/>
                  </a:lnTo>
                  <a:lnTo>
                    <a:pt x="16027" y="15003"/>
                  </a:lnTo>
                  <a:lnTo>
                    <a:pt x="26487" y="69005"/>
                  </a:lnTo>
                  <a:lnTo>
                    <a:pt x="38868" y="1166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93D52E-F9A6-4860-BC21-1B76F5CEC05D}"/>
                </a:ext>
              </a:extLst>
            </p:cNvPr>
            <p:cNvSpPr/>
            <p:nvPr/>
          </p:nvSpPr>
          <p:spPr>
            <a:xfrm>
              <a:off x="8869595" y="2908038"/>
              <a:ext cx="31094" cy="31095"/>
            </a:xfrm>
            <a:custGeom>
              <a:avLst/>
              <a:gdLst/>
              <a:ahLst/>
              <a:cxnLst/>
              <a:rect l="0" t="0" r="0" b="0"/>
              <a:pathLst>
                <a:path w="31094" h="31095">
                  <a:moveTo>
                    <a:pt x="31093" y="3109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BC5BAD1-FF46-48C2-AD97-229B0AD11CEB}"/>
                </a:ext>
              </a:extLst>
            </p:cNvPr>
            <p:cNvSpPr/>
            <p:nvPr/>
          </p:nvSpPr>
          <p:spPr>
            <a:xfrm>
              <a:off x="9037122" y="2999273"/>
              <a:ext cx="127868" cy="149578"/>
            </a:xfrm>
            <a:custGeom>
              <a:avLst/>
              <a:gdLst/>
              <a:ahLst/>
              <a:cxnLst/>
              <a:rect l="0" t="0" r="0" b="0"/>
              <a:pathLst>
                <a:path w="127868" h="149578">
                  <a:moveTo>
                    <a:pt x="127867" y="9820"/>
                  </a:moveTo>
                  <a:lnTo>
                    <a:pt x="119614" y="1567"/>
                  </a:lnTo>
                  <a:lnTo>
                    <a:pt x="114591" y="0"/>
                  </a:lnTo>
                  <a:lnTo>
                    <a:pt x="102101" y="561"/>
                  </a:lnTo>
                  <a:lnTo>
                    <a:pt x="50736" y="15893"/>
                  </a:lnTo>
                  <a:lnTo>
                    <a:pt x="17297" y="40890"/>
                  </a:lnTo>
                  <a:lnTo>
                    <a:pt x="2142" y="60194"/>
                  </a:lnTo>
                  <a:lnTo>
                    <a:pt x="0" y="71906"/>
                  </a:lnTo>
                  <a:lnTo>
                    <a:pt x="4530" y="98738"/>
                  </a:lnTo>
                  <a:lnTo>
                    <a:pt x="17484" y="121029"/>
                  </a:lnTo>
                  <a:lnTo>
                    <a:pt x="25776" y="130601"/>
                  </a:lnTo>
                  <a:lnTo>
                    <a:pt x="51111" y="143539"/>
                  </a:lnTo>
                  <a:lnTo>
                    <a:pt x="79070" y="149577"/>
                  </a:lnTo>
                  <a:lnTo>
                    <a:pt x="120093" y="1419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FB129BB-F9A8-4283-9FC8-E2E0DFD596DF}"/>
                </a:ext>
              </a:extLst>
            </p:cNvPr>
            <p:cNvSpPr/>
            <p:nvPr/>
          </p:nvSpPr>
          <p:spPr>
            <a:xfrm>
              <a:off x="9130848" y="2782618"/>
              <a:ext cx="65236" cy="350853"/>
            </a:xfrm>
            <a:custGeom>
              <a:avLst/>
              <a:gdLst/>
              <a:ahLst/>
              <a:cxnLst/>
              <a:rect l="0" t="0" r="0" b="0"/>
              <a:pathLst>
                <a:path w="65236" h="350853">
                  <a:moveTo>
                    <a:pt x="10820" y="78778"/>
                  </a:moveTo>
                  <a:lnTo>
                    <a:pt x="8517" y="29589"/>
                  </a:lnTo>
                  <a:lnTo>
                    <a:pt x="4615" y="3365"/>
                  </a:lnTo>
                  <a:lnTo>
                    <a:pt x="2364" y="0"/>
                  </a:lnTo>
                  <a:lnTo>
                    <a:pt x="0" y="348"/>
                  </a:lnTo>
                  <a:lnTo>
                    <a:pt x="800" y="62737"/>
                  </a:lnTo>
                  <a:lnTo>
                    <a:pt x="4351" y="116275"/>
                  </a:lnTo>
                  <a:lnTo>
                    <a:pt x="10537" y="170588"/>
                  </a:lnTo>
                  <a:lnTo>
                    <a:pt x="21923" y="229275"/>
                  </a:lnTo>
                  <a:lnTo>
                    <a:pt x="35620" y="278392"/>
                  </a:lnTo>
                  <a:lnTo>
                    <a:pt x="53294" y="326215"/>
                  </a:lnTo>
                  <a:lnTo>
                    <a:pt x="65235" y="35085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19EDF24-1532-4F97-9682-7DB11528365F}"/>
                </a:ext>
              </a:extLst>
            </p:cNvPr>
            <p:cNvSpPr/>
            <p:nvPr/>
          </p:nvSpPr>
          <p:spPr>
            <a:xfrm>
              <a:off x="9304912" y="2944677"/>
              <a:ext cx="84860" cy="204341"/>
            </a:xfrm>
            <a:custGeom>
              <a:avLst/>
              <a:gdLst/>
              <a:ahLst/>
              <a:cxnLst/>
              <a:rect l="0" t="0" r="0" b="0"/>
              <a:pathLst>
                <a:path w="84860" h="204341">
                  <a:moveTo>
                    <a:pt x="69962" y="10002"/>
                  </a:moveTo>
                  <a:lnTo>
                    <a:pt x="82342" y="1749"/>
                  </a:lnTo>
                  <a:lnTo>
                    <a:pt x="83398" y="181"/>
                  </a:lnTo>
                  <a:lnTo>
                    <a:pt x="81510" y="0"/>
                  </a:lnTo>
                  <a:lnTo>
                    <a:pt x="72503" y="2965"/>
                  </a:lnTo>
                  <a:lnTo>
                    <a:pt x="43305" y="23551"/>
                  </a:lnTo>
                  <a:lnTo>
                    <a:pt x="27021" y="40208"/>
                  </a:lnTo>
                  <a:lnTo>
                    <a:pt x="16904" y="56248"/>
                  </a:lnTo>
                  <a:lnTo>
                    <a:pt x="16452" y="64153"/>
                  </a:lnTo>
                  <a:lnTo>
                    <a:pt x="22860" y="79847"/>
                  </a:lnTo>
                  <a:lnTo>
                    <a:pt x="78782" y="126595"/>
                  </a:lnTo>
                  <a:lnTo>
                    <a:pt x="82752" y="135235"/>
                  </a:lnTo>
                  <a:lnTo>
                    <a:pt x="84859" y="154049"/>
                  </a:lnTo>
                  <a:lnTo>
                    <a:pt x="79030" y="163039"/>
                  </a:lnTo>
                  <a:lnTo>
                    <a:pt x="44530" y="186345"/>
                  </a:lnTo>
                  <a:lnTo>
                    <a:pt x="0" y="20434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D941E05-E894-4857-A5DB-A95F6E7B13F4}"/>
              </a:ext>
            </a:extLst>
          </p:cNvPr>
          <p:cNvGrpSpPr/>
          <p:nvPr/>
        </p:nvGrpSpPr>
        <p:grpSpPr>
          <a:xfrm>
            <a:off x="1487405" y="3811878"/>
            <a:ext cx="1552045" cy="556386"/>
            <a:chOff x="1487405" y="3811878"/>
            <a:chExt cx="1552045" cy="556386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3D1C50B-9272-4D81-8739-00E18D70FA76}"/>
                </a:ext>
              </a:extLst>
            </p:cNvPr>
            <p:cNvSpPr/>
            <p:nvPr/>
          </p:nvSpPr>
          <p:spPr>
            <a:xfrm>
              <a:off x="1487405" y="3949690"/>
              <a:ext cx="160584" cy="240981"/>
            </a:xfrm>
            <a:custGeom>
              <a:avLst/>
              <a:gdLst/>
              <a:ahLst/>
              <a:cxnLst/>
              <a:rect l="0" t="0" r="0" b="0"/>
              <a:pathLst>
                <a:path w="160584" h="240981">
                  <a:moveTo>
                    <a:pt x="12886" y="0"/>
                  </a:moveTo>
                  <a:lnTo>
                    <a:pt x="490" y="48576"/>
                  </a:lnTo>
                  <a:lnTo>
                    <a:pt x="0" y="93472"/>
                  </a:lnTo>
                  <a:lnTo>
                    <a:pt x="6007" y="124461"/>
                  </a:lnTo>
                  <a:lnTo>
                    <a:pt x="11755" y="135661"/>
                  </a:lnTo>
                  <a:lnTo>
                    <a:pt x="27354" y="150409"/>
                  </a:lnTo>
                  <a:lnTo>
                    <a:pt x="45804" y="155236"/>
                  </a:lnTo>
                  <a:lnTo>
                    <a:pt x="55561" y="155314"/>
                  </a:lnTo>
                  <a:lnTo>
                    <a:pt x="77918" y="143885"/>
                  </a:lnTo>
                  <a:lnTo>
                    <a:pt x="133844" y="93631"/>
                  </a:lnTo>
                  <a:lnTo>
                    <a:pt x="142653" y="83073"/>
                  </a:lnTo>
                  <a:lnTo>
                    <a:pt x="142583" y="83885"/>
                  </a:lnTo>
                  <a:lnTo>
                    <a:pt x="140810" y="87017"/>
                  </a:lnTo>
                  <a:lnTo>
                    <a:pt x="137729" y="141647"/>
                  </a:lnTo>
                  <a:lnTo>
                    <a:pt x="141481" y="204564"/>
                  </a:lnTo>
                  <a:lnTo>
                    <a:pt x="148062" y="222779"/>
                  </a:lnTo>
                  <a:lnTo>
                    <a:pt x="160583" y="24098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644111F-07DC-4588-B10B-B4093ABF17CF}"/>
                </a:ext>
              </a:extLst>
            </p:cNvPr>
            <p:cNvSpPr/>
            <p:nvPr/>
          </p:nvSpPr>
          <p:spPr>
            <a:xfrm>
              <a:off x="1749044" y="4074067"/>
              <a:ext cx="31095" cy="7774"/>
            </a:xfrm>
            <a:custGeom>
              <a:avLst/>
              <a:gdLst/>
              <a:ahLst/>
              <a:cxnLst/>
              <a:rect l="0" t="0" r="0" b="0"/>
              <a:pathLst>
                <a:path w="31095" h="7774">
                  <a:moveTo>
                    <a:pt x="0" y="7773"/>
                  </a:moveTo>
                  <a:lnTo>
                    <a:pt x="31094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5E5E213-5C48-406F-8F3C-DEDA3FF28F98}"/>
                </a:ext>
              </a:extLst>
            </p:cNvPr>
            <p:cNvSpPr/>
            <p:nvPr/>
          </p:nvSpPr>
          <p:spPr>
            <a:xfrm>
              <a:off x="1813343" y="3942462"/>
              <a:ext cx="176681" cy="200911"/>
            </a:xfrm>
            <a:custGeom>
              <a:avLst/>
              <a:gdLst/>
              <a:ahLst/>
              <a:cxnLst/>
              <a:rect l="0" t="0" r="0" b="0"/>
              <a:pathLst>
                <a:path w="176681" h="200911">
                  <a:moveTo>
                    <a:pt x="13436" y="7228"/>
                  </a:moveTo>
                  <a:lnTo>
                    <a:pt x="1056" y="11355"/>
                  </a:lnTo>
                  <a:lnTo>
                    <a:pt x="0" y="10843"/>
                  </a:lnTo>
                  <a:lnTo>
                    <a:pt x="5737" y="5668"/>
                  </a:lnTo>
                  <a:lnTo>
                    <a:pt x="27662" y="1296"/>
                  </a:lnTo>
                  <a:lnTo>
                    <a:pt x="68419" y="0"/>
                  </a:lnTo>
                  <a:lnTo>
                    <a:pt x="92287" y="6607"/>
                  </a:lnTo>
                  <a:lnTo>
                    <a:pt x="102280" y="11997"/>
                  </a:lnTo>
                  <a:lnTo>
                    <a:pt x="115686" y="31804"/>
                  </a:lnTo>
                  <a:lnTo>
                    <a:pt x="122796" y="57019"/>
                  </a:lnTo>
                  <a:lnTo>
                    <a:pt x="123077" y="82620"/>
                  </a:lnTo>
                  <a:lnTo>
                    <a:pt x="99329" y="144066"/>
                  </a:lnTo>
                  <a:lnTo>
                    <a:pt x="87311" y="169389"/>
                  </a:lnTo>
                  <a:lnTo>
                    <a:pt x="86870" y="179251"/>
                  </a:lnTo>
                  <a:lnTo>
                    <a:pt x="90032" y="187553"/>
                  </a:lnTo>
                  <a:lnTo>
                    <a:pt x="95594" y="194816"/>
                  </a:lnTo>
                  <a:lnTo>
                    <a:pt x="102757" y="198793"/>
                  </a:lnTo>
                  <a:lnTo>
                    <a:pt x="119929" y="200910"/>
                  </a:lnTo>
                  <a:lnTo>
                    <a:pt x="176680" y="18601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896FA2B-9118-4C7C-AB54-A6F25C94C892}"/>
                </a:ext>
              </a:extLst>
            </p:cNvPr>
            <p:cNvSpPr/>
            <p:nvPr/>
          </p:nvSpPr>
          <p:spPr>
            <a:xfrm>
              <a:off x="1593573" y="4213990"/>
              <a:ext cx="365357" cy="52254"/>
            </a:xfrm>
            <a:custGeom>
              <a:avLst/>
              <a:gdLst/>
              <a:ahLst/>
              <a:cxnLst/>
              <a:rect l="0" t="0" r="0" b="0"/>
              <a:pathLst>
                <a:path w="365357" h="52254">
                  <a:moveTo>
                    <a:pt x="0" y="38868"/>
                  </a:moveTo>
                  <a:lnTo>
                    <a:pt x="12380" y="47121"/>
                  </a:lnTo>
                  <a:lnTo>
                    <a:pt x="40712" y="52253"/>
                  </a:lnTo>
                  <a:lnTo>
                    <a:pt x="88839" y="49648"/>
                  </a:lnTo>
                  <a:lnTo>
                    <a:pt x="140828" y="43371"/>
                  </a:lnTo>
                  <a:lnTo>
                    <a:pt x="204241" y="33959"/>
                  </a:lnTo>
                  <a:lnTo>
                    <a:pt x="238080" y="27822"/>
                  </a:lnTo>
                  <a:lnTo>
                    <a:pt x="298424" y="15820"/>
                  </a:lnTo>
                  <a:lnTo>
                    <a:pt x="351367" y="3382"/>
                  </a:lnTo>
                  <a:lnTo>
                    <a:pt x="365356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2041F6-BF63-41EA-A74F-F3024F7E5C36}"/>
                </a:ext>
              </a:extLst>
            </p:cNvPr>
            <p:cNvSpPr/>
            <p:nvPr/>
          </p:nvSpPr>
          <p:spPr>
            <a:xfrm>
              <a:off x="1668464" y="4283952"/>
              <a:ext cx="306013" cy="84312"/>
            </a:xfrm>
            <a:custGeom>
              <a:avLst/>
              <a:gdLst/>
              <a:ahLst/>
              <a:cxnLst/>
              <a:rect l="0" t="0" r="0" b="0"/>
              <a:pathLst>
                <a:path w="306013" h="84312">
                  <a:moveTo>
                    <a:pt x="88353" y="15547"/>
                  </a:moveTo>
                  <a:lnTo>
                    <a:pt x="25312" y="55524"/>
                  </a:lnTo>
                  <a:lnTo>
                    <a:pt x="2465" y="73046"/>
                  </a:lnTo>
                  <a:lnTo>
                    <a:pt x="0" y="78927"/>
                  </a:lnTo>
                  <a:lnTo>
                    <a:pt x="948" y="83712"/>
                  </a:lnTo>
                  <a:lnTo>
                    <a:pt x="8490" y="84311"/>
                  </a:lnTo>
                  <a:lnTo>
                    <a:pt x="59892" y="71046"/>
                  </a:lnTo>
                  <a:lnTo>
                    <a:pt x="90972" y="62047"/>
                  </a:lnTo>
                  <a:lnTo>
                    <a:pt x="126375" y="51729"/>
                  </a:lnTo>
                  <a:lnTo>
                    <a:pt x="162070" y="41396"/>
                  </a:lnTo>
                  <a:lnTo>
                    <a:pt x="197959" y="31052"/>
                  </a:lnTo>
                  <a:lnTo>
                    <a:pt x="257988" y="13801"/>
                  </a:lnTo>
                  <a:lnTo>
                    <a:pt x="306012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8A41857-CE85-492E-B271-41ACE0B60A37}"/>
                </a:ext>
              </a:extLst>
            </p:cNvPr>
            <p:cNvSpPr/>
            <p:nvPr/>
          </p:nvSpPr>
          <p:spPr>
            <a:xfrm>
              <a:off x="2339832" y="3871955"/>
              <a:ext cx="62189" cy="303169"/>
            </a:xfrm>
            <a:custGeom>
              <a:avLst/>
              <a:gdLst/>
              <a:ahLst/>
              <a:cxnLst/>
              <a:rect l="0" t="0" r="0" b="0"/>
              <a:pathLst>
                <a:path w="62189" h="303169">
                  <a:moveTo>
                    <a:pt x="62188" y="0"/>
                  </a:moveTo>
                  <a:lnTo>
                    <a:pt x="45276" y="32278"/>
                  </a:lnTo>
                  <a:lnTo>
                    <a:pt x="28386" y="86435"/>
                  </a:lnTo>
                  <a:lnTo>
                    <a:pt x="16071" y="136881"/>
                  </a:lnTo>
                  <a:lnTo>
                    <a:pt x="7718" y="185212"/>
                  </a:lnTo>
                  <a:lnTo>
                    <a:pt x="3430" y="232605"/>
                  </a:lnTo>
                  <a:lnTo>
                    <a:pt x="1016" y="282260"/>
                  </a:lnTo>
                  <a:lnTo>
                    <a:pt x="0" y="30316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50B83CC-58C5-427E-8832-E72E7E4C33DF}"/>
                </a:ext>
              </a:extLst>
            </p:cNvPr>
            <p:cNvSpPr/>
            <p:nvPr/>
          </p:nvSpPr>
          <p:spPr>
            <a:xfrm>
              <a:off x="2265413" y="3811878"/>
              <a:ext cx="274321" cy="207775"/>
            </a:xfrm>
            <a:custGeom>
              <a:avLst/>
              <a:gdLst/>
              <a:ahLst/>
              <a:cxnLst/>
              <a:rect l="0" t="0" r="0" b="0"/>
              <a:pathLst>
                <a:path w="274321" h="207775">
                  <a:moveTo>
                    <a:pt x="20004" y="83397"/>
                  </a:moveTo>
                  <a:lnTo>
                    <a:pt x="3497" y="66891"/>
                  </a:lnTo>
                  <a:lnTo>
                    <a:pt x="362" y="59437"/>
                  </a:lnTo>
                  <a:lnTo>
                    <a:pt x="0" y="51877"/>
                  </a:lnTo>
                  <a:lnTo>
                    <a:pt x="1486" y="44246"/>
                  </a:lnTo>
                  <a:lnTo>
                    <a:pt x="12350" y="28857"/>
                  </a:lnTo>
                  <a:lnTo>
                    <a:pt x="20083" y="21125"/>
                  </a:lnTo>
                  <a:lnTo>
                    <a:pt x="76362" y="1991"/>
                  </a:lnTo>
                  <a:lnTo>
                    <a:pt x="131136" y="0"/>
                  </a:lnTo>
                  <a:lnTo>
                    <a:pt x="186863" y="6601"/>
                  </a:lnTo>
                  <a:lnTo>
                    <a:pt x="228905" y="21050"/>
                  </a:lnTo>
                  <a:lnTo>
                    <a:pt x="257955" y="48202"/>
                  </a:lnTo>
                  <a:lnTo>
                    <a:pt x="269329" y="65116"/>
                  </a:lnTo>
                  <a:lnTo>
                    <a:pt x="274320" y="83302"/>
                  </a:lnTo>
                  <a:lnTo>
                    <a:pt x="272957" y="121935"/>
                  </a:lnTo>
                  <a:lnTo>
                    <a:pt x="261410" y="150622"/>
                  </a:lnTo>
                  <a:lnTo>
                    <a:pt x="243035" y="172008"/>
                  </a:lnTo>
                  <a:lnTo>
                    <a:pt x="206145" y="196025"/>
                  </a:lnTo>
                  <a:lnTo>
                    <a:pt x="167701" y="20777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9281D0B-C330-4C3B-9736-3CEFCA86E4F8}"/>
                </a:ext>
              </a:extLst>
            </p:cNvPr>
            <p:cNvSpPr/>
            <p:nvPr/>
          </p:nvSpPr>
          <p:spPr>
            <a:xfrm>
              <a:off x="2573038" y="4050746"/>
              <a:ext cx="23321" cy="23322"/>
            </a:xfrm>
            <a:custGeom>
              <a:avLst/>
              <a:gdLst/>
              <a:ahLst/>
              <a:cxnLst/>
              <a:rect l="0" t="0" r="0" b="0"/>
              <a:pathLst>
                <a:path w="23321" h="23322">
                  <a:moveTo>
                    <a:pt x="23320" y="0"/>
                  </a:moveTo>
                  <a:lnTo>
                    <a:pt x="19194" y="12380"/>
                  </a:lnTo>
                  <a:lnTo>
                    <a:pt x="16250" y="16027"/>
                  </a:lnTo>
                  <a:lnTo>
                    <a:pt x="0" y="2332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3AE62D6-651E-4372-9C48-B9A1F94553CA}"/>
                </a:ext>
              </a:extLst>
            </p:cNvPr>
            <p:cNvSpPr/>
            <p:nvPr/>
          </p:nvSpPr>
          <p:spPr>
            <a:xfrm>
              <a:off x="2658546" y="3862890"/>
              <a:ext cx="202522" cy="244831"/>
            </a:xfrm>
            <a:custGeom>
              <a:avLst/>
              <a:gdLst/>
              <a:ahLst/>
              <a:cxnLst/>
              <a:rect l="0" t="0" r="0" b="0"/>
              <a:pathLst>
                <a:path w="202522" h="244831">
                  <a:moveTo>
                    <a:pt x="0" y="40159"/>
                  </a:moveTo>
                  <a:lnTo>
                    <a:pt x="12381" y="44285"/>
                  </a:lnTo>
                  <a:lnTo>
                    <a:pt x="36586" y="42725"/>
                  </a:lnTo>
                  <a:lnTo>
                    <a:pt x="90399" y="28539"/>
                  </a:lnTo>
                  <a:lnTo>
                    <a:pt x="140413" y="16179"/>
                  </a:lnTo>
                  <a:lnTo>
                    <a:pt x="188229" y="649"/>
                  </a:lnTo>
                  <a:lnTo>
                    <a:pt x="188538" y="0"/>
                  </a:lnTo>
                  <a:lnTo>
                    <a:pt x="146903" y="12036"/>
                  </a:lnTo>
                  <a:lnTo>
                    <a:pt x="128268" y="23669"/>
                  </a:lnTo>
                  <a:lnTo>
                    <a:pt x="125243" y="29165"/>
                  </a:lnTo>
                  <a:lnTo>
                    <a:pt x="124186" y="42183"/>
                  </a:lnTo>
                  <a:lnTo>
                    <a:pt x="126841" y="48419"/>
                  </a:lnTo>
                  <a:lnTo>
                    <a:pt x="169485" y="100915"/>
                  </a:lnTo>
                  <a:lnTo>
                    <a:pt x="197203" y="155712"/>
                  </a:lnTo>
                  <a:lnTo>
                    <a:pt x="202521" y="181343"/>
                  </a:lnTo>
                  <a:lnTo>
                    <a:pt x="199127" y="204251"/>
                  </a:lnTo>
                  <a:lnTo>
                    <a:pt x="182647" y="223646"/>
                  </a:lnTo>
                  <a:lnTo>
                    <a:pt x="158912" y="238312"/>
                  </a:lnTo>
                  <a:lnTo>
                    <a:pt x="133967" y="244830"/>
                  </a:lnTo>
                  <a:lnTo>
                    <a:pt x="113092" y="243120"/>
                  </a:lnTo>
                  <a:lnTo>
                    <a:pt x="103898" y="240245"/>
                  </a:lnTo>
                  <a:lnTo>
                    <a:pt x="97768" y="234874"/>
                  </a:lnTo>
                  <a:lnTo>
                    <a:pt x="85509" y="20340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B03BB7B5-786E-404F-88E0-CF374EC1FF8D}"/>
                </a:ext>
              </a:extLst>
            </p:cNvPr>
            <p:cNvSpPr/>
            <p:nvPr/>
          </p:nvSpPr>
          <p:spPr>
            <a:xfrm>
              <a:off x="2946167" y="4004105"/>
              <a:ext cx="23321" cy="31095"/>
            </a:xfrm>
            <a:custGeom>
              <a:avLst/>
              <a:gdLst/>
              <a:ahLst/>
              <a:cxnLst/>
              <a:rect l="0" t="0" r="0" b="0"/>
              <a:pathLst>
                <a:path w="23321" h="31095">
                  <a:moveTo>
                    <a:pt x="0" y="0"/>
                  </a:moveTo>
                  <a:lnTo>
                    <a:pt x="12380" y="8254"/>
                  </a:lnTo>
                  <a:lnTo>
                    <a:pt x="16027" y="12412"/>
                  </a:lnTo>
                  <a:lnTo>
                    <a:pt x="23320" y="3109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B3DD033-6F76-4ABF-A4A4-87C4ADAD1097}"/>
                </a:ext>
              </a:extLst>
            </p:cNvPr>
            <p:cNvSpPr/>
            <p:nvPr/>
          </p:nvSpPr>
          <p:spPr>
            <a:xfrm>
              <a:off x="2267641" y="4225360"/>
              <a:ext cx="771809" cy="124993"/>
            </a:xfrm>
            <a:custGeom>
              <a:avLst/>
              <a:gdLst/>
              <a:ahLst/>
              <a:cxnLst/>
              <a:rect l="0" t="0" r="0" b="0"/>
              <a:pathLst>
                <a:path w="771809" h="124993">
                  <a:moveTo>
                    <a:pt x="10003" y="50819"/>
                  </a:moveTo>
                  <a:lnTo>
                    <a:pt x="1749" y="63199"/>
                  </a:lnTo>
                  <a:lnTo>
                    <a:pt x="0" y="80793"/>
                  </a:lnTo>
                  <a:lnTo>
                    <a:pt x="743" y="91531"/>
                  </a:lnTo>
                  <a:lnTo>
                    <a:pt x="8478" y="108068"/>
                  </a:lnTo>
                  <a:lnTo>
                    <a:pt x="14169" y="114897"/>
                  </a:lnTo>
                  <a:lnTo>
                    <a:pt x="32008" y="122484"/>
                  </a:lnTo>
                  <a:lnTo>
                    <a:pt x="53468" y="124992"/>
                  </a:lnTo>
                  <a:lnTo>
                    <a:pt x="74522" y="123228"/>
                  </a:lnTo>
                  <a:lnTo>
                    <a:pt x="127738" y="91097"/>
                  </a:lnTo>
                  <a:lnTo>
                    <a:pt x="178429" y="57495"/>
                  </a:lnTo>
                  <a:lnTo>
                    <a:pt x="226094" y="41773"/>
                  </a:lnTo>
                  <a:lnTo>
                    <a:pt x="268368" y="45451"/>
                  </a:lnTo>
                  <a:lnTo>
                    <a:pt x="322011" y="60443"/>
                  </a:lnTo>
                  <a:lnTo>
                    <a:pt x="373682" y="62892"/>
                  </a:lnTo>
                  <a:lnTo>
                    <a:pt x="403980" y="57912"/>
                  </a:lnTo>
                  <a:lnTo>
                    <a:pt x="462450" y="26385"/>
                  </a:lnTo>
                  <a:lnTo>
                    <a:pt x="490127" y="3847"/>
                  </a:lnTo>
                  <a:lnTo>
                    <a:pt x="498512" y="503"/>
                  </a:lnTo>
                  <a:lnTo>
                    <a:pt x="506693" y="0"/>
                  </a:lnTo>
                  <a:lnTo>
                    <a:pt x="521829" y="4049"/>
                  </a:lnTo>
                  <a:lnTo>
                    <a:pt x="581229" y="40354"/>
                  </a:lnTo>
                  <a:lnTo>
                    <a:pt x="610235" y="49910"/>
                  </a:lnTo>
                  <a:lnTo>
                    <a:pt x="651917" y="47824"/>
                  </a:lnTo>
                  <a:lnTo>
                    <a:pt x="697794" y="37396"/>
                  </a:lnTo>
                  <a:lnTo>
                    <a:pt x="755653" y="11763"/>
                  </a:lnTo>
                  <a:lnTo>
                    <a:pt x="771808" y="417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E9E54BA-3971-4F2D-8EFE-9E9CC524B995}"/>
              </a:ext>
            </a:extLst>
          </p:cNvPr>
          <p:cNvGrpSpPr/>
          <p:nvPr/>
        </p:nvGrpSpPr>
        <p:grpSpPr>
          <a:xfrm>
            <a:off x="3264881" y="3643747"/>
            <a:ext cx="5656301" cy="558856"/>
            <a:chOff x="3264881" y="3643747"/>
            <a:chExt cx="5656301" cy="558856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3DA401D-ADDA-4B8C-B6B0-AC5C1483B4DF}"/>
                </a:ext>
              </a:extLst>
            </p:cNvPr>
            <p:cNvSpPr/>
            <p:nvPr/>
          </p:nvSpPr>
          <p:spPr>
            <a:xfrm>
              <a:off x="3264881" y="3902716"/>
              <a:ext cx="583371" cy="148031"/>
            </a:xfrm>
            <a:custGeom>
              <a:avLst/>
              <a:gdLst/>
              <a:ahLst/>
              <a:cxnLst/>
              <a:rect l="0" t="0" r="0" b="0"/>
              <a:pathLst>
                <a:path w="583371" h="148031">
                  <a:moveTo>
                    <a:pt x="0" y="101389"/>
                  </a:moveTo>
                  <a:lnTo>
                    <a:pt x="43795" y="92933"/>
                  </a:lnTo>
                  <a:lnTo>
                    <a:pt x="90290" y="88130"/>
                  </a:lnTo>
                  <a:lnTo>
                    <a:pt x="145503" y="83116"/>
                  </a:lnTo>
                  <a:lnTo>
                    <a:pt x="182511" y="79706"/>
                  </a:lnTo>
                  <a:lnTo>
                    <a:pt x="225321" y="75705"/>
                  </a:lnTo>
                  <a:lnTo>
                    <a:pt x="272000" y="71310"/>
                  </a:lnTo>
                  <a:lnTo>
                    <a:pt x="318666" y="67517"/>
                  </a:lnTo>
                  <a:lnTo>
                    <a:pt x="365323" y="64124"/>
                  </a:lnTo>
                  <a:lnTo>
                    <a:pt x="411975" y="60999"/>
                  </a:lnTo>
                  <a:lnTo>
                    <a:pt x="453442" y="58051"/>
                  </a:lnTo>
                  <a:lnTo>
                    <a:pt x="491450" y="55223"/>
                  </a:lnTo>
                  <a:lnTo>
                    <a:pt x="549229" y="48913"/>
                  </a:lnTo>
                  <a:lnTo>
                    <a:pt x="562218" y="44812"/>
                  </a:lnTo>
                  <a:lnTo>
                    <a:pt x="569150" y="40351"/>
                  </a:lnTo>
                  <a:lnTo>
                    <a:pt x="571181" y="36513"/>
                  </a:lnTo>
                  <a:lnTo>
                    <a:pt x="569943" y="33090"/>
                  </a:lnTo>
                  <a:lnTo>
                    <a:pt x="566527" y="29945"/>
                  </a:lnTo>
                  <a:lnTo>
                    <a:pt x="553110" y="8006"/>
                  </a:lnTo>
                  <a:lnTo>
                    <a:pt x="541221" y="0"/>
                  </a:lnTo>
                  <a:lnTo>
                    <a:pt x="537878" y="975"/>
                  </a:lnTo>
                  <a:lnTo>
                    <a:pt x="536513" y="5079"/>
                  </a:lnTo>
                  <a:lnTo>
                    <a:pt x="536466" y="11271"/>
                  </a:lnTo>
                  <a:lnTo>
                    <a:pt x="539891" y="17126"/>
                  </a:lnTo>
                  <a:lnTo>
                    <a:pt x="552908" y="28238"/>
                  </a:lnTo>
                  <a:lnTo>
                    <a:pt x="570210" y="34329"/>
                  </a:lnTo>
                  <a:lnTo>
                    <a:pt x="579661" y="35953"/>
                  </a:lnTo>
                  <a:lnTo>
                    <a:pt x="583370" y="39626"/>
                  </a:lnTo>
                  <a:lnTo>
                    <a:pt x="583252" y="44667"/>
                  </a:lnTo>
                  <a:lnTo>
                    <a:pt x="580582" y="50618"/>
                  </a:lnTo>
                  <a:lnTo>
                    <a:pt x="521612" y="108882"/>
                  </a:lnTo>
                  <a:lnTo>
                    <a:pt x="489733" y="14803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6BACF81-AF05-4021-89D6-A0467CFFF36C}"/>
                </a:ext>
              </a:extLst>
            </p:cNvPr>
            <p:cNvSpPr/>
            <p:nvPr/>
          </p:nvSpPr>
          <p:spPr>
            <a:xfrm>
              <a:off x="4073329" y="3949690"/>
              <a:ext cx="21600" cy="178792"/>
            </a:xfrm>
            <a:custGeom>
              <a:avLst/>
              <a:gdLst/>
              <a:ahLst/>
              <a:cxnLst/>
              <a:rect l="0" t="0" r="0" b="0"/>
              <a:pathLst>
                <a:path w="21600" h="178792">
                  <a:moveTo>
                    <a:pt x="0" y="0"/>
                  </a:moveTo>
                  <a:lnTo>
                    <a:pt x="8253" y="8253"/>
                  </a:lnTo>
                  <a:lnTo>
                    <a:pt x="17512" y="34020"/>
                  </a:lnTo>
                  <a:lnTo>
                    <a:pt x="21599" y="81385"/>
                  </a:lnTo>
                  <a:lnTo>
                    <a:pt x="18683" y="139182"/>
                  </a:lnTo>
                  <a:lnTo>
                    <a:pt x="15546" y="1787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ABCBD1A-67EB-408A-8882-5BB0C42A8256}"/>
                </a:ext>
              </a:extLst>
            </p:cNvPr>
            <p:cNvSpPr/>
            <p:nvPr/>
          </p:nvSpPr>
          <p:spPr>
            <a:xfrm>
              <a:off x="3975919" y="3797805"/>
              <a:ext cx="249074" cy="229621"/>
            </a:xfrm>
            <a:custGeom>
              <a:avLst/>
              <a:gdLst/>
              <a:ahLst/>
              <a:cxnLst/>
              <a:rect l="0" t="0" r="0" b="0"/>
              <a:pathLst>
                <a:path w="249074" h="229621">
                  <a:moveTo>
                    <a:pt x="4127" y="229620"/>
                  </a:moveTo>
                  <a:lnTo>
                    <a:pt x="0" y="180100"/>
                  </a:lnTo>
                  <a:lnTo>
                    <a:pt x="1560" y="128671"/>
                  </a:lnTo>
                  <a:lnTo>
                    <a:pt x="19873" y="77828"/>
                  </a:lnTo>
                  <a:lnTo>
                    <a:pt x="51432" y="46994"/>
                  </a:lnTo>
                  <a:lnTo>
                    <a:pt x="103940" y="14568"/>
                  </a:lnTo>
                  <a:lnTo>
                    <a:pt x="132270" y="4483"/>
                  </a:lnTo>
                  <a:lnTo>
                    <a:pt x="165014" y="0"/>
                  </a:lnTo>
                  <a:lnTo>
                    <a:pt x="202024" y="9525"/>
                  </a:lnTo>
                  <a:lnTo>
                    <a:pt x="221567" y="18111"/>
                  </a:lnTo>
                  <a:lnTo>
                    <a:pt x="234596" y="32472"/>
                  </a:lnTo>
                  <a:lnTo>
                    <a:pt x="249073" y="71461"/>
                  </a:lnTo>
                  <a:lnTo>
                    <a:pt x="246293" y="108368"/>
                  </a:lnTo>
                  <a:lnTo>
                    <a:pt x="240715" y="125465"/>
                  </a:lnTo>
                  <a:lnTo>
                    <a:pt x="199851" y="178414"/>
                  </a:lnTo>
                  <a:lnTo>
                    <a:pt x="152235" y="211761"/>
                  </a:lnTo>
                  <a:lnTo>
                    <a:pt x="105183" y="2296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E16EC4A-F6AF-4596-8342-AD2621B884D5}"/>
                </a:ext>
              </a:extLst>
            </p:cNvPr>
            <p:cNvSpPr/>
            <p:nvPr/>
          </p:nvSpPr>
          <p:spPr>
            <a:xfrm>
              <a:off x="4214838" y="4020578"/>
              <a:ext cx="110756" cy="107904"/>
            </a:xfrm>
            <a:custGeom>
              <a:avLst/>
              <a:gdLst/>
              <a:ahLst/>
              <a:cxnLst/>
              <a:rect l="0" t="0" r="0" b="0"/>
              <a:pathLst>
                <a:path w="110756" h="107904">
                  <a:moveTo>
                    <a:pt x="45055" y="107903"/>
                  </a:moveTo>
                  <a:lnTo>
                    <a:pt x="61562" y="107903"/>
                  </a:lnTo>
                  <a:lnTo>
                    <a:pt x="74272" y="103297"/>
                  </a:lnTo>
                  <a:lnTo>
                    <a:pt x="80080" y="99650"/>
                  </a:lnTo>
                  <a:lnTo>
                    <a:pt x="100635" y="73884"/>
                  </a:lnTo>
                  <a:lnTo>
                    <a:pt x="108624" y="53340"/>
                  </a:lnTo>
                  <a:lnTo>
                    <a:pt x="110755" y="43025"/>
                  </a:lnTo>
                  <a:lnTo>
                    <a:pt x="108516" y="24654"/>
                  </a:lnTo>
                  <a:lnTo>
                    <a:pt x="105500" y="16127"/>
                  </a:lnTo>
                  <a:lnTo>
                    <a:pt x="97444" y="9579"/>
                  </a:lnTo>
                  <a:lnTo>
                    <a:pt x="72370" y="0"/>
                  </a:lnTo>
                  <a:lnTo>
                    <a:pt x="47982" y="2077"/>
                  </a:lnTo>
                  <a:lnTo>
                    <a:pt x="36641" y="6258"/>
                  </a:lnTo>
                  <a:lnTo>
                    <a:pt x="17132" y="22421"/>
                  </a:lnTo>
                  <a:lnTo>
                    <a:pt x="8301" y="32777"/>
                  </a:lnTo>
                  <a:lnTo>
                    <a:pt x="793" y="55800"/>
                  </a:lnTo>
                  <a:lnTo>
                    <a:pt x="0" y="67985"/>
                  </a:lnTo>
                  <a:lnTo>
                    <a:pt x="2926" y="77836"/>
                  </a:lnTo>
                  <a:lnTo>
                    <a:pt x="15390" y="93388"/>
                  </a:lnTo>
                  <a:lnTo>
                    <a:pt x="39357" y="99148"/>
                  </a:lnTo>
                  <a:lnTo>
                    <a:pt x="54212" y="99476"/>
                  </a:lnTo>
                  <a:lnTo>
                    <a:pt x="77628" y="90626"/>
                  </a:lnTo>
                  <a:lnTo>
                    <a:pt x="87499" y="83429"/>
                  </a:lnTo>
                  <a:lnTo>
                    <a:pt x="94081" y="74313"/>
                  </a:lnTo>
                  <a:lnTo>
                    <a:pt x="101393" y="52667"/>
                  </a:lnTo>
                  <a:lnTo>
                    <a:pt x="101383" y="24454"/>
                  </a:lnTo>
                  <a:lnTo>
                    <a:pt x="100745" y="22040"/>
                  </a:lnTo>
                  <a:lnTo>
                    <a:pt x="100037" y="28571"/>
                  </a:lnTo>
                  <a:lnTo>
                    <a:pt x="105697" y="68228"/>
                  </a:lnTo>
                  <a:lnTo>
                    <a:pt x="107243" y="923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CB5FB37-9D93-4E7E-81FE-F72041ABEECB}"/>
                </a:ext>
              </a:extLst>
            </p:cNvPr>
            <p:cNvSpPr/>
            <p:nvPr/>
          </p:nvSpPr>
          <p:spPr>
            <a:xfrm>
              <a:off x="4392363" y="4014562"/>
              <a:ext cx="116284" cy="90600"/>
            </a:xfrm>
            <a:custGeom>
              <a:avLst/>
              <a:gdLst/>
              <a:ahLst/>
              <a:cxnLst/>
              <a:rect l="0" t="0" r="0" b="0"/>
              <a:pathLst>
                <a:path w="116284" h="90600">
                  <a:moveTo>
                    <a:pt x="7453" y="12863"/>
                  </a:moveTo>
                  <a:lnTo>
                    <a:pt x="2111" y="33209"/>
                  </a:lnTo>
                  <a:lnTo>
                    <a:pt x="0" y="85196"/>
                  </a:lnTo>
                  <a:lnTo>
                    <a:pt x="1620" y="86997"/>
                  </a:lnTo>
                  <a:lnTo>
                    <a:pt x="33287" y="32434"/>
                  </a:lnTo>
                  <a:lnTo>
                    <a:pt x="51180" y="10909"/>
                  </a:lnTo>
                  <a:lnTo>
                    <a:pt x="59925" y="4651"/>
                  </a:lnTo>
                  <a:lnTo>
                    <a:pt x="76552" y="0"/>
                  </a:lnTo>
                  <a:lnTo>
                    <a:pt x="82886" y="1697"/>
                  </a:lnTo>
                  <a:lnTo>
                    <a:pt x="87972" y="5419"/>
                  </a:lnTo>
                  <a:lnTo>
                    <a:pt x="92227" y="10492"/>
                  </a:lnTo>
                  <a:lnTo>
                    <a:pt x="110808" y="69718"/>
                  </a:lnTo>
                  <a:lnTo>
                    <a:pt x="116283" y="905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910333F-04A4-45C9-A69C-A373A5A0871D}"/>
                </a:ext>
              </a:extLst>
            </p:cNvPr>
            <p:cNvSpPr/>
            <p:nvPr/>
          </p:nvSpPr>
          <p:spPr>
            <a:xfrm>
              <a:off x="4589623" y="3996871"/>
              <a:ext cx="385436" cy="126879"/>
            </a:xfrm>
            <a:custGeom>
              <a:avLst/>
              <a:gdLst/>
              <a:ahLst/>
              <a:cxnLst/>
              <a:rect l="0" t="0" r="0" b="0"/>
              <a:pathLst>
                <a:path w="385436" h="126879">
                  <a:moveTo>
                    <a:pt x="12305" y="30554"/>
                  </a:moveTo>
                  <a:lnTo>
                    <a:pt x="4052" y="38807"/>
                  </a:lnTo>
                  <a:lnTo>
                    <a:pt x="0" y="54376"/>
                  </a:lnTo>
                  <a:lnTo>
                    <a:pt x="22" y="82814"/>
                  </a:lnTo>
                  <a:lnTo>
                    <a:pt x="1525" y="91306"/>
                  </a:lnTo>
                  <a:lnTo>
                    <a:pt x="12409" y="107652"/>
                  </a:lnTo>
                  <a:lnTo>
                    <a:pt x="20148" y="115638"/>
                  </a:lnTo>
                  <a:lnTo>
                    <a:pt x="40263" y="124511"/>
                  </a:lnTo>
                  <a:lnTo>
                    <a:pt x="51673" y="126878"/>
                  </a:lnTo>
                  <a:lnTo>
                    <a:pt x="75867" y="120294"/>
                  </a:lnTo>
                  <a:lnTo>
                    <a:pt x="88365" y="113701"/>
                  </a:lnTo>
                  <a:lnTo>
                    <a:pt x="106858" y="92557"/>
                  </a:lnTo>
                  <a:lnTo>
                    <a:pt x="119108" y="67612"/>
                  </a:lnTo>
                  <a:lnTo>
                    <a:pt x="124552" y="45010"/>
                  </a:lnTo>
                  <a:lnTo>
                    <a:pt x="122366" y="25751"/>
                  </a:lnTo>
                  <a:lnTo>
                    <a:pt x="119364" y="16987"/>
                  </a:lnTo>
                  <a:lnTo>
                    <a:pt x="119091" y="12872"/>
                  </a:lnTo>
                  <a:lnTo>
                    <a:pt x="120636" y="11856"/>
                  </a:lnTo>
                  <a:lnTo>
                    <a:pt x="139654" y="18512"/>
                  </a:lnTo>
                  <a:lnTo>
                    <a:pt x="169137" y="17389"/>
                  </a:lnTo>
                  <a:lnTo>
                    <a:pt x="196970" y="11587"/>
                  </a:lnTo>
                  <a:lnTo>
                    <a:pt x="217501" y="270"/>
                  </a:lnTo>
                  <a:lnTo>
                    <a:pt x="220791" y="0"/>
                  </a:lnTo>
                  <a:lnTo>
                    <a:pt x="222121" y="2412"/>
                  </a:lnTo>
                  <a:lnTo>
                    <a:pt x="221296" y="12001"/>
                  </a:lnTo>
                  <a:lnTo>
                    <a:pt x="215493" y="54983"/>
                  </a:lnTo>
                  <a:lnTo>
                    <a:pt x="221805" y="74233"/>
                  </a:lnTo>
                  <a:lnTo>
                    <a:pt x="227116" y="82994"/>
                  </a:lnTo>
                  <a:lnTo>
                    <a:pt x="246836" y="95032"/>
                  </a:lnTo>
                  <a:lnTo>
                    <a:pt x="259351" y="99451"/>
                  </a:lnTo>
                  <a:lnTo>
                    <a:pt x="284771" y="97452"/>
                  </a:lnTo>
                  <a:lnTo>
                    <a:pt x="309601" y="86199"/>
                  </a:lnTo>
                  <a:lnTo>
                    <a:pt x="340413" y="57310"/>
                  </a:lnTo>
                  <a:lnTo>
                    <a:pt x="351893" y="39855"/>
                  </a:lnTo>
                  <a:lnTo>
                    <a:pt x="355268" y="23460"/>
                  </a:lnTo>
                  <a:lnTo>
                    <a:pt x="354959" y="15460"/>
                  </a:lnTo>
                  <a:lnTo>
                    <a:pt x="352162" y="11854"/>
                  </a:lnTo>
                  <a:lnTo>
                    <a:pt x="347705" y="11178"/>
                  </a:lnTo>
                  <a:lnTo>
                    <a:pt x="342143" y="12454"/>
                  </a:lnTo>
                  <a:lnTo>
                    <a:pt x="337572" y="16760"/>
                  </a:lnTo>
                  <a:lnTo>
                    <a:pt x="330189" y="30758"/>
                  </a:lnTo>
                  <a:lnTo>
                    <a:pt x="330939" y="50798"/>
                  </a:lnTo>
                  <a:lnTo>
                    <a:pt x="333557" y="62189"/>
                  </a:lnTo>
                  <a:lnTo>
                    <a:pt x="340485" y="71510"/>
                  </a:lnTo>
                  <a:lnTo>
                    <a:pt x="385435" y="1005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9C53D11-2577-4F11-81B3-081C58F5110C}"/>
                </a:ext>
              </a:extLst>
            </p:cNvPr>
            <p:cNvSpPr/>
            <p:nvPr/>
          </p:nvSpPr>
          <p:spPr>
            <a:xfrm>
              <a:off x="5076834" y="3958747"/>
              <a:ext cx="100336" cy="100726"/>
            </a:xfrm>
            <a:custGeom>
              <a:avLst/>
              <a:gdLst/>
              <a:ahLst/>
              <a:cxnLst/>
              <a:rect l="0" t="0" r="0" b="0"/>
              <a:pathLst>
                <a:path w="100336" h="100726">
                  <a:moveTo>
                    <a:pt x="38147" y="84226"/>
                  </a:moveTo>
                  <a:lnTo>
                    <a:pt x="54653" y="80099"/>
                  </a:lnTo>
                  <a:lnTo>
                    <a:pt x="67364" y="68860"/>
                  </a:lnTo>
                  <a:lnTo>
                    <a:pt x="77044" y="52348"/>
                  </a:lnTo>
                  <a:lnTo>
                    <a:pt x="81347" y="33494"/>
                  </a:lnTo>
                  <a:lnTo>
                    <a:pt x="79902" y="24492"/>
                  </a:lnTo>
                  <a:lnTo>
                    <a:pt x="71388" y="7581"/>
                  </a:lnTo>
                  <a:lnTo>
                    <a:pt x="63763" y="2900"/>
                  </a:lnTo>
                  <a:lnTo>
                    <a:pt x="43774" y="0"/>
                  </a:lnTo>
                  <a:lnTo>
                    <a:pt x="25101" y="6197"/>
                  </a:lnTo>
                  <a:lnTo>
                    <a:pt x="16494" y="11477"/>
                  </a:lnTo>
                  <a:lnTo>
                    <a:pt x="4627" y="31163"/>
                  </a:lnTo>
                  <a:lnTo>
                    <a:pt x="253" y="43668"/>
                  </a:lnTo>
                  <a:lnTo>
                    <a:pt x="0" y="66776"/>
                  </a:lnTo>
                  <a:lnTo>
                    <a:pt x="2351" y="77775"/>
                  </a:lnTo>
                  <a:lnTo>
                    <a:pt x="7373" y="85971"/>
                  </a:lnTo>
                  <a:lnTo>
                    <a:pt x="22166" y="97382"/>
                  </a:lnTo>
                  <a:lnTo>
                    <a:pt x="40258" y="100725"/>
                  </a:lnTo>
                  <a:lnTo>
                    <a:pt x="49919" y="100408"/>
                  </a:lnTo>
                  <a:lnTo>
                    <a:pt x="67563" y="93145"/>
                  </a:lnTo>
                  <a:lnTo>
                    <a:pt x="75896" y="87581"/>
                  </a:lnTo>
                  <a:lnTo>
                    <a:pt x="82315" y="85599"/>
                  </a:lnTo>
                  <a:lnTo>
                    <a:pt x="87458" y="86005"/>
                  </a:lnTo>
                  <a:lnTo>
                    <a:pt x="100335" y="919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5C7BD01-5DDE-49B4-BFB7-810F7CE0F38F}"/>
                </a:ext>
              </a:extLst>
            </p:cNvPr>
            <p:cNvSpPr/>
            <p:nvPr/>
          </p:nvSpPr>
          <p:spPr>
            <a:xfrm>
              <a:off x="5247131" y="3848699"/>
              <a:ext cx="139925" cy="194275"/>
            </a:xfrm>
            <a:custGeom>
              <a:avLst/>
              <a:gdLst/>
              <a:ahLst/>
              <a:cxnLst/>
              <a:rect l="0" t="0" r="0" b="0"/>
              <a:pathLst>
                <a:path w="139925" h="194275">
                  <a:moveTo>
                    <a:pt x="0" y="23256"/>
                  </a:moveTo>
                  <a:lnTo>
                    <a:pt x="4126" y="2623"/>
                  </a:lnTo>
                  <a:lnTo>
                    <a:pt x="5343" y="0"/>
                  </a:lnTo>
                  <a:lnTo>
                    <a:pt x="6153" y="1706"/>
                  </a:lnTo>
                  <a:lnTo>
                    <a:pt x="7560" y="53495"/>
                  </a:lnTo>
                  <a:lnTo>
                    <a:pt x="8574" y="109663"/>
                  </a:lnTo>
                  <a:lnTo>
                    <a:pt x="16217" y="166780"/>
                  </a:lnTo>
                  <a:lnTo>
                    <a:pt x="18584" y="178536"/>
                  </a:lnTo>
                  <a:lnTo>
                    <a:pt x="22754" y="184646"/>
                  </a:lnTo>
                  <a:lnTo>
                    <a:pt x="28126" y="186991"/>
                  </a:lnTo>
                  <a:lnTo>
                    <a:pt x="34298" y="186828"/>
                  </a:lnTo>
                  <a:lnTo>
                    <a:pt x="45762" y="182039"/>
                  </a:lnTo>
                  <a:lnTo>
                    <a:pt x="51237" y="178344"/>
                  </a:lnTo>
                  <a:lnTo>
                    <a:pt x="93686" y="129884"/>
                  </a:lnTo>
                  <a:lnTo>
                    <a:pt x="100461" y="127163"/>
                  </a:lnTo>
                  <a:lnTo>
                    <a:pt x="106705" y="127076"/>
                  </a:lnTo>
                  <a:lnTo>
                    <a:pt x="112596" y="128746"/>
                  </a:lnTo>
                  <a:lnTo>
                    <a:pt x="117387" y="133314"/>
                  </a:lnTo>
                  <a:lnTo>
                    <a:pt x="125013" y="147602"/>
                  </a:lnTo>
                  <a:lnTo>
                    <a:pt x="133513" y="185739"/>
                  </a:lnTo>
                  <a:lnTo>
                    <a:pt x="139924" y="1942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FFA0BFB-E97E-4727-A155-0646D06A0EFD}"/>
                </a:ext>
              </a:extLst>
            </p:cNvPr>
            <p:cNvSpPr/>
            <p:nvPr/>
          </p:nvSpPr>
          <p:spPr>
            <a:xfrm>
              <a:off x="5355960" y="3864182"/>
              <a:ext cx="46643" cy="38868"/>
            </a:xfrm>
            <a:custGeom>
              <a:avLst/>
              <a:gdLst/>
              <a:ahLst/>
              <a:cxnLst/>
              <a:rect l="0" t="0" r="0" b="0"/>
              <a:pathLst>
                <a:path w="46643" h="38868">
                  <a:moveTo>
                    <a:pt x="46642" y="38867"/>
                  </a:moveTo>
                  <a:lnTo>
                    <a:pt x="34261" y="9980"/>
                  </a:lnTo>
                  <a:lnTo>
                    <a:pt x="28024" y="3199"/>
                  </a:lnTo>
                  <a:lnTo>
                    <a:pt x="21273" y="405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2D30DF0-FB4B-40A5-9351-33EC457E4D4F}"/>
                </a:ext>
              </a:extLst>
            </p:cNvPr>
            <p:cNvSpPr/>
            <p:nvPr/>
          </p:nvSpPr>
          <p:spPr>
            <a:xfrm>
              <a:off x="5467341" y="3934144"/>
              <a:ext cx="67411" cy="124377"/>
            </a:xfrm>
            <a:custGeom>
              <a:avLst/>
              <a:gdLst/>
              <a:ahLst/>
              <a:cxnLst/>
              <a:rect l="0" t="0" r="0" b="0"/>
              <a:pathLst>
                <a:path w="67411" h="124377">
                  <a:moveTo>
                    <a:pt x="67410" y="0"/>
                  </a:moveTo>
                  <a:lnTo>
                    <a:pt x="24132" y="36585"/>
                  </a:lnTo>
                  <a:lnTo>
                    <a:pt x="2571" y="69764"/>
                  </a:lnTo>
                  <a:lnTo>
                    <a:pt x="0" y="80195"/>
                  </a:lnTo>
                  <a:lnTo>
                    <a:pt x="1750" y="98694"/>
                  </a:lnTo>
                  <a:lnTo>
                    <a:pt x="8089" y="105526"/>
                  </a:lnTo>
                  <a:lnTo>
                    <a:pt x="38318" y="118407"/>
                  </a:lnTo>
                  <a:lnTo>
                    <a:pt x="67410" y="1243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1A90D5B-C560-49AB-B7CB-E5A67E92E553}"/>
                </a:ext>
              </a:extLst>
            </p:cNvPr>
            <p:cNvSpPr/>
            <p:nvPr/>
          </p:nvSpPr>
          <p:spPr>
            <a:xfrm>
              <a:off x="5875060" y="3811831"/>
              <a:ext cx="196066" cy="351797"/>
            </a:xfrm>
            <a:custGeom>
              <a:avLst/>
              <a:gdLst/>
              <a:ahLst/>
              <a:cxnLst/>
              <a:rect l="0" t="0" r="0" b="0"/>
              <a:pathLst>
                <a:path w="196066" h="351797">
                  <a:moveTo>
                    <a:pt x="87235" y="98992"/>
                  </a:moveTo>
                  <a:lnTo>
                    <a:pt x="104126" y="80374"/>
                  </a:lnTo>
                  <a:lnTo>
                    <a:pt x="124542" y="35919"/>
                  </a:lnTo>
                  <a:lnTo>
                    <a:pt x="127425" y="14241"/>
                  </a:lnTo>
                  <a:lnTo>
                    <a:pt x="126984" y="3623"/>
                  </a:lnTo>
                  <a:lnTo>
                    <a:pt x="124099" y="0"/>
                  </a:lnTo>
                  <a:lnTo>
                    <a:pt x="119585" y="1039"/>
                  </a:lnTo>
                  <a:lnTo>
                    <a:pt x="113984" y="5187"/>
                  </a:lnTo>
                  <a:lnTo>
                    <a:pt x="93721" y="52292"/>
                  </a:lnTo>
                  <a:lnTo>
                    <a:pt x="75209" y="112672"/>
                  </a:lnTo>
                  <a:lnTo>
                    <a:pt x="65767" y="151713"/>
                  </a:lnTo>
                  <a:lnTo>
                    <a:pt x="53510" y="204189"/>
                  </a:lnTo>
                  <a:lnTo>
                    <a:pt x="39424" y="259758"/>
                  </a:lnTo>
                  <a:lnTo>
                    <a:pt x="18654" y="321579"/>
                  </a:lnTo>
                  <a:lnTo>
                    <a:pt x="9827" y="347344"/>
                  </a:lnTo>
                  <a:lnTo>
                    <a:pt x="6263" y="351796"/>
                  </a:lnTo>
                  <a:lnTo>
                    <a:pt x="3023" y="351309"/>
                  </a:lnTo>
                  <a:lnTo>
                    <a:pt x="0" y="347530"/>
                  </a:lnTo>
                  <a:lnTo>
                    <a:pt x="1247" y="331815"/>
                  </a:lnTo>
                  <a:lnTo>
                    <a:pt x="10151" y="308707"/>
                  </a:lnTo>
                  <a:lnTo>
                    <a:pt x="28504" y="278283"/>
                  </a:lnTo>
                  <a:lnTo>
                    <a:pt x="53359" y="256124"/>
                  </a:lnTo>
                  <a:lnTo>
                    <a:pt x="79952" y="243109"/>
                  </a:lnTo>
                  <a:lnTo>
                    <a:pt x="103289" y="240203"/>
                  </a:lnTo>
                  <a:lnTo>
                    <a:pt x="122873" y="244094"/>
                  </a:lnTo>
                  <a:lnTo>
                    <a:pt x="176310" y="265857"/>
                  </a:lnTo>
                  <a:lnTo>
                    <a:pt x="196065" y="2700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5D68667-C70B-4446-AA77-6A73B57B6AAC}"/>
                </a:ext>
              </a:extLst>
            </p:cNvPr>
            <p:cNvSpPr/>
            <p:nvPr/>
          </p:nvSpPr>
          <p:spPr>
            <a:xfrm>
              <a:off x="6133313" y="3988558"/>
              <a:ext cx="23322" cy="69963"/>
            </a:xfrm>
            <a:custGeom>
              <a:avLst/>
              <a:gdLst/>
              <a:ahLst/>
              <a:cxnLst/>
              <a:rect l="0" t="0" r="0" b="0"/>
              <a:pathLst>
                <a:path w="23322" h="69963">
                  <a:moveTo>
                    <a:pt x="0" y="0"/>
                  </a:moveTo>
                  <a:lnTo>
                    <a:pt x="10820" y="52538"/>
                  </a:lnTo>
                  <a:lnTo>
                    <a:pt x="15750" y="62218"/>
                  </a:lnTo>
                  <a:lnTo>
                    <a:pt x="23321" y="699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D502C60-6597-4D6E-B907-7CF8B10E0897}"/>
                </a:ext>
              </a:extLst>
            </p:cNvPr>
            <p:cNvSpPr/>
            <p:nvPr/>
          </p:nvSpPr>
          <p:spPr>
            <a:xfrm>
              <a:off x="6141087" y="3879729"/>
              <a:ext cx="7774" cy="93283"/>
            </a:xfrm>
            <a:custGeom>
              <a:avLst/>
              <a:gdLst/>
              <a:ahLst/>
              <a:cxnLst/>
              <a:rect l="0" t="0" r="0" b="0"/>
              <a:pathLst>
                <a:path w="7774" h="93283">
                  <a:moveTo>
                    <a:pt x="7773" y="93282"/>
                  </a:moveTo>
                  <a:lnTo>
                    <a:pt x="1620" y="38697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F8AB450-C0F2-4CEB-AAF5-F2AA76BCEEA2}"/>
                </a:ext>
              </a:extLst>
            </p:cNvPr>
            <p:cNvSpPr/>
            <p:nvPr/>
          </p:nvSpPr>
          <p:spPr>
            <a:xfrm>
              <a:off x="6234369" y="3973011"/>
              <a:ext cx="98345" cy="229592"/>
            </a:xfrm>
            <a:custGeom>
              <a:avLst/>
              <a:gdLst/>
              <a:ahLst/>
              <a:cxnLst/>
              <a:rect l="0" t="0" r="0" b="0"/>
              <a:pathLst>
                <a:path w="98345" h="229592">
                  <a:moveTo>
                    <a:pt x="0" y="0"/>
                  </a:moveTo>
                  <a:lnTo>
                    <a:pt x="0" y="59946"/>
                  </a:lnTo>
                  <a:lnTo>
                    <a:pt x="0" y="106105"/>
                  </a:lnTo>
                  <a:lnTo>
                    <a:pt x="0" y="151957"/>
                  </a:lnTo>
                  <a:lnTo>
                    <a:pt x="0" y="207404"/>
                  </a:lnTo>
                  <a:lnTo>
                    <a:pt x="0" y="221187"/>
                  </a:lnTo>
                  <a:lnTo>
                    <a:pt x="1727" y="227785"/>
                  </a:lnTo>
                  <a:lnTo>
                    <a:pt x="4607" y="229591"/>
                  </a:lnTo>
                  <a:lnTo>
                    <a:pt x="8253" y="228205"/>
                  </a:lnTo>
                  <a:lnTo>
                    <a:pt x="12306" y="212845"/>
                  </a:lnTo>
                  <a:lnTo>
                    <a:pt x="16890" y="165848"/>
                  </a:lnTo>
                  <a:lnTo>
                    <a:pt x="22190" y="122079"/>
                  </a:lnTo>
                  <a:lnTo>
                    <a:pt x="30304" y="76714"/>
                  </a:lnTo>
                  <a:lnTo>
                    <a:pt x="48710" y="23978"/>
                  </a:lnTo>
                  <a:lnTo>
                    <a:pt x="56658" y="15122"/>
                  </a:lnTo>
                  <a:lnTo>
                    <a:pt x="65411" y="10944"/>
                  </a:lnTo>
                  <a:lnTo>
                    <a:pt x="74701" y="9887"/>
                  </a:lnTo>
                  <a:lnTo>
                    <a:pt x="81759" y="13501"/>
                  </a:lnTo>
                  <a:lnTo>
                    <a:pt x="91904" y="29033"/>
                  </a:lnTo>
                  <a:lnTo>
                    <a:pt x="98344" y="62057"/>
                  </a:lnTo>
                  <a:lnTo>
                    <a:pt x="92942" y="81996"/>
                  </a:lnTo>
                  <a:lnTo>
                    <a:pt x="87873" y="90940"/>
                  </a:lnTo>
                  <a:lnTo>
                    <a:pt x="81902" y="96040"/>
                  </a:lnTo>
                  <a:lnTo>
                    <a:pt x="75331" y="98575"/>
                  </a:lnTo>
                  <a:lnTo>
                    <a:pt x="54415" y="1010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DA44186-1125-4FDB-8047-F560C8A8B0EC}"/>
                </a:ext>
              </a:extLst>
            </p:cNvPr>
            <p:cNvSpPr/>
            <p:nvPr/>
          </p:nvSpPr>
          <p:spPr>
            <a:xfrm>
              <a:off x="6416104" y="3870186"/>
              <a:ext cx="456397" cy="188335"/>
            </a:xfrm>
            <a:custGeom>
              <a:avLst/>
              <a:gdLst/>
              <a:ahLst/>
              <a:cxnLst/>
              <a:rect l="0" t="0" r="0" b="0"/>
              <a:pathLst>
                <a:path w="456397" h="188335">
                  <a:moveTo>
                    <a:pt x="35924" y="157239"/>
                  </a:moveTo>
                  <a:lnTo>
                    <a:pt x="35924" y="173746"/>
                  </a:lnTo>
                  <a:lnTo>
                    <a:pt x="38515" y="177745"/>
                  </a:lnTo>
                  <a:lnTo>
                    <a:pt x="42834" y="179547"/>
                  </a:lnTo>
                  <a:lnTo>
                    <a:pt x="48303" y="179885"/>
                  </a:lnTo>
                  <a:lnTo>
                    <a:pt x="58988" y="175653"/>
                  </a:lnTo>
                  <a:lnTo>
                    <a:pt x="64255" y="172107"/>
                  </a:lnTo>
                  <a:lnTo>
                    <a:pt x="84050" y="146481"/>
                  </a:lnTo>
                  <a:lnTo>
                    <a:pt x="91862" y="123668"/>
                  </a:lnTo>
                  <a:lnTo>
                    <a:pt x="93945" y="111538"/>
                  </a:lnTo>
                  <a:lnTo>
                    <a:pt x="91879" y="99996"/>
                  </a:lnTo>
                  <a:lnTo>
                    <a:pt x="80370" y="77959"/>
                  </a:lnTo>
                  <a:lnTo>
                    <a:pt x="70738" y="72428"/>
                  </a:lnTo>
                  <a:lnTo>
                    <a:pt x="46214" y="70889"/>
                  </a:lnTo>
                  <a:lnTo>
                    <a:pt x="22647" y="82873"/>
                  </a:lnTo>
                  <a:lnTo>
                    <a:pt x="11525" y="92115"/>
                  </a:lnTo>
                  <a:lnTo>
                    <a:pt x="4975" y="101731"/>
                  </a:lnTo>
                  <a:lnTo>
                    <a:pt x="0" y="121629"/>
                  </a:lnTo>
                  <a:lnTo>
                    <a:pt x="1610" y="129180"/>
                  </a:lnTo>
                  <a:lnTo>
                    <a:pt x="5274" y="135079"/>
                  </a:lnTo>
                  <a:lnTo>
                    <a:pt x="10308" y="139875"/>
                  </a:lnTo>
                  <a:lnTo>
                    <a:pt x="29722" y="145203"/>
                  </a:lnTo>
                  <a:lnTo>
                    <a:pt x="53897" y="145844"/>
                  </a:lnTo>
                  <a:lnTo>
                    <a:pt x="76157" y="140371"/>
                  </a:lnTo>
                  <a:lnTo>
                    <a:pt x="92960" y="125270"/>
                  </a:lnTo>
                  <a:lnTo>
                    <a:pt x="104459" y="105027"/>
                  </a:lnTo>
                  <a:lnTo>
                    <a:pt x="110933" y="81981"/>
                  </a:lnTo>
                  <a:lnTo>
                    <a:pt x="111842" y="84610"/>
                  </a:lnTo>
                  <a:lnTo>
                    <a:pt x="117427" y="111607"/>
                  </a:lnTo>
                  <a:lnTo>
                    <a:pt x="128865" y="124291"/>
                  </a:lnTo>
                  <a:lnTo>
                    <a:pt x="136753" y="130091"/>
                  </a:lnTo>
                  <a:lnTo>
                    <a:pt x="157032" y="136536"/>
                  </a:lnTo>
                  <a:lnTo>
                    <a:pt x="168486" y="138255"/>
                  </a:lnTo>
                  <a:lnTo>
                    <a:pt x="188122" y="133255"/>
                  </a:lnTo>
                  <a:lnTo>
                    <a:pt x="196986" y="128294"/>
                  </a:lnTo>
                  <a:lnTo>
                    <a:pt x="211443" y="108962"/>
                  </a:lnTo>
                  <a:lnTo>
                    <a:pt x="221897" y="83096"/>
                  </a:lnTo>
                  <a:lnTo>
                    <a:pt x="226920" y="41124"/>
                  </a:lnTo>
                  <a:lnTo>
                    <a:pt x="225049" y="12086"/>
                  </a:lnTo>
                  <a:lnTo>
                    <a:pt x="225922" y="11238"/>
                  </a:lnTo>
                  <a:lnTo>
                    <a:pt x="269023" y="74611"/>
                  </a:lnTo>
                  <a:lnTo>
                    <a:pt x="294913" y="112412"/>
                  </a:lnTo>
                  <a:lnTo>
                    <a:pt x="302183" y="135013"/>
                  </a:lnTo>
                  <a:lnTo>
                    <a:pt x="301529" y="143285"/>
                  </a:lnTo>
                  <a:lnTo>
                    <a:pt x="298503" y="149664"/>
                  </a:lnTo>
                  <a:lnTo>
                    <a:pt x="293895" y="154781"/>
                  </a:lnTo>
                  <a:lnTo>
                    <a:pt x="288231" y="156464"/>
                  </a:lnTo>
                  <a:lnTo>
                    <a:pt x="275028" y="153728"/>
                  </a:lnTo>
                  <a:lnTo>
                    <a:pt x="271334" y="149716"/>
                  </a:lnTo>
                  <a:lnTo>
                    <a:pt x="269736" y="144450"/>
                  </a:lnTo>
                  <a:lnTo>
                    <a:pt x="269534" y="138349"/>
                  </a:lnTo>
                  <a:lnTo>
                    <a:pt x="276219" y="124659"/>
                  </a:lnTo>
                  <a:lnTo>
                    <a:pt x="281629" y="117381"/>
                  </a:lnTo>
                  <a:lnTo>
                    <a:pt x="334619" y="87082"/>
                  </a:lnTo>
                  <a:lnTo>
                    <a:pt x="389110" y="63036"/>
                  </a:lnTo>
                  <a:lnTo>
                    <a:pt x="435390" y="34413"/>
                  </a:lnTo>
                  <a:lnTo>
                    <a:pt x="454156" y="14262"/>
                  </a:lnTo>
                  <a:lnTo>
                    <a:pt x="456396" y="7507"/>
                  </a:lnTo>
                  <a:lnTo>
                    <a:pt x="454434" y="3003"/>
                  </a:lnTo>
                  <a:lnTo>
                    <a:pt x="449671" y="0"/>
                  </a:lnTo>
                  <a:lnTo>
                    <a:pt x="428257" y="8180"/>
                  </a:lnTo>
                  <a:lnTo>
                    <a:pt x="389120" y="37066"/>
                  </a:lnTo>
                  <a:lnTo>
                    <a:pt x="377626" y="48621"/>
                  </a:lnTo>
                  <a:lnTo>
                    <a:pt x="362551" y="79886"/>
                  </a:lnTo>
                  <a:lnTo>
                    <a:pt x="357322" y="97897"/>
                  </a:lnTo>
                  <a:lnTo>
                    <a:pt x="360726" y="131729"/>
                  </a:lnTo>
                  <a:lnTo>
                    <a:pt x="377460" y="168395"/>
                  </a:lnTo>
                  <a:lnTo>
                    <a:pt x="393506" y="18833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4DF1B6F-FD2B-4068-8C42-AE7FCE7DBF47}"/>
                </a:ext>
              </a:extLst>
            </p:cNvPr>
            <p:cNvSpPr/>
            <p:nvPr/>
          </p:nvSpPr>
          <p:spPr>
            <a:xfrm>
              <a:off x="7163127" y="3760289"/>
              <a:ext cx="97349" cy="344873"/>
            </a:xfrm>
            <a:custGeom>
              <a:avLst/>
              <a:gdLst/>
              <a:ahLst/>
              <a:cxnLst/>
              <a:rect l="0" t="0" r="0" b="0"/>
              <a:pathLst>
                <a:path w="97349" h="344873">
                  <a:moveTo>
                    <a:pt x="89574" y="26157"/>
                  </a:moveTo>
                  <a:lnTo>
                    <a:pt x="93701" y="5524"/>
                  </a:lnTo>
                  <a:lnTo>
                    <a:pt x="91461" y="1173"/>
                  </a:lnTo>
                  <a:lnTo>
                    <a:pt x="86513" y="0"/>
                  </a:lnTo>
                  <a:lnTo>
                    <a:pt x="79760" y="946"/>
                  </a:lnTo>
                  <a:lnTo>
                    <a:pt x="49623" y="35290"/>
                  </a:lnTo>
                  <a:lnTo>
                    <a:pt x="25752" y="86358"/>
                  </a:lnTo>
                  <a:lnTo>
                    <a:pt x="13341" y="118115"/>
                  </a:lnTo>
                  <a:lnTo>
                    <a:pt x="5931" y="150514"/>
                  </a:lnTo>
                  <a:lnTo>
                    <a:pt x="1854" y="183342"/>
                  </a:lnTo>
                  <a:lnTo>
                    <a:pt x="0" y="216456"/>
                  </a:lnTo>
                  <a:lnTo>
                    <a:pt x="6538" y="244578"/>
                  </a:lnTo>
                  <a:lnTo>
                    <a:pt x="34531" y="291947"/>
                  </a:lnTo>
                  <a:lnTo>
                    <a:pt x="61368" y="319334"/>
                  </a:lnTo>
                  <a:lnTo>
                    <a:pt x="97348" y="34487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DEFD587-FBB0-44E3-8426-EC0C8FA3B023}"/>
                </a:ext>
              </a:extLst>
            </p:cNvPr>
            <p:cNvSpPr/>
            <p:nvPr/>
          </p:nvSpPr>
          <p:spPr>
            <a:xfrm>
              <a:off x="7404393" y="3787897"/>
              <a:ext cx="113303" cy="258848"/>
            </a:xfrm>
            <a:custGeom>
              <a:avLst/>
              <a:gdLst/>
              <a:ahLst/>
              <a:cxnLst/>
              <a:rect l="0" t="0" r="0" b="0"/>
              <a:pathLst>
                <a:path w="113303" h="258848">
                  <a:moveTo>
                    <a:pt x="73740" y="99605"/>
                  </a:moveTo>
                  <a:lnTo>
                    <a:pt x="98531" y="41227"/>
                  </a:lnTo>
                  <a:lnTo>
                    <a:pt x="102033" y="19820"/>
                  </a:lnTo>
                  <a:lnTo>
                    <a:pt x="99512" y="11866"/>
                  </a:lnTo>
                  <a:lnTo>
                    <a:pt x="94376" y="5699"/>
                  </a:lnTo>
                  <a:lnTo>
                    <a:pt x="87498" y="725"/>
                  </a:lnTo>
                  <a:lnTo>
                    <a:pt x="79457" y="0"/>
                  </a:lnTo>
                  <a:lnTo>
                    <a:pt x="61310" y="6104"/>
                  </a:lnTo>
                  <a:lnTo>
                    <a:pt x="23416" y="36488"/>
                  </a:lnTo>
                  <a:lnTo>
                    <a:pt x="5884" y="63780"/>
                  </a:lnTo>
                  <a:lnTo>
                    <a:pt x="0" y="78312"/>
                  </a:lnTo>
                  <a:lnTo>
                    <a:pt x="396" y="91456"/>
                  </a:lnTo>
                  <a:lnTo>
                    <a:pt x="12352" y="115273"/>
                  </a:lnTo>
                  <a:lnTo>
                    <a:pt x="65901" y="152508"/>
                  </a:lnTo>
                  <a:lnTo>
                    <a:pt x="93289" y="168895"/>
                  </a:lnTo>
                  <a:lnTo>
                    <a:pt x="108341" y="187119"/>
                  </a:lnTo>
                  <a:lnTo>
                    <a:pt x="112354" y="196815"/>
                  </a:lnTo>
                  <a:lnTo>
                    <a:pt x="113302" y="205871"/>
                  </a:lnTo>
                  <a:lnTo>
                    <a:pt x="109750" y="222842"/>
                  </a:lnTo>
                  <a:lnTo>
                    <a:pt x="93199" y="239022"/>
                  </a:lnTo>
                  <a:lnTo>
                    <a:pt x="69433" y="252259"/>
                  </a:lnTo>
                  <a:lnTo>
                    <a:pt x="35229" y="258847"/>
                  </a:lnTo>
                  <a:lnTo>
                    <a:pt x="11552" y="2550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6139818-F2E5-4886-9427-D4CFF4F30980}"/>
                </a:ext>
              </a:extLst>
            </p:cNvPr>
            <p:cNvSpPr/>
            <p:nvPr/>
          </p:nvSpPr>
          <p:spPr>
            <a:xfrm>
              <a:off x="7600762" y="3809767"/>
              <a:ext cx="32843" cy="217659"/>
            </a:xfrm>
            <a:custGeom>
              <a:avLst/>
              <a:gdLst/>
              <a:ahLst/>
              <a:cxnLst/>
              <a:rect l="0" t="0" r="0" b="0"/>
              <a:pathLst>
                <a:path w="32843" h="217659">
                  <a:moveTo>
                    <a:pt x="32842" y="0"/>
                  </a:moveTo>
                  <a:lnTo>
                    <a:pt x="15930" y="32278"/>
                  </a:lnTo>
                  <a:lnTo>
                    <a:pt x="3646" y="81829"/>
                  </a:lnTo>
                  <a:lnTo>
                    <a:pt x="0" y="125332"/>
                  </a:lnTo>
                  <a:lnTo>
                    <a:pt x="5933" y="182625"/>
                  </a:lnTo>
                  <a:lnTo>
                    <a:pt x="9522" y="2176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55719B8-94CA-4D25-AA5F-509CB756AC5B}"/>
                </a:ext>
              </a:extLst>
            </p:cNvPr>
            <p:cNvSpPr/>
            <p:nvPr/>
          </p:nvSpPr>
          <p:spPr>
            <a:xfrm>
              <a:off x="7610284" y="3887502"/>
              <a:ext cx="124377" cy="62189"/>
            </a:xfrm>
            <a:custGeom>
              <a:avLst/>
              <a:gdLst/>
              <a:ahLst/>
              <a:cxnLst/>
              <a:rect l="0" t="0" r="0" b="0"/>
              <a:pathLst>
                <a:path w="124377" h="62189">
                  <a:moveTo>
                    <a:pt x="0" y="62188"/>
                  </a:moveTo>
                  <a:lnTo>
                    <a:pt x="4126" y="49808"/>
                  </a:lnTo>
                  <a:lnTo>
                    <a:pt x="13062" y="39124"/>
                  </a:lnTo>
                  <a:lnTo>
                    <a:pt x="28263" y="28617"/>
                  </a:lnTo>
                  <a:lnTo>
                    <a:pt x="86703" y="6733"/>
                  </a:lnTo>
                  <a:lnTo>
                    <a:pt x="12437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55B7187-B47E-4366-BB8C-0100EC10239E}"/>
                </a:ext>
              </a:extLst>
            </p:cNvPr>
            <p:cNvSpPr/>
            <p:nvPr/>
          </p:nvSpPr>
          <p:spPr>
            <a:xfrm>
              <a:off x="7732989" y="3903596"/>
              <a:ext cx="93788" cy="139378"/>
            </a:xfrm>
            <a:custGeom>
              <a:avLst/>
              <a:gdLst/>
              <a:ahLst/>
              <a:cxnLst/>
              <a:rect l="0" t="0" r="0" b="0"/>
              <a:pathLst>
                <a:path w="93788" h="139378">
                  <a:moveTo>
                    <a:pt x="56085" y="7227"/>
                  </a:moveTo>
                  <a:lnTo>
                    <a:pt x="43705" y="19607"/>
                  </a:lnTo>
                  <a:lnTo>
                    <a:pt x="40921" y="25845"/>
                  </a:lnTo>
                  <a:lnTo>
                    <a:pt x="40133" y="39686"/>
                  </a:lnTo>
                  <a:lnTo>
                    <a:pt x="42859" y="43550"/>
                  </a:lnTo>
                  <a:lnTo>
                    <a:pt x="47269" y="45262"/>
                  </a:lnTo>
                  <a:lnTo>
                    <a:pt x="52799" y="45539"/>
                  </a:lnTo>
                  <a:lnTo>
                    <a:pt x="77089" y="37676"/>
                  </a:lnTo>
                  <a:lnTo>
                    <a:pt x="83908" y="31845"/>
                  </a:lnTo>
                  <a:lnTo>
                    <a:pt x="93787" y="16153"/>
                  </a:lnTo>
                  <a:lnTo>
                    <a:pt x="91584" y="9723"/>
                  </a:lnTo>
                  <a:lnTo>
                    <a:pt x="84934" y="4572"/>
                  </a:lnTo>
                  <a:lnTo>
                    <a:pt x="75317" y="274"/>
                  </a:lnTo>
                  <a:lnTo>
                    <a:pt x="65451" y="0"/>
                  </a:lnTo>
                  <a:lnTo>
                    <a:pt x="45277" y="6607"/>
                  </a:lnTo>
                  <a:lnTo>
                    <a:pt x="14494" y="37274"/>
                  </a:lnTo>
                  <a:lnTo>
                    <a:pt x="3051" y="66934"/>
                  </a:lnTo>
                  <a:lnTo>
                    <a:pt x="0" y="83308"/>
                  </a:lnTo>
                  <a:lnTo>
                    <a:pt x="3148" y="96815"/>
                  </a:lnTo>
                  <a:lnTo>
                    <a:pt x="40538" y="1393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94665DA-81EC-47F5-821A-8AD5C61DBD75}"/>
                </a:ext>
              </a:extLst>
            </p:cNvPr>
            <p:cNvSpPr/>
            <p:nvPr/>
          </p:nvSpPr>
          <p:spPr>
            <a:xfrm>
              <a:off x="7947449" y="3913063"/>
              <a:ext cx="160341" cy="106677"/>
            </a:xfrm>
            <a:custGeom>
              <a:avLst/>
              <a:gdLst/>
              <a:ahLst/>
              <a:cxnLst/>
              <a:rect l="0" t="0" r="0" b="0"/>
              <a:pathLst>
                <a:path w="160341" h="106677">
                  <a:moveTo>
                    <a:pt x="113698" y="75495"/>
                  </a:moveTo>
                  <a:lnTo>
                    <a:pt x="117825" y="63114"/>
                  </a:lnTo>
                  <a:lnTo>
                    <a:pt x="116264" y="38909"/>
                  </a:lnTo>
                  <a:lnTo>
                    <a:pt x="105625" y="19792"/>
                  </a:lnTo>
                  <a:lnTo>
                    <a:pt x="97952" y="9856"/>
                  </a:lnTo>
                  <a:lnTo>
                    <a:pt x="88518" y="4097"/>
                  </a:lnTo>
                  <a:lnTo>
                    <a:pt x="66518" y="0"/>
                  </a:lnTo>
                  <a:lnTo>
                    <a:pt x="40043" y="7969"/>
                  </a:lnTo>
                  <a:lnTo>
                    <a:pt x="25727" y="14930"/>
                  </a:lnTo>
                  <a:lnTo>
                    <a:pt x="15320" y="24754"/>
                  </a:lnTo>
                  <a:lnTo>
                    <a:pt x="1452" y="49489"/>
                  </a:lnTo>
                  <a:lnTo>
                    <a:pt x="0" y="62476"/>
                  </a:lnTo>
                  <a:lnTo>
                    <a:pt x="5296" y="88423"/>
                  </a:lnTo>
                  <a:lnTo>
                    <a:pt x="14656" y="97069"/>
                  </a:lnTo>
                  <a:lnTo>
                    <a:pt x="43480" y="106676"/>
                  </a:lnTo>
                  <a:lnTo>
                    <a:pt x="57385" y="105784"/>
                  </a:lnTo>
                  <a:lnTo>
                    <a:pt x="82048" y="95578"/>
                  </a:lnTo>
                  <a:lnTo>
                    <a:pt x="99920" y="77223"/>
                  </a:lnTo>
                  <a:lnTo>
                    <a:pt x="111893" y="54670"/>
                  </a:lnTo>
                  <a:lnTo>
                    <a:pt x="120362" y="23739"/>
                  </a:lnTo>
                  <a:lnTo>
                    <a:pt x="124186" y="21126"/>
                  </a:lnTo>
                  <a:lnTo>
                    <a:pt x="128464" y="21111"/>
                  </a:lnTo>
                  <a:lnTo>
                    <a:pt x="133043" y="25419"/>
                  </a:lnTo>
                  <a:lnTo>
                    <a:pt x="160340" y="7549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F7AF838-9B5C-46DB-BCFF-1E04D27C7DA4}"/>
                </a:ext>
              </a:extLst>
            </p:cNvPr>
            <p:cNvSpPr/>
            <p:nvPr/>
          </p:nvSpPr>
          <p:spPr>
            <a:xfrm>
              <a:off x="8163551" y="3890568"/>
              <a:ext cx="93031" cy="251231"/>
            </a:xfrm>
            <a:custGeom>
              <a:avLst/>
              <a:gdLst/>
              <a:ahLst/>
              <a:cxnLst/>
              <a:rect l="0" t="0" r="0" b="0"/>
              <a:pathLst>
                <a:path w="93031" h="251231">
                  <a:moveTo>
                    <a:pt x="37521" y="105763"/>
                  </a:moveTo>
                  <a:lnTo>
                    <a:pt x="22912" y="144194"/>
                  </a:lnTo>
                  <a:lnTo>
                    <a:pt x="11794" y="204622"/>
                  </a:lnTo>
                  <a:lnTo>
                    <a:pt x="11965" y="250116"/>
                  </a:lnTo>
                  <a:lnTo>
                    <a:pt x="10983" y="251230"/>
                  </a:lnTo>
                  <a:lnTo>
                    <a:pt x="9464" y="249382"/>
                  </a:lnTo>
                  <a:lnTo>
                    <a:pt x="1684" y="200384"/>
                  </a:lnTo>
                  <a:lnTo>
                    <a:pt x="0" y="157894"/>
                  </a:lnTo>
                  <a:lnTo>
                    <a:pt x="6161" y="110218"/>
                  </a:lnTo>
                  <a:lnTo>
                    <a:pt x="19263" y="63694"/>
                  </a:lnTo>
                  <a:lnTo>
                    <a:pt x="39483" y="25741"/>
                  </a:lnTo>
                  <a:lnTo>
                    <a:pt x="60562" y="5419"/>
                  </a:lnTo>
                  <a:lnTo>
                    <a:pt x="71019" y="0"/>
                  </a:lnTo>
                  <a:lnTo>
                    <a:pt x="78854" y="705"/>
                  </a:lnTo>
                  <a:lnTo>
                    <a:pt x="84942" y="5494"/>
                  </a:lnTo>
                  <a:lnTo>
                    <a:pt x="89865" y="13005"/>
                  </a:lnTo>
                  <a:lnTo>
                    <a:pt x="93030" y="37474"/>
                  </a:lnTo>
                  <a:lnTo>
                    <a:pt x="90695" y="65048"/>
                  </a:lnTo>
                  <a:lnTo>
                    <a:pt x="83898" y="85940"/>
                  </a:lnTo>
                  <a:lnTo>
                    <a:pt x="70512" y="101559"/>
                  </a:lnTo>
                  <a:lnTo>
                    <a:pt x="55638" y="111668"/>
                  </a:lnTo>
                  <a:lnTo>
                    <a:pt x="50463" y="113155"/>
                  </a:lnTo>
                  <a:lnTo>
                    <a:pt x="37521" y="1135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7299DD0-9C19-4E2E-8ED2-C402A2F0056B}"/>
                </a:ext>
              </a:extLst>
            </p:cNvPr>
            <p:cNvSpPr/>
            <p:nvPr/>
          </p:nvSpPr>
          <p:spPr>
            <a:xfrm>
              <a:off x="8323615" y="3849612"/>
              <a:ext cx="85987" cy="186745"/>
            </a:xfrm>
            <a:custGeom>
              <a:avLst/>
              <a:gdLst/>
              <a:ahLst/>
              <a:cxnLst/>
              <a:rect l="0" t="0" r="0" b="0"/>
              <a:pathLst>
                <a:path w="85987" h="186745">
                  <a:moveTo>
                    <a:pt x="25154" y="30117"/>
                  </a:moveTo>
                  <a:lnTo>
                    <a:pt x="60178" y="1784"/>
                  </a:lnTo>
                  <a:lnTo>
                    <a:pt x="58868" y="0"/>
                  </a:lnTo>
                  <a:lnTo>
                    <a:pt x="43592" y="2624"/>
                  </a:lnTo>
                  <a:lnTo>
                    <a:pt x="14110" y="22067"/>
                  </a:lnTo>
                  <a:lnTo>
                    <a:pt x="2971" y="40071"/>
                  </a:lnTo>
                  <a:lnTo>
                    <a:pt x="0" y="49709"/>
                  </a:lnTo>
                  <a:lnTo>
                    <a:pt x="612" y="56998"/>
                  </a:lnTo>
                  <a:lnTo>
                    <a:pt x="3610" y="62721"/>
                  </a:lnTo>
                  <a:lnTo>
                    <a:pt x="15579" y="72246"/>
                  </a:lnTo>
                  <a:lnTo>
                    <a:pt x="66546" y="105829"/>
                  </a:lnTo>
                  <a:lnTo>
                    <a:pt x="80402" y="124803"/>
                  </a:lnTo>
                  <a:lnTo>
                    <a:pt x="85307" y="134700"/>
                  </a:lnTo>
                  <a:lnTo>
                    <a:pt x="85986" y="144752"/>
                  </a:lnTo>
                  <a:lnTo>
                    <a:pt x="79828" y="165135"/>
                  </a:lnTo>
                  <a:lnTo>
                    <a:pt x="72831" y="172816"/>
                  </a:lnTo>
                  <a:lnTo>
                    <a:pt x="53542" y="183654"/>
                  </a:lnTo>
                  <a:lnTo>
                    <a:pt x="32876" y="186744"/>
                  </a:lnTo>
                  <a:lnTo>
                    <a:pt x="22527" y="186358"/>
                  </a:lnTo>
                  <a:lnTo>
                    <a:pt x="14765" y="182646"/>
                  </a:lnTo>
                  <a:lnTo>
                    <a:pt x="3839" y="169309"/>
                  </a:lnTo>
                  <a:lnTo>
                    <a:pt x="2306" y="162643"/>
                  </a:lnTo>
                  <a:lnTo>
                    <a:pt x="3012" y="156471"/>
                  </a:lnTo>
                  <a:lnTo>
                    <a:pt x="5210" y="150629"/>
                  </a:lnTo>
                  <a:lnTo>
                    <a:pt x="48474" y="11562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B01B5A3-7720-4A78-AFAA-43AB6DFBAF62}"/>
                </a:ext>
              </a:extLst>
            </p:cNvPr>
            <p:cNvSpPr/>
            <p:nvPr/>
          </p:nvSpPr>
          <p:spPr>
            <a:xfrm>
              <a:off x="8500113" y="3884271"/>
              <a:ext cx="11900" cy="73194"/>
            </a:xfrm>
            <a:custGeom>
              <a:avLst/>
              <a:gdLst/>
              <a:ahLst/>
              <a:cxnLst/>
              <a:rect l="0" t="0" r="0" b="0"/>
              <a:pathLst>
                <a:path w="11900" h="73194">
                  <a:moveTo>
                    <a:pt x="4126" y="18778"/>
                  </a:moveTo>
                  <a:lnTo>
                    <a:pt x="4126" y="2272"/>
                  </a:lnTo>
                  <a:lnTo>
                    <a:pt x="3263" y="0"/>
                  </a:lnTo>
                  <a:lnTo>
                    <a:pt x="1822" y="1078"/>
                  </a:lnTo>
                  <a:lnTo>
                    <a:pt x="0" y="4387"/>
                  </a:lnTo>
                  <a:lnTo>
                    <a:pt x="1560" y="29677"/>
                  </a:lnTo>
                  <a:lnTo>
                    <a:pt x="11899" y="7319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127E99B-DE1A-4888-ADE8-BA5B1D9678CA}"/>
                </a:ext>
              </a:extLst>
            </p:cNvPr>
            <p:cNvSpPr/>
            <p:nvPr/>
          </p:nvSpPr>
          <p:spPr>
            <a:xfrm>
              <a:off x="8515307" y="3747579"/>
              <a:ext cx="4480" cy="46642"/>
            </a:xfrm>
            <a:custGeom>
              <a:avLst/>
              <a:gdLst/>
              <a:ahLst/>
              <a:cxnLst/>
              <a:rect l="0" t="0" r="0" b="0"/>
              <a:pathLst>
                <a:path w="4480" h="46642">
                  <a:moveTo>
                    <a:pt x="4479" y="46641"/>
                  </a:moveTo>
                  <a:lnTo>
                    <a:pt x="0" y="5630"/>
                  </a:lnTo>
                  <a:lnTo>
                    <a:pt x="629" y="2026"/>
                  </a:lnTo>
                  <a:lnTo>
                    <a:pt x="447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B5B6CB3-ECA9-4449-BB6C-F3EB812A9073}"/>
                </a:ext>
              </a:extLst>
            </p:cNvPr>
            <p:cNvSpPr/>
            <p:nvPr/>
          </p:nvSpPr>
          <p:spPr>
            <a:xfrm>
              <a:off x="8581974" y="3794220"/>
              <a:ext cx="155472" cy="136318"/>
            </a:xfrm>
            <a:custGeom>
              <a:avLst/>
              <a:gdLst/>
              <a:ahLst/>
              <a:cxnLst/>
              <a:rect l="0" t="0" r="0" b="0"/>
              <a:pathLst>
                <a:path w="155472" h="136318">
                  <a:moveTo>
                    <a:pt x="0" y="0"/>
                  </a:moveTo>
                  <a:lnTo>
                    <a:pt x="11548" y="13276"/>
                  </a:lnTo>
                  <a:lnTo>
                    <a:pt x="17513" y="25766"/>
                  </a:lnTo>
                  <a:lnTo>
                    <a:pt x="22555" y="85575"/>
                  </a:lnTo>
                  <a:lnTo>
                    <a:pt x="23169" y="133218"/>
                  </a:lnTo>
                  <a:lnTo>
                    <a:pt x="24084" y="136317"/>
                  </a:lnTo>
                  <a:lnTo>
                    <a:pt x="25556" y="134064"/>
                  </a:lnTo>
                  <a:lnTo>
                    <a:pt x="38254" y="103545"/>
                  </a:lnTo>
                  <a:lnTo>
                    <a:pt x="80493" y="45469"/>
                  </a:lnTo>
                  <a:lnTo>
                    <a:pt x="102570" y="29422"/>
                  </a:lnTo>
                  <a:lnTo>
                    <a:pt x="110702" y="27388"/>
                  </a:lnTo>
                  <a:lnTo>
                    <a:pt x="116988" y="28623"/>
                  </a:lnTo>
                  <a:lnTo>
                    <a:pt x="122042" y="32038"/>
                  </a:lnTo>
                  <a:lnTo>
                    <a:pt x="145427" y="83340"/>
                  </a:lnTo>
                  <a:lnTo>
                    <a:pt x="155471" y="1010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991F45-3C54-41DC-A34D-6F270A547BFC}"/>
                </a:ext>
              </a:extLst>
            </p:cNvPr>
            <p:cNvSpPr/>
            <p:nvPr/>
          </p:nvSpPr>
          <p:spPr>
            <a:xfrm>
              <a:off x="8815180" y="3643747"/>
              <a:ext cx="106002" cy="360359"/>
            </a:xfrm>
            <a:custGeom>
              <a:avLst/>
              <a:gdLst/>
              <a:ahLst/>
              <a:cxnLst/>
              <a:rect l="0" t="0" r="0" b="0"/>
              <a:pathLst>
                <a:path w="106002" h="360359">
                  <a:moveTo>
                    <a:pt x="0" y="49417"/>
                  </a:moveTo>
                  <a:lnTo>
                    <a:pt x="12380" y="16403"/>
                  </a:lnTo>
                  <a:lnTo>
                    <a:pt x="20345" y="7542"/>
                  </a:lnTo>
                  <a:lnTo>
                    <a:pt x="29975" y="2498"/>
                  </a:lnTo>
                  <a:lnTo>
                    <a:pt x="40713" y="0"/>
                  </a:lnTo>
                  <a:lnTo>
                    <a:pt x="53053" y="7835"/>
                  </a:lnTo>
                  <a:lnTo>
                    <a:pt x="80585" y="41876"/>
                  </a:lnTo>
                  <a:lnTo>
                    <a:pt x="98580" y="84069"/>
                  </a:lnTo>
                  <a:lnTo>
                    <a:pt x="106001" y="133052"/>
                  </a:lnTo>
                  <a:lnTo>
                    <a:pt x="100663" y="195130"/>
                  </a:lnTo>
                  <a:lnTo>
                    <a:pt x="87837" y="227749"/>
                  </a:lnTo>
                  <a:lnTo>
                    <a:pt x="68923" y="260723"/>
                  </a:lnTo>
                  <a:lnTo>
                    <a:pt x="30632" y="316076"/>
                  </a:lnTo>
                  <a:lnTo>
                    <a:pt x="0" y="3603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0CC600D0-1EDC-4B44-BCBE-FCF78B862678}"/>
              </a:ext>
            </a:extLst>
          </p:cNvPr>
          <p:cNvSpPr/>
          <p:nvPr/>
        </p:nvSpPr>
        <p:spPr>
          <a:xfrm>
            <a:off x="1469197" y="4654143"/>
            <a:ext cx="202112" cy="217596"/>
          </a:xfrm>
          <a:custGeom>
            <a:avLst/>
            <a:gdLst/>
            <a:ahLst/>
            <a:cxnLst/>
            <a:rect l="0" t="0" r="0" b="0"/>
            <a:pathLst>
              <a:path w="202112" h="217596">
                <a:moveTo>
                  <a:pt x="0" y="23256"/>
                </a:moveTo>
                <a:lnTo>
                  <a:pt x="8253" y="2623"/>
                </a:lnTo>
                <a:lnTo>
                  <a:pt x="11548" y="0"/>
                </a:lnTo>
                <a:lnTo>
                  <a:pt x="14608" y="1706"/>
                </a:lnTo>
                <a:lnTo>
                  <a:pt x="20312" y="13678"/>
                </a:lnTo>
                <a:lnTo>
                  <a:pt x="33630" y="68775"/>
                </a:lnTo>
                <a:lnTo>
                  <a:pt x="49696" y="98356"/>
                </a:lnTo>
                <a:lnTo>
                  <a:pt x="66740" y="119405"/>
                </a:lnTo>
                <a:lnTo>
                  <a:pt x="74723" y="122768"/>
                </a:lnTo>
                <a:lnTo>
                  <a:pt x="95111" y="124202"/>
                </a:lnTo>
                <a:lnTo>
                  <a:pt x="104002" y="121647"/>
                </a:lnTo>
                <a:lnTo>
                  <a:pt x="118488" y="111899"/>
                </a:lnTo>
                <a:lnTo>
                  <a:pt x="152589" y="62797"/>
                </a:lnTo>
                <a:lnTo>
                  <a:pt x="157868" y="59118"/>
                </a:lnTo>
                <a:lnTo>
                  <a:pt x="163115" y="58393"/>
                </a:lnTo>
                <a:lnTo>
                  <a:pt x="168340" y="59636"/>
                </a:lnTo>
                <a:lnTo>
                  <a:pt x="171824" y="64784"/>
                </a:lnTo>
                <a:lnTo>
                  <a:pt x="182000" y="120130"/>
                </a:lnTo>
                <a:lnTo>
                  <a:pt x="191869" y="176845"/>
                </a:lnTo>
                <a:lnTo>
                  <a:pt x="202111" y="217595"/>
                </a:lnTo>
              </a:path>
            </a:pathLst>
          </a:custGeom>
          <a:ln w="127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162A0F8-FD38-423D-823E-825C3F93F4CC}"/>
              </a:ext>
            </a:extLst>
          </p:cNvPr>
          <p:cNvGrpSpPr/>
          <p:nvPr/>
        </p:nvGrpSpPr>
        <p:grpSpPr>
          <a:xfrm>
            <a:off x="1601347" y="4538668"/>
            <a:ext cx="1407009" cy="524383"/>
            <a:chOff x="1601347" y="4538668"/>
            <a:chExt cx="1407009" cy="524383"/>
          </a:xfrm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CEE2115-82C1-4697-9282-6CE952D7A770}"/>
                </a:ext>
              </a:extLst>
            </p:cNvPr>
            <p:cNvSpPr/>
            <p:nvPr/>
          </p:nvSpPr>
          <p:spPr>
            <a:xfrm>
              <a:off x="1811232" y="4801776"/>
              <a:ext cx="15548" cy="7774"/>
            </a:xfrm>
            <a:custGeom>
              <a:avLst/>
              <a:gdLst/>
              <a:ahLst/>
              <a:cxnLst/>
              <a:rect l="0" t="0" r="0" b="0"/>
              <a:pathLst>
                <a:path w="15548" h="7774">
                  <a:moveTo>
                    <a:pt x="15547" y="0"/>
                  </a:moveTo>
                  <a:lnTo>
                    <a:pt x="0" y="777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2788DEA-390D-418C-8A59-4882F9FA44A0}"/>
                </a:ext>
              </a:extLst>
            </p:cNvPr>
            <p:cNvSpPr/>
            <p:nvPr/>
          </p:nvSpPr>
          <p:spPr>
            <a:xfrm>
              <a:off x="1857873" y="4616943"/>
              <a:ext cx="182571" cy="208154"/>
            </a:xfrm>
            <a:custGeom>
              <a:avLst/>
              <a:gdLst/>
              <a:ahLst/>
              <a:cxnLst/>
              <a:rect l="0" t="0" r="0" b="0"/>
              <a:pathLst>
                <a:path w="182571" h="208154">
                  <a:moveTo>
                    <a:pt x="0" y="68230"/>
                  </a:moveTo>
                  <a:lnTo>
                    <a:pt x="1727" y="39791"/>
                  </a:lnTo>
                  <a:lnTo>
                    <a:pt x="8253" y="26512"/>
                  </a:lnTo>
                  <a:lnTo>
                    <a:pt x="21518" y="17155"/>
                  </a:lnTo>
                  <a:lnTo>
                    <a:pt x="58185" y="4111"/>
                  </a:lnTo>
                  <a:lnTo>
                    <a:pt x="92576" y="0"/>
                  </a:lnTo>
                  <a:lnTo>
                    <a:pt x="112834" y="3644"/>
                  </a:lnTo>
                  <a:lnTo>
                    <a:pt x="121864" y="7034"/>
                  </a:lnTo>
                  <a:lnTo>
                    <a:pt x="127020" y="11886"/>
                  </a:lnTo>
                  <a:lnTo>
                    <a:pt x="129594" y="17711"/>
                  </a:lnTo>
                  <a:lnTo>
                    <a:pt x="130446" y="24186"/>
                  </a:lnTo>
                  <a:lnTo>
                    <a:pt x="126786" y="35987"/>
                  </a:lnTo>
                  <a:lnTo>
                    <a:pt x="106234" y="61765"/>
                  </a:lnTo>
                  <a:lnTo>
                    <a:pt x="84740" y="80038"/>
                  </a:lnTo>
                  <a:lnTo>
                    <a:pt x="83269" y="85603"/>
                  </a:lnTo>
                  <a:lnTo>
                    <a:pt x="85743" y="91041"/>
                  </a:lnTo>
                  <a:lnTo>
                    <a:pt x="90847" y="96393"/>
                  </a:lnTo>
                  <a:lnTo>
                    <a:pt x="118665" y="108052"/>
                  </a:lnTo>
                  <a:lnTo>
                    <a:pt x="166341" y="124732"/>
                  </a:lnTo>
                  <a:lnTo>
                    <a:pt x="173082" y="129219"/>
                  </a:lnTo>
                  <a:lnTo>
                    <a:pt x="177577" y="135665"/>
                  </a:lnTo>
                  <a:lnTo>
                    <a:pt x="182570" y="152040"/>
                  </a:lnTo>
                  <a:lnTo>
                    <a:pt x="181310" y="159516"/>
                  </a:lnTo>
                  <a:lnTo>
                    <a:pt x="173001" y="172429"/>
                  </a:lnTo>
                  <a:lnTo>
                    <a:pt x="149628" y="189411"/>
                  </a:lnTo>
                  <a:lnTo>
                    <a:pt x="117848" y="203555"/>
                  </a:lnTo>
                  <a:lnTo>
                    <a:pt x="93282" y="20815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8BB203D-62B6-4F6F-8288-CA5607643679}"/>
                </a:ext>
              </a:extLst>
            </p:cNvPr>
            <p:cNvSpPr/>
            <p:nvPr/>
          </p:nvSpPr>
          <p:spPr>
            <a:xfrm>
              <a:off x="1601347" y="4933926"/>
              <a:ext cx="310942" cy="54415"/>
            </a:xfrm>
            <a:custGeom>
              <a:avLst/>
              <a:gdLst/>
              <a:ahLst/>
              <a:cxnLst/>
              <a:rect l="0" t="0" r="0" b="0"/>
              <a:pathLst>
                <a:path w="310942" h="54415">
                  <a:moveTo>
                    <a:pt x="0" y="54414"/>
                  </a:moveTo>
                  <a:lnTo>
                    <a:pt x="49189" y="43655"/>
                  </a:lnTo>
                  <a:lnTo>
                    <a:pt x="111444" y="29448"/>
                  </a:lnTo>
                  <a:lnTo>
                    <a:pt x="165328" y="18325"/>
                  </a:lnTo>
                  <a:lnTo>
                    <a:pt x="224468" y="7810"/>
                  </a:lnTo>
                  <a:lnTo>
                    <a:pt x="285415" y="1543"/>
                  </a:lnTo>
                  <a:lnTo>
                    <a:pt x="310941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A044825-1085-42C2-9B9E-B3A1962E8E51}"/>
                </a:ext>
              </a:extLst>
            </p:cNvPr>
            <p:cNvSpPr/>
            <p:nvPr/>
          </p:nvSpPr>
          <p:spPr>
            <a:xfrm>
              <a:off x="1646484" y="5027208"/>
              <a:ext cx="258031" cy="35843"/>
            </a:xfrm>
            <a:custGeom>
              <a:avLst/>
              <a:gdLst/>
              <a:ahLst/>
              <a:cxnLst/>
              <a:rect l="0" t="0" r="0" b="0"/>
              <a:pathLst>
                <a:path w="258031" h="35843">
                  <a:moveTo>
                    <a:pt x="17051" y="15547"/>
                  </a:moveTo>
                  <a:lnTo>
                    <a:pt x="544" y="27927"/>
                  </a:lnTo>
                  <a:lnTo>
                    <a:pt x="0" y="31574"/>
                  </a:lnTo>
                  <a:lnTo>
                    <a:pt x="3956" y="34005"/>
                  </a:lnTo>
                  <a:lnTo>
                    <a:pt x="19004" y="35842"/>
                  </a:lnTo>
                  <a:lnTo>
                    <a:pt x="71008" y="31890"/>
                  </a:lnTo>
                  <a:lnTo>
                    <a:pt x="133935" y="22743"/>
                  </a:lnTo>
                  <a:lnTo>
                    <a:pt x="189660" y="12842"/>
                  </a:lnTo>
                  <a:lnTo>
                    <a:pt x="246041" y="2288"/>
                  </a:lnTo>
                  <a:lnTo>
                    <a:pt x="25803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80C1D8F-B360-48E8-B2BF-85904C0047D7}"/>
                </a:ext>
              </a:extLst>
            </p:cNvPr>
            <p:cNvSpPr/>
            <p:nvPr/>
          </p:nvSpPr>
          <p:spPr>
            <a:xfrm>
              <a:off x="2450282" y="4584117"/>
              <a:ext cx="45021" cy="217660"/>
            </a:xfrm>
            <a:custGeom>
              <a:avLst/>
              <a:gdLst/>
              <a:ahLst/>
              <a:cxnLst/>
              <a:rect l="0" t="0" r="0" b="0"/>
              <a:pathLst>
                <a:path w="45021" h="217660">
                  <a:moveTo>
                    <a:pt x="6153" y="0"/>
                  </a:moveTo>
                  <a:lnTo>
                    <a:pt x="0" y="27671"/>
                  </a:lnTo>
                  <a:lnTo>
                    <a:pt x="4799" y="81923"/>
                  </a:lnTo>
                  <a:lnTo>
                    <a:pt x="16680" y="141190"/>
                  </a:lnTo>
                  <a:lnTo>
                    <a:pt x="31798" y="191860"/>
                  </a:lnTo>
                  <a:lnTo>
                    <a:pt x="45020" y="21765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38EBDE8-6035-4EBE-8F96-72F204FF67F3}"/>
                </a:ext>
              </a:extLst>
            </p:cNvPr>
            <p:cNvSpPr/>
            <p:nvPr/>
          </p:nvSpPr>
          <p:spPr>
            <a:xfrm>
              <a:off x="2580811" y="4669626"/>
              <a:ext cx="7775" cy="15548"/>
            </a:xfrm>
            <a:custGeom>
              <a:avLst/>
              <a:gdLst/>
              <a:ahLst/>
              <a:cxnLst/>
              <a:rect l="0" t="0" r="0" b="0"/>
              <a:pathLst>
                <a:path w="7775" h="15548">
                  <a:moveTo>
                    <a:pt x="0" y="15547"/>
                  </a:moveTo>
                  <a:lnTo>
                    <a:pt x="7774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9851F84-555B-4B36-9683-3819FB8745F9}"/>
                </a:ext>
              </a:extLst>
            </p:cNvPr>
            <p:cNvSpPr/>
            <p:nvPr/>
          </p:nvSpPr>
          <p:spPr>
            <a:xfrm>
              <a:off x="2674093" y="4538668"/>
              <a:ext cx="161288" cy="237537"/>
            </a:xfrm>
            <a:custGeom>
              <a:avLst/>
              <a:gdLst/>
              <a:ahLst/>
              <a:cxnLst/>
              <a:rect l="0" t="0" r="0" b="0"/>
              <a:pathLst>
                <a:path w="161288" h="237537">
                  <a:moveTo>
                    <a:pt x="0" y="29902"/>
                  </a:moveTo>
                  <a:lnTo>
                    <a:pt x="8254" y="21649"/>
                  </a:lnTo>
                  <a:lnTo>
                    <a:pt x="23822" y="17597"/>
                  </a:lnTo>
                  <a:lnTo>
                    <a:pt x="81416" y="9439"/>
                  </a:lnTo>
                  <a:lnTo>
                    <a:pt x="141123" y="2831"/>
                  </a:lnTo>
                  <a:lnTo>
                    <a:pt x="145042" y="1490"/>
                  </a:lnTo>
                  <a:lnTo>
                    <a:pt x="144200" y="596"/>
                  </a:lnTo>
                  <a:lnTo>
                    <a:pt x="140183" y="0"/>
                  </a:lnTo>
                  <a:lnTo>
                    <a:pt x="122150" y="3288"/>
                  </a:lnTo>
                  <a:lnTo>
                    <a:pt x="117710" y="8704"/>
                  </a:lnTo>
                  <a:lnTo>
                    <a:pt x="112777" y="26239"/>
                  </a:lnTo>
                  <a:lnTo>
                    <a:pt x="115191" y="43821"/>
                  </a:lnTo>
                  <a:lnTo>
                    <a:pt x="140482" y="100403"/>
                  </a:lnTo>
                  <a:lnTo>
                    <a:pt x="158839" y="146416"/>
                  </a:lnTo>
                  <a:lnTo>
                    <a:pt x="161287" y="165755"/>
                  </a:lnTo>
                  <a:lnTo>
                    <a:pt x="154411" y="196066"/>
                  </a:lnTo>
                  <a:lnTo>
                    <a:pt x="143771" y="212007"/>
                  </a:lnTo>
                  <a:lnTo>
                    <a:pt x="130406" y="223985"/>
                  </a:lnTo>
                  <a:lnTo>
                    <a:pt x="115828" y="232188"/>
                  </a:lnTo>
                  <a:lnTo>
                    <a:pt x="88926" y="237536"/>
                  </a:lnTo>
                  <a:lnTo>
                    <a:pt x="73784" y="234180"/>
                  </a:lnTo>
                  <a:lnTo>
                    <a:pt x="67328" y="230867"/>
                  </a:lnTo>
                  <a:lnTo>
                    <a:pt x="57851" y="220276"/>
                  </a:lnTo>
                  <a:lnTo>
                    <a:pt x="46642" y="20091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38900CB-D49E-4D51-A421-911EE0F82B44}"/>
                </a:ext>
              </a:extLst>
            </p:cNvPr>
            <p:cNvSpPr/>
            <p:nvPr/>
          </p:nvSpPr>
          <p:spPr>
            <a:xfrm>
              <a:off x="2953940" y="4646306"/>
              <a:ext cx="1" cy="7774"/>
            </a:xfrm>
            <a:custGeom>
              <a:avLst/>
              <a:gdLst/>
              <a:ahLst/>
              <a:cxnLst/>
              <a:rect l="0" t="0" r="0" b="0"/>
              <a:pathLst>
                <a:path w="1" h="7774">
                  <a:moveTo>
                    <a:pt x="0" y="0"/>
                  </a:moveTo>
                  <a:lnTo>
                    <a:pt x="0" y="777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963786C-F42B-4752-AE71-039E6B472102}"/>
                </a:ext>
              </a:extLst>
            </p:cNvPr>
            <p:cNvSpPr/>
            <p:nvPr/>
          </p:nvSpPr>
          <p:spPr>
            <a:xfrm>
              <a:off x="2370926" y="4928090"/>
              <a:ext cx="637430" cy="103386"/>
            </a:xfrm>
            <a:custGeom>
              <a:avLst/>
              <a:gdLst/>
              <a:ahLst/>
              <a:cxnLst/>
              <a:rect l="0" t="0" r="0" b="0"/>
              <a:pathLst>
                <a:path w="637430" h="103386">
                  <a:moveTo>
                    <a:pt x="0" y="5836"/>
                  </a:moveTo>
                  <a:lnTo>
                    <a:pt x="55217" y="68346"/>
                  </a:lnTo>
                  <a:lnTo>
                    <a:pt x="80276" y="89137"/>
                  </a:lnTo>
                  <a:lnTo>
                    <a:pt x="89794" y="95055"/>
                  </a:lnTo>
                  <a:lnTo>
                    <a:pt x="127949" y="103385"/>
                  </a:lnTo>
                  <a:lnTo>
                    <a:pt x="154755" y="98423"/>
                  </a:lnTo>
                  <a:lnTo>
                    <a:pt x="189520" y="81062"/>
                  </a:lnTo>
                  <a:lnTo>
                    <a:pt x="241778" y="39830"/>
                  </a:lnTo>
                  <a:lnTo>
                    <a:pt x="261488" y="36203"/>
                  </a:lnTo>
                  <a:lnTo>
                    <a:pt x="320088" y="43019"/>
                  </a:lnTo>
                  <a:lnTo>
                    <a:pt x="382267" y="43618"/>
                  </a:lnTo>
                  <a:lnTo>
                    <a:pt x="420271" y="37568"/>
                  </a:lnTo>
                  <a:lnTo>
                    <a:pt x="447846" y="25219"/>
                  </a:lnTo>
                  <a:lnTo>
                    <a:pt x="482755" y="4603"/>
                  </a:lnTo>
                  <a:lnTo>
                    <a:pt x="509642" y="0"/>
                  </a:lnTo>
                  <a:lnTo>
                    <a:pt x="527084" y="3530"/>
                  </a:lnTo>
                  <a:lnTo>
                    <a:pt x="568995" y="17624"/>
                  </a:lnTo>
                  <a:lnTo>
                    <a:pt x="591179" y="19712"/>
                  </a:lnTo>
                  <a:lnTo>
                    <a:pt x="610827" y="16034"/>
                  </a:lnTo>
                  <a:lnTo>
                    <a:pt x="637429" y="583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848ECC8-DF49-4798-BF9B-F38489D142F9}"/>
              </a:ext>
            </a:extLst>
          </p:cNvPr>
          <p:cNvGrpSpPr/>
          <p:nvPr/>
        </p:nvGrpSpPr>
        <p:grpSpPr>
          <a:xfrm>
            <a:off x="3156052" y="4405004"/>
            <a:ext cx="3972274" cy="435512"/>
            <a:chOff x="3156052" y="4405004"/>
            <a:chExt cx="3972274" cy="435512"/>
          </a:xfrm>
        </p:grpSpPr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67A7AD4-7134-4C16-8295-576F5E6EA520}"/>
                </a:ext>
              </a:extLst>
            </p:cNvPr>
            <p:cNvSpPr/>
            <p:nvPr/>
          </p:nvSpPr>
          <p:spPr>
            <a:xfrm>
              <a:off x="3156052" y="4669626"/>
              <a:ext cx="629657" cy="59758"/>
            </a:xfrm>
            <a:custGeom>
              <a:avLst/>
              <a:gdLst/>
              <a:ahLst/>
              <a:cxnLst/>
              <a:rect l="0" t="0" r="0" b="0"/>
              <a:pathLst>
                <a:path w="629657" h="59758">
                  <a:moveTo>
                    <a:pt x="0" y="54414"/>
                  </a:moveTo>
                  <a:lnTo>
                    <a:pt x="21209" y="59757"/>
                  </a:lnTo>
                  <a:lnTo>
                    <a:pt x="81829" y="57101"/>
                  </a:lnTo>
                  <a:lnTo>
                    <a:pt x="142000" y="47437"/>
                  </a:lnTo>
                  <a:lnTo>
                    <a:pt x="194954" y="41407"/>
                  </a:lnTo>
                  <a:lnTo>
                    <a:pt x="251238" y="37316"/>
                  </a:lnTo>
                  <a:lnTo>
                    <a:pt x="311678" y="30635"/>
                  </a:lnTo>
                  <a:lnTo>
                    <a:pt x="373348" y="23184"/>
                  </a:lnTo>
                  <a:lnTo>
                    <a:pt x="419867" y="18078"/>
                  </a:lnTo>
                  <a:lnTo>
                    <a:pt x="480850" y="12928"/>
                  </a:lnTo>
                  <a:lnTo>
                    <a:pt x="527532" y="7761"/>
                  </a:lnTo>
                  <a:lnTo>
                    <a:pt x="588561" y="1533"/>
                  </a:lnTo>
                  <a:lnTo>
                    <a:pt x="62965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47F89C6-8B6E-41D1-9954-8E91EA68EDF4}"/>
                </a:ext>
              </a:extLst>
            </p:cNvPr>
            <p:cNvSpPr/>
            <p:nvPr/>
          </p:nvSpPr>
          <p:spPr>
            <a:xfrm>
              <a:off x="3739067" y="4615211"/>
              <a:ext cx="69855" cy="155472"/>
            </a:xfrm>
            <a:custGeom>
              <a:avLst/>
              <a:gdLst/>
              <a:ahLst/>
              <a:cxnLst/>
              <a:rect l="0" t="0" r="0" b="0"/>
              <a:pathLst>
                <a:path w="69855" h="155472">
                  <a:moveTo>
                    <a:pt x="0" y="0"/>
                  </a:moveTo>
                  <a:lnTo>
                    <a:pt x="4126" y="12380"/>
                  </a:lnTo>
                  <a:lnTo>
                    <a:pt x="13062" y="23065"/>
                  </a:lnTo>
                  <a:lnTo>
                    <a:pt x="65064" y="59582"/>
                  </a:lnTo>
                  <a:lnTo>
                    <a:pt x="68424" y="66497"/>
                  </a:lnTo>
                  <a:lnTo>
                    <a:pt x="69854" y="83393"/>
                  </a:lnTo>
                  <a:lnTo>
                    <a:pt x="60701" y="104722"/>
                  </a:lnTo>
                  <a:lnTo>
                    <a:pt x="31094" y="1554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2A899F4-0AD1-475B-8CC2-4B2A4935FA0D}"/>
                </a:ext>
              </a:extLst>
            </p:cNvPr>
            <p:cNvSpPr/>
            <p:nvPr/>
          </p:nvSpPr>
          <p:spPr>
            <a:xfrm>
              <a:off x="4057781" y="4498129"/>
              <a:ext cx="38869" cy="303648"/>
            </a:xfrm>
            <a:custGeom>
              <a:avLst/>
              <a:gdLst/>
              <a:ahLst/>
              <a:cxnLst/>
              <a:rect l="0" t="0" r="0" b="0"/>
              <a:pathLst>
                <a:path w="38869" h="303648">
                  <a:moveTo>
                    <a:pt x="0" y="8253"/>
                  </a:moveTo>
                  <a:lnTo>
                    <a:pt x="8254" y="0"/>
                  </a:lnTo>
                  <a:lnTo>
                    <a:pt x="11549" y="160"/>
                  </a:lnTo>
                  <a:lnTo>
                    <a:pt x="14609" y="2857"/>
                  </a:lnTo>
                  <a:lnTo>
                    <a:pt x="17513" y="7247"/>
                  </a:lnTo>
                  <a:lnTo>
                    <a:pt x="22173" y="47050"/>
                  </a:lnTo>
                  <a:lnTo>
                    <a:pt x="22980" y="94221"/>
                  </a:lnTo>
                  <a:lnTo>
                    <a:pt x="24084" y="147352"/>
                  </a:lnTo>
                  <a:lnTo>
                    <a:pt x="28633" y="203882"/>
                  </a:lnTo>
                  <a:lnTo>
                    <a:pt x="32912" y="262987"/>
                  </a:lnTo>
                  <a:lnTo>
                    <a:pt x="38868" y="3036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A14B218-9B95-449F-BB30-9072DAB0451C}"/>
                </a:ext>
              </a:extLst>
            </p:cNvPr>
            <p:cNvSpPr/>
            <p:nvPr/>
          </p:nvSpPr>
          <p:spPr>
            <a:xfrm>
              <a:off x="4189931" y="4664761"/>
              <a:ext cx="139925" cy="113695"/>
            </a:xfrm>
            <a:custGeom>
              <a:avLst/>
              <a:gdLst/>
              <a:ahLst/>
              <a:cxnLst/>
              <a:rect l="0" t="0" r="0" b="0"/>
              <a:pathLst>
                <a:path w="139925" h="113695">
                  <a:moveTo>
                    <a:pt x="0" y="4865"/>
                  </a:moveTo>
                  <a:lnTo>
                    <a:pt x="5342" y="25210"/>
                  </a:lnTo>
                  <a:lnTo>
                    <a:pt x="3945" y="86067"/>
                  </a:lnTo>
                  <a:lnTo>
                    <a:pt x="6085" y="85775"/>
                  </a:lnTo>
                  <a:lnTo>
                    <a:pt x="13069" y="75374"/>
                  </a:lnTo>
                  <a:lnTo>
                    <a:pt x="44886" y="21369"/>
                  </a:lnTo>
                  <a:lnTo>
                    <a:pt x="61408" y="5578"/>
                  </a:lnTo>
                  <a:lnTo>
                    <a:pt x="69442" y="158"/>
                  </a:lnTo>
                  <a:lnTo>
                    <a:pt x="78253" y="0"/>
                  </a:lnTo>
                  <a:lnTo>
                    <a:pt x="97255" y="9037"/>
                  </a:lnTo>
                  <a:lnTo>
                    <a:pt x="110307" y="29176"/>
                  </a:lnTo>
                  <a:lnTo>
                    <a:pt x="128729" y="85162"/>
                  </a:lnTo>
                  <a:lnTo>
                    <a:pt x="139924" y="1136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7435C09-FD3F-4B5C-8D3A-010C1E72FA7C}"/>
                </a:ext>
              </a:extLst>
            </p:cNvPr>
            <p:cNvSpPr/>
            <p:nvPr/>
          </p:nvSpPr>
          <p:spPr>
            <a:xfrm>
              <a:off x="4399816" y="4508877"/>
              <a:ext cx="38833" cy="238485"/>
            </a:xfrm>
            <a:custGeom>
              <a:avLst/>
              <a:gdLst/>
              <a:ahLst/>
              <a:cxnLst/>
              <a:rect l="0" t="0" r="0" b="0"/>
              <a:pathLst>
                <a:path w="38833" h="238485">
                  <a:moveTo>
                    <a:pt x="0" y="28599"/>
                  </a:moveTo>
                  <a:lnTo>
                    <a:pt x="12380" y="3839"/>
                  </a:lnTo>
                  <a:lnTo>
                    <a:pt x="17755" y="0"/>
                  </a:lnTo>
                  <a:lnTo>
                    <a:pt x="23065" y="896"/>
                  </a:lnTo>
                  <a:lnTo>
                    <a:pt x="28333" y="4948"/>
                  </a:lnTo>
                  <a:lnTo>
                    <a:pt x="34186" y="23270"/>
                  </a:lnTo>
                  <a:lnTo>
                    <a:pt x="37943" y="81385"/>
                  </a:lnTo>
                  <a:lnTo>
                    <a:pt x="38685" y="134195"/>
                  </a:lnTo>
                  <a:lnTo>
                    <a:pt x="38832" y="188134"/>
                  </a:lnTo>
                  <a:lnTo>
                    <a:pt x="36554" y="217232"/>
                  </a:lnTo>
                  <a:lnTo>
                    <a:pt x="31095" y="2384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1A338FD-6A60-43B6-939B-2DCAD8B03791}"/>
                </a:ext>
              </a:extLst>
            </p:cNvPr>
            <p:cNvSpPr/>
            <p:nvPr/>
          </p:nvSpPr>
          <p:spPr>
            <a:xfrm>
              <a:off x="4353175" y="4591891"/>
              <a:ext cx="147698" cy="23321"/>
            </a:xfrm>
            <a:custGeom>
              <a:avLst/>
              <a:gdLst/>
              <a:ahLst/>
              <a:cxnLst/>
              <a:rect l="0" t="0" r="0" b="0"/>
              <a:pathLst>
                <a:path w="147698" h="23321">
                  <a:moveTo>
                    <a:pt x="0" y="23320"/>
                  </a:moveTo>
                  <a:lnTo>
                    <a:pt x="20346" y="17978"/>
                  </a:lnTo>
                  <a:lnTo>
                    <a:pt x="76459" y="11740"/>
                  </a:lnTo>
                  <a:lnTo>
                    <a:pt x="127034" y="2143"/>
                  </a:lnTo>
                  <a:lnTo>
                    <a:pt x="14769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144301F-B702-4D9A-8712-AFFDBBFF1B3E}"/>
                </a:ext>
              </a:extLst>
            </p:cNvPr>
            <p:cNvSpPr/>
            <p:nvPr/>
          </p:nvSpPr>
          <p:spPr>
            <a:xfrm>
              <a:off x="4584817" y="4621751"/>
              <a:ext cx="284354" cy="141158"/>
            </a:xfrm>
            <a:custGeom>
              <a:avLst/>
              <a:gdLst/>
              <a:ahLst/>
              <a:cxnLst/>
              <a:rect l="0" t="0" r="0" b="0"/>
              <a:pathLst>
                <a:path w="284354" h="141158">
                  <a:moveTo>
                    <a:pt x="24885" y="40101"/>
                  </a:moveTo>
                  <a:lnTo>
                    <a:pt x="37264" y="44227"/>
                  </a:lnTo>
                  <a:lnTo>
                    <a:pt x="42639" y="43716"/>
                  </a:lnTo>
                  <a:lnTo>
                    <a:pt x="53217" y="38541"/>
                  </a:lnTo>
                  <a:lnTo>
                    <a:pt x="56729" y="33015"/>
                  </a:lnTo>
                  <a:lnTo>
                    <a:pt x="60630" y="17662"/>
                  </a:lnTo>
                  <a:lnTo>
                    <a:pt x="59080" y="11322"/>
                  </a:lnTo>
                  <a:lnTo>
                    <a:pt x="55455" y="6232"/>
                  </a:lnTo>
                  <a:lnTo>
                    <a:pt x="50447" y="1975"/>
                  </a:lnTo>
                  <a:lnTo>
                    <a:pt x="44517" y="0"/>
                  </a:lnTo>
                  <a:lnTo>
                    <a:pt x="31019" y="110"/>
                  </a:lnTo>
                  <a:lnTo>
                    <a:pt x="18686" y="7644"/>
                  </a:lnTo>
                  <a:lnTo>
                    <a:pt x="12979" y="13281"/>
                  </a:lnTo>
                  <a:lnTo>
                    <a:pt x="820" y="41847"/>
                  </a:lnTo>
                  <a:lnTo>
                    <a:pt x="0" y="73536"/>
                  </a:lnTo>
                  <a:lnTo>
                    <a:pt x="12385" y="94405"/>
                  </a:lnTo>
                  <a:lnTo>
                    <a:pt x="32285" y="112605"/>
                  </a:lnTo>
                  <a:lnTo>
                    <a:pt x="55525" y="123573"/>
                  </a:lnTo>
                  <a:lnTo>
                    <a:pt x="75643" y="126720"/>
                  </a:lnTo>
                  <a:lnTo>
                    <a:pt x="117925" y="121702"/>
                  </a:lnTo>
                  <a:lnTo>
                    <a:pt x="151013" y="106602"/>
                  </a:lnTo>
                  <a:lnTo>
                    <a:pt x="174444" y="89844"/>
                  </a:lnTo>
                  <a:lnTo>
                    <a:pt x="192328" y="65685"/>
                  </a:lnTo>
                  <a:lnTo>
                    <a:pt x="204440" y="36645"/>
                  </a:lnTo>
                  <a:lnTo>
                    <a:pt x="206031" y="18699"/>
                  </a:lnTo>
                  <a:lnTo>
                    <a:pt x="205246" y="10286"/>
                  </a:lnTo>
                  <a:lnTo>
                    <a:pt x="205586" y="8132"/>
                  </a:lnTo>
                  <a:lnTo>
                    <a:pt x="211919" y="19881"/>
                  </a:lnTo>
                  <a:lnTo>
                    <a:pt x="230303" y="35069"/>
                  </a:lnTo>
                  <a:lnTo>
                    <a:pt x="272879" y="64977"/>
                  </a:lnTo>
                  <a:lnTo>
                    <a:pt x="281938" y="81963"/>
                  </a:lnTo>
                  <a:lnTo>
                    <a:pt x="284353" y="91330"/>
                  </a:lnTo>
                  <a:lnTo>
                    <a:pt x="283373" y="100165"/>
                  </a:lnTo>
                  <a:lnTo>
                    <a:pt x="271340" y="123253"/>
                  </a:lnTo>
                  <a:lnTo>
                    <a:pt x="258090" y="1411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787814-CCA6-44B8-8E73-67F94CEC0DEC}"/>
                </a:ext>
              </a:extLst>
            </p:cNvPr>
            <p:cNvSpPr/>
            <p:nvPr/>
          </p:nvSpPr>
          <p:spPr>
            <a:xfrm>
              <a:off x="4912869" y="4523177"/>
              <a:ext cx="77737" cy="200864"/>
            </a:xfrm>
            <a:custGeom>
              <a:avLst/>
              <a:gdLst/>
              <a:ahLst/>
              <a:cxnLst/>
              <a:rect l="0" t="0" r="0" b="0"/>
              <a:pathLst>
                <a:path w="77737" h="200864">
                  <a:moveTo>
                    <a:pt x="0" y="14299"/>
                  </a:moveTo>
                  <a:lnTo>
                    <a:pt x="12380" y="1919"/>
                  </a:lnTo>
                  <a:lnTo>
                    <a:pt x="17755" y="0"/>
                  </a:lnTo>
                  <a:lnTo>
                    <a:pt x="23065" y="448"/>
                  </a:lnTo>
                  <a:lnTo>
                    <a:pt x="28332" y="2474"/>
                  </a:lnTo>
                  <a:lnTo>
                    <a:pt x="38792" y="18544"/>
                  </a:lnTo>
                  <a:lnTo>
                    <a:pt x="59583" y="79341"/>
                  </a:lnTo>
                  <a:lnTo>
                    <a:pt x="71013" y="137698"/>
                  </a:lnTo>
                  <a:lnTo>
                    <a:pt x="77736" y="2008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E3B2C9C-02C1-48D3-8462-6AE49B511B9F}"/>
                </a:ext>
              </a:extLst>
            </p:cNvPr>
            <p:cNvSpPr/>
            <p:nvPr/>
          </p:nvSpPr>
          <p:spPr>
            <a:xfrm>
              <a:off x="4943963" y="4628222"/>
              <a:ext cx="163246" cy="72499"/>
            </a:xfrm>
            <a:custGeom>
              <a:avLst/>
              <a:gdLst/>
              <a:ahLst/>
              <a:cxnLst/>
              <a:rect l="0" t="0" r="0" b="0"/>
              <a:pathLst>
                <a:path w="163246" h="72499">
                  <a:moveTo>
                    <a:pt x="0" y="33630"/>
                  </a:moveTo>
                  <a:lnTo>
                    <a:pt x="12381" y="25377"/>
                  </a:lnTo>
                  <a:lnTo>
                    <a:pt x="70313" y="10588"/>
                  </a:lnTo>
                  <a:lnTo>
                    <a:pt x="117728" y="0"/>
                  </a:lnTo>
                  <a:lnTo>
                    <a:pt x="127718" y="6892"/>
                  </a:lnTo>
                  <a:lnTo>
                    <a:pt x="155459" y="56980"/>
                  </a:lnTo>
                  <a:lnTo>
                    <a:pt x="163245" y="7249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601C1DEC-2413-4D22-A34F-8FFC303F1487}"/>
                </a:ext>
              </a:extLst>
            </p:cNvPr>
            <p:cNvSpPr/>
            <p:nvPr/>
          </p:nvSpPr>
          <p:spPr>
            <a:xfrm>
              <a:off x="5021699" y="4498608"/>
              <a:ext cx="38868" cy="54416"/>
            </a:xfrm>
            <a:custGeom>
              <a:avLst/>
              <a:gdLst/>
              <a:ahLst/>
              <a:cxnLst/>
              <a:rect l="0" t="0" r="0" b="0"/>
              <a:pathLst>
                <a:path w="38868" h="54416">
                  <a:moveTo>
                    <a:pt x="38867" y="54415"/>
                  </a:moveTo>
                  <a:lnTo>
                    <a:pt x="30614" y="29655"/>
                  </a:lnTo>
                  <a:lnTo>
                    <a:pt x="19652" y="15196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01B21F2-2DF3-46DD-AF7F-5E219F7D4686}"/>
                </a:ext>
              </a:extLst>
            </p:cNvPr>
            <p:cNvSpPr/>
            <p:nvPr/>
          </p:nvSpPr>
          <p:spPr>
            <a:xfrm>
              <a:off x="5255225" y="4495881"/>
              <a:ext cx="396130" cy="233804"/>
            </a:xfrm>
            <a:custGeom>
              <a:avLst/>
              <a:gdLst/>
              <a:ahLst/>
              <a:cxnLst/>
              <a:rect l="0" t="0" r="0" b="0"/>
              <a:pathLst>
                <a:path w="396130" h="233804">
                  <a:moveTo>
                    <a:pt x="7453" y="134877"/>
                  </a:moveTo>
                  <a:lnTo>
                    <a:pt x="3327" y="122497"/>
                  </a:lnTo>
                  <a:lnTo>
                    <a:pt x="2111" y="123169"/>
                  </a:lnTo>
                  <a:lnTo>
                    <a:pt x="0" y="162489"/>
                  </a:lnTo>
                  <a:lnTo>
                    <a:pt x="5874" y="215140"/>
                  </a:lnTo>
                  <a:lnTo>
                    <a:pt x="7615" y="232738"/>
                  </a:lnTo>
                  <a:lnTo>
                    <a:pt x="9289" y="233803"/>
                  </a:lnTo>
                  <a:lnTo>
                    <a:pt x="11267" y="231922"/>
                  </a:lnTo>
                  <a:lnTo>
                    <a:pt x="33596" y="170864"/>
                  </a:lnTo>
                  <a:lnTo>
                    <a:pt x="40090" y="152599"/>
                  </a:lnTo>
                  <a:lnTo>
                    <a:pt x="48213" y="149284"/>
                  </a:lnTo>
                  <a:lnTo>
                    <a:pt x="73361" y="152508"/>
                  </a:lnTo>
                  <a:lnTo>
                    <a:pt x="109131" y="173019"/>
                  </a:lnTo>
                  <a:lnTo>
                    <a:pt x="168817" y="214063"/>
                  </a:lnTo>
                  <a:lnTo>
                    <a:pt x="189727" y="221031"/>
                  </a:lnTo>
                  <a:lnTo>
                    <a:pt x="207658" y="221249"/>
                  </a:lnTo>
                  <a:lnTo>
                    <a:pt x="224265" y="211556"/>
                  </a:lnTo>
                  <a:lnTo>
                    <a:pt x="232321" y="204135"/>
                  </a:lnTo>
                  <a:lnTo>
                    <a:pt x="236827" y="194869"/>
                  </a:lnTo>
                  <a:lnTo>
                    <a:pt x="239532" y="173056"/>
                  </a:lnTo>
                  <a:lnTo>
                    <a:pt x="235551" y="155877"/>
                  </a:lnTo>
                  <a:lnTo>
                    <a:pt x="232071" y="148877"/>
                  </a:lnTo>
                  <a:lnTo>
                    <a:pt x="221295" y="138796"/>
                  </a:lnTo>
                  <a:lnTo>
                    <a:pt x="214794" y="134899"/>
                  </a:lnTo>
                  <a:lnTo>
                    <a:pt x="207868" y="134028"/>
                  </a:lnTo>
                  <a:lnTo>
                    <a:pt x="193264" y="137667"/>
                  </a:lnTo>
                  <a:lnTo>
                    <a:pt x="188333" y="142783"/>
                  </a:lnTo>
                  <a:lnTo>
                    <a:pt x="182854" y="157680"/>
                  </a:lnTo>
                  <a:lnTo>
                    <a:pt x="185025" y="173515"/>
                  </a:lnTo>
                  <a:lnTo>
                    <a:pt x="188023" y="181365"/>
                  </a:lnTo>
                  <a:lnTo>
                    <a:pt x="198263" y="192391"/>
                  </a:lnTo>
                  <a:lnTo>
                    <a:pt x="204621" y="196540"/>
                  </a:lnTo>
                  <a:lnTo>
                    <a:pt x="230077" y="202380"/>
                  </a:lnTo>
                  <a:lnTo>
                    <a:pt x="244881" y="199139"/>
                  </a:lnTo>
                  <a:lnTo>
                    <a:pt x="251247" y="195857"/>
                  </a:lnTo>
                  <a:lnTo>
                    <a:pt x="260624" y="185300"/>
                  </a:lnTo>
                  <a:lnTo>
                    <a:pt x="264333" y="178857"/>
                  </a:lnTo>
                  <a:lnTo>
                    <a:pt x="269397" y="176289"/>
                  </a:lnTo>
                  <a:lnTo>
                    <a:pt x="275365" y="176305"/>
                  </a:lnTo>
                  <a:lnTo>
                    <a:pt x="288905" y="178338"/>
                  </a:lnTo>
                  <a:lnTo>
                    <a:pt x="303561" y="176362"/>
                  </a:lnTo>
                  <a:lnTo>
                    <a:pt x="326379" y="166267"/>
                  </a:lnTo>
                  <a:lnTo>
                    <a:pt x="345425" y="152336"/>
                  </a:lnTo>
                  <a:lnTo>
                    <a:pt x="362008" y="129013"/>
                  </a:lnTo>
                  <a:lnTo>
                    <a:pt x="369608" y="96096"/>
                  </a:lnTo>
                  <a:lnTo>
                    <a:pt x="367734" y="58991"/>
                  </a:lnTo>
                  <a:lnTo>
                    <a:pt x="353455" y="16519"/>
                  </a:lnTo>
                  <a:lnTo>
                    <a:pt x="346950" y="7603"/>
                  </a:lnTo>
                  <a:lnTo>
                    <a:pt x="340023" y="2523"/>
                  </a:lnTo>
                  <a:lnTo>
                    <a:pt x="332813" y="0"/>
                  </a:lnTo>
                  <a:lnTo>
                    <a:pt x="327143" y="3500"/>
                  </a:lnTo>
                  <a:lnTo>
                    <a:pt x="318540" y="21209"/>
                  </a:lnTo>
                  <a:lnTo>
                    <a:pt x="318747" y="48657"/>
                  </a:lnTo>
                  <a:lnTo>
                    <a:pt x="330879" y="98102"/>
                  </a:lnTo>
                  <a:lnTo>
                    <a:pt x="354066" y="156595"/>
                  </a:lnTo>
                  <a:lnTo>
                    <a:pt x="388201" y="209000"/>
                  </a:lnTo>
                  <a:lnTo>
                    <a:pt x="396129" y="2203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B10DC94-F140-4881-9A1C-5A4AE01FA100}"/>
                </a:ext>
              </a:extLst>
            </p:cNvPr>
            <p:cNvSpPr/>
            <p:nvPr/>
          </p:nvSpPr>
          <p:spPr>
            <a:xfrm>
              <a:off x="6030938" y="4405004"/>
              <a:ext cx="242299" cy="435512"/>
            </a:xfrm>
            <a:custGeom>
              <a:avLst/>
              <a:gdLst/>
              <a:ahLst/>
              <a:cxnLst/>
              <a:rect l="0" t="0" r="0" b="0"/>
              <a:pathLst>
                <a:path w="242299" h="435512">
                  <a:moveTo>
                    <a:pt x="55734" y="171340"/>
                  </a:moveTo>
                  <a:lnTo>
                    <a:pt x="59861" y="158959"/>
                  </a:lnTo>
                  <a:lnTo>
                    <a:pt x="68797" y="148275"/>
                  </a:lnTo>
                  <a:lnTo>
                    <a:pt x="95646" y="119087"/>
                  </a:lnTo>
                  <a:lnTo>
                    <a:pt x="119696" y="77460"/>
                  </a:lnTo>
                  <a:lnTo>
                    <a:pt x="136475" y="20613"/>
                  </a:lnTo>
                  <a:lnTo>
                    <a:pt x="138064" y="8667"/>
                  </a:lnTo>
                  <a:lnTo>
                    <a:pt x="136532" y="2431"/>
                  </a:lnTo>
                  <a:lnTo>
                    <a:pt x="132920" y="0"/>
                  </a:lnTo>
                  <a:lnTo>
                    <a:pt x="127921" y="107"/>
                  </a:lnTo>
                  <a:lnTo>
                    <a:pt x="123725" y="2770"/>
                  </a:lnTo>
                  <a:lnTo>
                    <a:pt x="116758" y="12638"/>
                  </a:lnTo>
                  <a:lnTo>
                    <a:pt x="107981" y="32762"/>
                  </a:lnTo>
                  <a:lnTo>
                    <a:pt x="97277" y="95534"/>
                  </a:lnTo>
                  <a:lnTo>
                    <a:pt x="92047" y="140527"/>
                  </a:lnTo>
                  <a:lnTo>
                    <a:pt x="84248" y="197910"/>
                  </a:lnTo>
                  <a:lnTo>
                    <a:pt x="79060" y="240731"/>
                  </a:lnTo>
                  <a:lnTo>
                    <a:pt x="73874" y="286825"/>
                  </a:lnTo>
                  <a:lnTo>
                    <a:pt x="68691" y="330344"/>
                  </a:lnTo>
                  <a:lnTo>
                    <a:pt x="52664" y="393692"/>
                  </a:lnTo>
                  <a:lnTo>
                    <a:pt x="35630" y="431464"/>
                  </a:lnTo>
                  <a:lnTo>
                    <a:pt x="29376" y="435447"/>
                  </a:lnTo>
                  <a:lnTo>
                    <a:pt x="22615" y="435511"/>
                  </a:lnTo>
                  <a:lnTo>
                    <a:pt x="15517" y="432963"/>
                  </a:lnTo>
                  <a:lnTo>
                    <a:pt x="9921" y="426946"/>
                  </a:lnTo>
                  <a:lnTo>
                    <a:pt x="1399" y="408742"/>
                  </a:lnTo>
                  <a:lnTo>
                    <a:pt x="0" y="374215"/>
                  </a:lnTo>
                  <a:lnTo>
                    <a:pt x="9182" y="340760"/>
                  </a:lnTo>
                  <a:lnTo>
                    <a:pt x="22664" y="324084"/>
                  </a:lnTo>
                  <a:lnTo>
                    <a:pt x="31096" y="317220"/>
                  </a:lnTo>
                  <a:lnTo>
                    <a:pt x="61194" y="314198"/>
                  </a:lnTo>
                  <a:lnTo>
                    <a:pt x="117237" y="319906"/>
                  </a:lnTo>
                  <a:lnTo>
                    <a:pt x="169831" y="327068"/>
                  </a:lnTo>
                  <a:lnTo>
                    <a:pt x="211325" y="332356"/>
                  </a:lnTo>
                  <a:lnTo>
                    <a:pt x="242298" y="3345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6F953AE7-A3C7-4896-A28E-20238ED408BF}"/>
                </a:ext>
              </a:extLst>
            </p:cNvPr>
            <p:cNvSpPr/>
            <p:nvPr/>
          </p:nvSpPr>
          <p:spPr>
            <a:xfrm>
              <a:off x="6339072" y="4615211"/>
              <a:ext cx="27448" cy="85510"/>
            </a:xfrm>
            <a:custGeom>
              <a:avLst/>
              <a:gdLst/>
              <a:ahLst/>
              <a:cxnLst/>
              <a:rect l="0" t="0" r="0" b="0"/>
              <a:pathLst>
                <a:path w="27448" h="85510">
                  <a:moveTo>
                    <a:pt x="4126" y="0"/>
                  </a:moveTo>
                  <a:lnTo>
                    <a:pt x="0" y="12380"/>
                  </a:lnTo>
                  <a:lnTo>
                    <a:pt x="278" y="25368"/>
                  </a:lnTo>
                  <a:lnTo>
                    <a:pt x="7593" y="49551"/>
                  </a:lnTo>
                  <a:lnTo>
                    <a:pt x="27447" y="855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0C3AFA07-F41C-4065-AB81-B80AD1C88C0C}"/>
                </a:ext>
              </a:extLst>
            </p:cNvPr>
            <p:cNvSpPr/>
            <p:nvPr/>
          </p:nvSpPr>
          <p:spPr>
            <a:xfrm>
              <a:off x="6325477" y="4521929"/>
              <a:ext cx="17722" cy="62189"/>
            </a:xfrm>
            <a:custGeom>
              <a:avLst/>
              <a:gdLst/>
              <a:ahLst/>
              <a:cxnLst/>
              <a:rect l="0" t="0" r="0" b="0"/>
              <a:pathLst>
                <a:path w="17722" h="62189">
                  <a:moveTo>
                    <a:pt x="17721" y="62188"/>
                  </a:moveTo>
                  <a:lnTo>
                    <a:pt x="209" y="9650"/>
                  </a:lnTo>
                  <a:lnTo>
                    <a:pt x="0" y="4706"/>
                  </a:lnTo>
                  <a:lnTo>
                    <a:pt x="1588" y="2274"/>
                  </a:lnTo>
                  <a:lnTo>
                    <a:pt x="994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F91F2161-3B01-4109-87B3-5D6D49990DFB}"/>
                </a:ext>
              </a:extLst>
            </p:cNvPr>
            <p:cNvSpPr/>
            <p:nvPr/>
          </p:nvSpPr>
          <p:spPr>
            <a:xfrm>
              <a:off x="6459801" y="4580784"/>
              <a:ext cx="105585" cy="229198"/>
            </a:xfrm>
            <a:custGeom>
              <a:avLst/>
              <a:gdLst/>
              <a:ahLst/>
              <a:cxnLst/>
              <a:rect l="0" t="0" r="0" b="0"/>
              <a:pathLst>
                <a:path w="105585" h="229198">
                  <a:moveTo>
                    <a:pt x="0" y="65522"/>
                  </a:moveTo>
                  <a:lnTo>
                    <a:pt x="10820" y="126867"/>
                  </a:lnTo>
                  <a:lnTo>
                    <a:pt x="18273" y="175445"/>
                  </a:lnTo>
                  <a:lnTo>
                    <a:pt x="32658" y="229197"/>
                  </a:lnTo>
                  <a:lnTo>
                    <a:pt x="25958" y="181381"/>
                  </a:lnTo>
                  <a:lnTo>
                    <a:pt x="24102" y="119524"/>
                  </a:lnTo>
                  <a:lnTo>
                    <a:pt x="24416" y="64344"/>
                  </a:lnTo>
                  <a:lnTo>
                    <a:pt x="30459" y="26689"/>
                  </a:lnTo>
                  <a:lnTo>
                    <a:pt x="38298" y="10546"/>
                  </a:lnTo>
                  <a:lnTo>
                    <a:pt x="44534" y="5551"/>
                  </a:lnTo>
                  <a:lnTo>
                    <a:pt x="60676" y="0"/>
                  </a:lnTo>
                  <a:lnTo>
                    <a:pt x="68090" y="247"/>
                  </a:lnTo>
                  <a:lnTo>
                    <a:pt x="80934" y="5129"/>
                  </a:lnTo>
                  <a:lnTo>
                    <a:pt x="92401" y="19966"/>
                  </a:lnTo>
                  <a:lnTo>
                    <a:pt x="101528" y="40092"/>
                  </a:lnTo>
                  <a:lnTo>
                    <a:pt x="105584" y="60553"/>
                  </a:lnTo>
                  <a:lnTo>
                    <a:pt x="102780" y="76557"/>
                  </a:lnTo>
                  <a:lnTo>
                    <a:pt x="99614" y="83243"/>
                  </a:lnTo>
                  <a:lnTo>
                    <a:pt x="89187" y="92975"/>
                  </a:lnTo>
                  <a:lnTo>
                    <a:pt x="78506" y="98452"/>
                  </a:lnTo>
                  <a:lnTo>
                    <a:pt x="75658" y="98704"/>
                  </a:lnTo>
                  <a:lnTo>
                    <a:pt x="69962" y="966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0786D57-7C63-410C-963A-582C790882E0}"/>
                </a:ext>
              </a:extLst>
            </p:cNvPr>
            <p:cNvSpPr/>
            <p:nvPr/>
          </p:nvSpPr>
          <p:spPr>
            <a:xfrm>
              <a:off x="6648456" y="4547555"/>
              <a:ext cx="479870" cy="230901"/>
            </a:xfrm>
            <a:custGeom>
              <a:avLst/>
              <a:gdLst/>
              <a:ahLst/>
              <a:cxnLst/>
              <a:rect l="0" t="0" r="0" b="0"/>
              <a:pathLst>
                <a:path w="479870" h="230901">
                  <a:moveTo>
                    <a:pt x="13457" y="83203"/>
                  </a:moveTo>
                  <a:lnTo>
                    <a:pt x="20527" y="100957"/>
                  </a:lnTo>
                  <a:lnTo>
                    <a:pt x="28404" y="111535"/>
                  </a:lnTo>
                  <a:lnTo>
                    <a:pt x="34649" y="114183"/>
                  </a:lnTo>
                  <a:lnTo>
                    <a:pt x="50803" y="114822"/>
                  </a:lnTo>
                  <a:lnTo>
                    <a:pt x="75195" y="110326"/>
                  </a:lnTo>
                  <a:lnTo>
                    <a:pt x="81391" y="106468"/>
                  </a:lnTo>
                  <a:lnTo>
                    <a:pt x="90579" y="95271"/>
                  </a:lnTo>
                  <a:lnTo>
                    <a:pt x="92935" y="77050"/>
                  </a:lnTo>
                  <a:lnTo>
                    <a:pt x="92354" y="66145"/>
                  </a:lnTo>
                  <a:lnTo>
                    <a:pt x="82496" y="44816"/>
                  </a:lnTo>
                  <a:lnTo>
                    <a:pt x="75030" y="34291"/>
                  </a:lnTo>
                  <a:lnTo>
                    <a:pt x="57521" y="22597"/>
                  </a:lnTo>
                  <a:lnTo>
                    <a:pt x="39088" y="18264"/>
                  </a:lnTo>
                  <a:lnTo>
                    <a:pt x="22257" y="19216"/>
                  </a:lnTo>
                  <a:lnTo>
                    <a:pt x="15005" y="24998"/>
                  </a:lnTo>
                  <a:lnTo>
                    <a:pt x="2341" y="45242"/>
                  </a:lnTo>
                  <a:lnTo>
                    <a:pt x="0" y="55305"/>
                  </a:lnTo>
                  <a:lnTo>
                    <a:pt x="2006" y="73395"/>
                  </a:lnTo>
                  <a:lnTo>
                    <a:pt x="10958" y="87769"/>
                  </a:lnTo>
                  <a:lnTo>
                    <a:pt x="16974" y="94021"/>
                  </a:lnTo>
                  <a:lnTo>
                    <a:pt x="46073" y="106946"/>
                  </a:lnTo>
                  <a:lnTo>
                    <a:pt x="55067" y="107669"/>
                  </a:lnTo>
                  <a:lnTo>
                    <a:pt x="69666" y="103866"/>
                  </a:lnTo>
                  <a:lnTo>
                    <a:pt x="79609" y="94114"/>
                  </a:lnTo>
                  <a:lnTo>
                    <a:pt x="83470" y="87886"/>
                  </a:lnTo>
                  <a:lnTo>
                    <a:pt x="88905" y="62614"/>
                  </a:lnTo>
                  <a:lnTo>
                    <a:pt x="90531" y="59976"/>
                  </a:lnTo>
                  <a:lnTo>
                    <a:pt x="92479" y="61672"/>
                  </a:lnTo>
                  <a:lnTo>
                    <a:pt x="105938" y="85092"/>
                  </a:lnTo>
                  <a:lnTo>
                    <a:pt x="117611" y="94983"/>
                  </a:lnTo>
                  <a:lnTo>
                    <a:pt x="143358" y="105408"/>
                  </a:lnTo>
                  <a:lnTo>
                    <a:pt x="154472" y="108371"/>
                  </a:lnTo>
                  <a:lnTo>
                    <a:pt x="173731" y="107057"/>
                  </a:lnTo>
                  <a:lnTo>
                    <a:pt x="182495" y="104288"/>
                  </a:lnTo>
                  <a:lnTo>
                    <a:pt x="199142" y="87392"/>
                  </a:lnTo>
                  <a:lnTo>
                    <a:pt x="212586" y="64336"/>
                  </a:lnTo>
                  <a:lnTo>
                    <a:pt x="218562" y="42572"/>
                  </a:lnTo>
                  <a:lnTo>
                    <a:pt x="217799" y="6769"/>
                  </a:lnTo>
                  <a:lnTo>
                    <a:pt x="216192" y="1153"/>
                  </a:lnTo>
                  <a:lnTo>
                    <a:pt x="214257" y="0"/>
                  </a:lnTo>
                  <a:lnTo>
                    <a:pt x="212103" y="1823"/>
                  </a:lnTo>
                  <a:lnTo>
                    <a:pt x="212394" y="5629"/>
                  </a:lnTo>
                  <a:lnTo>
                    <a:pt x="217325" y="16768"/>
                  </a:lnTo>
                  <a:lnTo>
                    <a:pt x="259400" y="68446"/>
                  </a:lnTo>
                  <a:lnTo>
                    <a:pt x="284698" y="109061"/>
                  </a:lnTo>
                  <a:lnTo>
                    <a:pt x="289191" y="138745"/>
                  </a:lnTo>
                  <a:lnTo>
                    <a:pt x="284566" y="164895"/>
                  </a:lnTo>
                  <a:lnTo>
                    <a:pt x="273874" y="179395"/>
                  </a:lnTo>
                  <a:lnTo>
                    <a:pt x="267395" y="181880"/>
                  </a:lnTo>
                  <a:lnTo>
                    <a:pt x="260484" y="181809"/>
                  </a:lnTo>
                  <a:lnTo>
                    <a:pt x="253286" y="180035"/>
                  </a:lnTo>
                  <a:lnTo>
                    <a:pt x="249351" y="175397"/>
                  </a:lnTo>
                  <a:lnTo>
                    <a:pt x="247281" y="161030"/>
                  </a:lnTo>
                  <a:lnTo>
                    <a:pt x="251544" y="145432"/>
                  </a:lnTo>
                  <a:lnTo>
                    <a:pt x="255099" y="137645"/>
                  </a:lnTo>
                  <a:lnTo>
                    <a:pt x="280737" y="114305"/>
                  </a:lnTo>
                  <a:lnTo>
                    <a:pt x="336072" y="92342"/>
                  </a:lnTo>
                  <a:lnTo>
                    <a:pt x="392442" y="71131"/>
                  </a:lnTo>
                  <a:lnTo>
                    <a:pt x="436594" y="50835"/>
                  </a:lnTo>
                  <a:lnTo>
                    <a:pt x="455165" y="35996"/>
                  </a:lnTo>
                  <a:lnTo>
                    <a:pt x="458217" y="29275"/>
                  </a:lnTo>
                  <a:lnTo>
                    <a:pt x="457661" y="23067"/>
                  </a:lnTo>
                  <a:lnTo>
                    <a:pt x="454699" y="17200"/>
                  </a:lnTo>
                  <a:lnTo>
                    <a:pt x="449269" y="15881"/>
                  </a:lnTo>
                  <a:lnTo>
                    <a:pt x="434023" y="21324"/>
                  </a:lnTo>
                  <a:lnTo>
                    <a:pt x="418034" y="39291"/>
                  </a:lnTo>
                  <a:lnTo>
                    <a:pt x="410143" y="51337"/>
                  </a:lnTo>
                  <a:lnTo>
                    <a:pt x="408284" y="92361"/>
                  </a:lnTo>
                  <a:lnTo>
                    <a:pt x="411416" y="117811"/>
                  </a:lnTo>
                  <a:lnTo>
                    <a:pt x="433323" y="164516"/>
                  </a:lnTo>
                  <a:lnTo>
                    <a:pt x="466077" y="211230"/>
                  </a:lnTo>
                  <a:lnTo>
                    <a:pt x="479869" y="2309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4DB2BD2-3489-4F98-B145-CF7C0D358999}"/>
              </a:ext>
            </a:extLst>
          </p:cNvPr>
          <p:cNvGrpSpPr/>
          <p:nvPr/>
        </p:nvGrpSpPr>
        <p:grpSpPr>
          <a:xfrm>
            <a:off x="1265901" y="5245499"/>
            <a:ext cx="2456892" cy="2076854"/>
            <a:chOff x="1265901" y="5245499"/>
            <a:chExt cx="2456892" cy="2076854"/>
          </a:xfrm>
        </p:grpSpPr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1523B90-DDA2-41BC-8852-979DA5ADE5B1}"/>
                </a:ext>
              </a:extLst>
            </p:cNvPr>
            <p:cNvSpPr/>
            <p:nvPr/>
          </p:nvSpPr>
          <p:spPr>
            <a:xfrm>
              <a:off x="1759998" y="5442913"/>
              <a:ext cx="267201" cy="282629"/>
            </a:xfrm>
            <a:custGeom>
              <a:avLst/>
              <a:gdLst/>
              <a:ahLst/>
              <a:cxnLst/>
              <a:rect l="0" t="0" r="0" b="0"/>
              <a:pathLst>
                <a:path w="267201" h="282629">
                  <a:moveTo>
                    <a:pt x="59007" y="52660"/>
                  </a:moveTo>
                  <a:lnTo>
                    <a:pt x="35911" y="59729"/>
                  </a:lnTo>
                  <a:lnTo>
                    <a:pt x="23982" y="67606"/>
                  </a:lnTo>
                  <a:lnTo>
                    <a:pt x="7555" y="94132"/>
                  </a:lnTo>
                  <a:lnTo>
                    <a:pt x="0" y="133470"/>
                  </a:lnTo>
                  <a:lnTo>
                    <a:pt x="1888" y="190327"/>
                  </a:lnTo>
                  <a:lnTo>
                    <a:pt x="12604" y="224690"/>
                  </a:lnTo>
                  <a:lnTo>
                    <a:pt x="20298" y="239899"/>
                  </a:lnTo>
                  <a:lnTo>
                    <a:pt x="47274" y="263708"/>
                  </a:lnTo>
                  <a:lnTo>
                    <a:pt x="81432" y="279473"/>
                  </a:lnTo>
                  <a:lnTo>
                    <a:pt x="134654" y="282628"/>
                  </a:lnTo>
                  <a:lnTo>
                    <a:pt x="170651" y="276941"/>
                  </a:lnTo>
                  <a:lnTo>
                    <a:pt x="224909" y="243393"/>
                  </a:lnTo>
                  <a:lnTo>
                    <a:pt x="249632" y="211999"/>
                  </a:lnTo>
                  <a:lnTo>
                    <a:pt x="263787" y="177892"/>
                  </a:lnTo>
                  <a:lnTo>
                    <a:pt x="267200" y="142579"/>
                  </a:lnTo>
                  <a:lnTo>
                    <a:pt x="256624" y="99822"/>
                  </a:lnTo>
                  <a:lnTo>
                    <a:pt x="247758" y="76328"/>
                  </a:lnTo>
                  <a:lnTo>
                    <a:pt x="217177" y="38707"/>
                  </a:lnTo>
                  <a:lnTo>
                    <a:pt x="180265" y="11910"/>
                  </a:lnTo>
                  <a:lnTo>
                    <a:pt x="146585" y="0"/>
                  </a:lnTo>
                  <a:lnTo>
                    <a:pt x="114341" y="1616"/>
                  </a:lnTo>
                  <a:lnTo>
                    <a:pt x="86191" y="10972"/>
                  </a:lnTo>
                  <a:lnTo>
                    <a:pt x="67922" y="23767"/>
                  </a:lnTo>
                  <a:lnTo>
                    <a:pt x="43798" y="53792"/>
                  </a:lnTo>
                  <a:lnTo>
                    <a:pt x="34973" y="82242"/>
                  </a:lnTo>
                  <a:lnTo>
                    <a:pt x="27913" y="13039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5C043EE-2CE5-4D2A-9B34-9EC7D66978D5}"/>
                </a:ext>
              </a:extLst>
            </p:cNvPr>
            <p:cNvSpPr/>
            <p:nvPr/>
          </p:nvSpPr>
          <p:spPr>
            <a:xfrm>
              <a:off x="2015211" y="5438220"/>
              <a:ext cx="251829" cy="232904"/>
            </a:xfrm>
            <a:custGeom>
              <a:avLst/>
              <a:gdLst/>
              <a:ahLst/>
              <a:cxnLst/>
              <a:rect l="0" t="0" r="0" b="0"/>
              <a:pathLst>
                <a:path w="251829" h="232904">
                  <a:moveTo>
                    <a:pt x="29227" y="34032"/>
                  </a:moveTo>
                  <a:lnTo>
                    <a:pt x="20973" y="25779"/>
                  </a:lnTo>
                  <a:lnTo>
                    <a:pt x="16815" y="25075"/>
                  </a:lnTo>
                  <a:lnTo>
                    <a:pt x="12315" y="26333"/>
                  </a:lnTo>
                  <a:lnTo>
                    <a:pt x="7587" y="28899"/>
                  </a:lnTo>
                  <a:lnTo>
                    <a:pt x="4436" y="34065"/>
                  </a:lnTo>
                  <a:lnTo>
                    <a:pt x="0" y="59570"/>
                  </a:lnTo>
                  <a:lnTo>
                    <a:pt x="1277" y="100908"/>
                  </a:lnTo>
                  <a:lnTo>
                    <a:pt x="17778" y="153560"/>
                  </a:lnTo>
                  <a:lnTo>
                    <a:pt x="34791" y="183605"/>
                  </a:lnTo>
                  <a:lnTo>
                    <a:pt x="80300" y="220673"/>
                  </a:lnTo>
                  <a:lnTo>
                    <a:pt x="113250" y="231283"/>
                  </a:lnTo>
                  <a:lnTo>
                    <a:pt x="129292" y="232903"/>
                  </a:lnTo>
                  <a:lnTo>
                    <a:pt x="189010" y="218677"/>
                  </a:lnTo>
                  <a:lnTo>
                    <a:pt x="219436" y="199590"/>
                  </a:lnTo>
                  <a:lnTo>
                    <a:pt x="239868" y="175847"/>
                  </a:lnTo>
                  <a:lnTo>
                    <a:pt x="251828" y="148021"/>
                  </a:lnTo>
                  <a:lnTo>
                    <a:pt x="248506" y="111469"/>
                  </a:lnTo>
                  <a:lnTo>
                    <a:pt x="234650" y="72767"/>
                  </a:lnTo>
                  <a:lnTo>
                    <a:pt x="214096" y="41171"/>
                  </a:lnTo>
                  <a:lnTo>
                    <a:pt x="185959" y="19643"/>
                  </a:lnTo>
                  <a:lnTo>
                    <a:pt x="152437" y="6044"/>
                  </a:lnTo>
                  <a:lnTo>
                    <a:pt x="114505" y="0"/>
                  </a:lnTo>
                  <a:lnTo>
                    <a:pt x="97307" y="5298"/>
                  </a:lnTo>
                  <a:lnTo>
                    <a:pt x="66682" y="29611"/>
                  </a:lnTo>
                  <a:lnTo>
                    <a:pt x="29227" y="8067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75867AE-F8B7-4D6D-9B63-E3ABC6FE4C89}"/>
                </a:ext>
              </a:extLst>
            </p:cNvPr>
            <p:cNvSpPr/>
            <p:nvPr/>
          </p:nvSpPr>
          <p:spPr>
            <a:xfrm>
              <a:off x="1997796" y="5692722"/>
              <a:ext cx="169153" cy="202006"/>
            </a:xfrm>
            <a:custGeom>
              <a:avLst/>
              <a:gdLst/>
              <a:ahLst/>
              <a:cxnLst/>
              <a:rect l="0" t="0" r="0" b="0"/>
              <a:pathLst>
                <a:path w="169153" h="202006">
                  <a:moveTo>
                    <a:pt x="38868" y="51604"/>
                  </a:moveTo>
                  <a:lnTo>
                    <a:pt x="26488" y="55730"/>
                  </a:lnTo>
                  <a:lnTo>
                    <a:pt x="18107" y="64666"/>
                  </a:lnTo>
                  <a:lnTo>
                    <a:pt x="14663" y="70677"/>
                  </a:lnTo>
                  <a:lnTo>
                    <a:pt x="9815" y="99769"/>
                  </a:lnTo>
                  <a:lnTo>
                    <a:pt x="12506" y="131614"/>
                  </a:lnTo>
                  <a:lnTo>
                    <a:pt x="22900" y="162931"/>
                  </a:lnTo>
                  <a:lnTo>
                    <a:pt x="45173" y="189964"/>
                  </a:lnTo>
                  <a:lnTo>
                    <a:pt x="63839" y="199470"/>
                  </a:lnTo>
                  <a:lnTo>
                    <a:pt x="73654" y="202005"/>
                  </a:lnTo>
                  <a:lnTo>
                    <a:pt x="100682" y="195609"/>
                  </a:lnTo>
                  <a:lnTo>
                    <a:pt x="129393" y="181249"/>
                  </a:lnTo>
                  <a:lnTo>
                    <a:pt x="150791" y="163351"/>
                  </a:lnTo>
                  <a:lnTo>
                    <a:pt x="164332" y="139273"/>
                  </a:lnTo>
                  <a:lnTo>
                    <a:pt x="169152" y="125597"/>
                  </a:lnTo>
                  <a:lnTo>
                    <a:pt x="167597" y="98885"/>
                  </a:lnTo>
                  <a:lnTo>
                    <a:pt x="157406" y="74345"/>
                  </a:lnTo>
                  <a:lnTo>
                    <a:pt x="108776" y="20977"/>
                  </a:lnTo>
                  <a:lnTo>
                    <a:pt x="75896" y="110"/>
                  </a:lnTo>
                  <a:lnTo>
                    <a:pt x="63554" y="0"/>
                  </a:lnTo>
                  <a:lnTo>
                    <a:pt x="36020" y="9091"/>
                  </a:lnTo>
                  <a:lnTo>
                    <a:pt x="18024" y="24648"/>
                  </a:lnTo>
                  <a:lnTo>
                    <a:pt x="0" y="5160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362DD94D-4B19-4775-973E-B9E379DD8C7E}"/>
                </a:ext>
              </a:extLst>
            </p:cNvPr>
            <p:cNvSpPr/>
            <p:nvPr/>
          </p:nvSpPr>
          <p:spPr>
            <a:xfrm>
              <a:off x="2174417" y="5644612"/>
              <a:ext cx="245403" cy="221870"/>
            </a:xfrm>
            <a:custGeom>
              <a:avLst/>
              <a:gdLst/>
              <a:ahLst/>
              <a:cxnLst/>
              <a:rect l="0" t="0" r="0" b="0"/>
              <a:pathLst>
                <a:path w="245403" h="221870">
                  <a:moveTo>
                    <a:pt x="79906" y="76393"/>
                  </a:moveTo>
                  <a:lnTo>
                    <a:pt x="66630" y="64845"/>
                  </a:lnTo>
                  <a:lnTo>
                    <a:pt x="54140" y="58881"/>
                  </a:lnTo>
                  <a:lnTo>
                    <a:pt x="39952" y="57957"/>
                  </a:lnTo>
                  <a:lnTo>
                    <a:pt x="25872" y="61289"/>
                  </a:lnTo>
                  <a:lnTo>
                    <a:pt x="13856" y="68528"/>
                  </a:lnTo>
                  <a:lnTo>
                    <a:pt x="5061" y="86717"/>
                  </a:lnTo>
                  <a:lnTo>
                    <a:pt x="0" y="113804"/>
                  </a:lnTo>
                  <a:lnTo>
                    <a:pt x="3735" y="164445"/>
                  </a:lnTo>
                  <a:lnTo>
                    <a:pt x="14094" y="190959"/>
                  </a:lnTo>
                  <a:lnTo>
                    <a:pt x="38852" y="209653"/>
                  </a:lnTo>
                  <a:lnTo>
                    <a:pt x="72024" y="221128"/>
                  </a:lnTo>
                  <a:lnTo>
                    <a:pt x="124692" y="221869"/>
                  </a:lnTo>
                  <a:lnTo>
                    <a:pt x="160559" y="215618"/>
                  </a:lnTo>
                  <a:lnTo>
                    <a:pt x="214744" y="181752"/>
                  </a:lnTo>
                  <a:lnTo>
                    <a:pt x="237147" y="152586"/>
                  </a:lnTo>
                  <a:lnTo>
                    <a:pt x="244330" y="137553"/>
                  </a:lnTo>
                  <a:lnTo>
                    <a:pt x="245402" y="100120"/>
                  </a:lnTo>
                  <a:lnTo>
                    <a:pt x="242060" y="79255"/>
                  </a:lnTo>
                  <a:lnTo>
                    <a:pt x="217618" y="42252"/>
                  </a:lnTo>
                  <a:lnTo>
                    <a:pt x="183434" y="13714"/>
                  </a:lnTo>
                  <a:lnTo>
                    <a:pt x="150966" y="1031"/>
                  </a:lnTo>
                  <a:lnTo>
                    <a:pt x="121565" y="0"/>
                  </a:lnTo>
                  <a:lnTo>
                    <a:pt x="107679" y="2144"/>
                  </a:lnTo>
                  <a:lnTo>
                    <a:pt x="96694" y="8756"/>
                  </a:lnTo>
                  <a:lnTo>
                    <a:pt x="79882" y="29921"/>
                  </a:lnTo>
                  <a:lnTo>
                    <a:pt x="76435" y="41094"/>
                  </a:lnTo>
                  <a:lnTo>
                    <a:pt x="79906" y="8416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031E599C-5C57-4CCE-926E-8D875D88E6F0}"/>
                </a:ext>
              </a:extLst>
            </p:cNvPr>
            <p:cNvSpPr/>
            <p:nvPr/>
          </p:nvSpPr>
          <p:spPr>
            <a:xfrm>
              <a:off x="2269870" y="5450206"/>
              <a:ext cx="274360" cy="209803"/>
            </a:xfrm>
            <a:custGeom>
              <a:avLst/>
              <a:gdLst/>
              <a:ahLst/>
              <a:cxnLst/>
              <a:rect l="0" t="0" r="0" b="0"/>
              <a:pathLst>
                <a:path w="274360" h="209803">
                  <a:moveTo>
                    <a:pt x="85509" y="45367"/>
                  </a:moveTo>
                  <a:lnTo>
                    <a:pt x="46385" y="64848"/>
                  </a:lnTo>
                  <a:lnTo>
                    <a:pt x="30405" y="81952"/>
                  </a:lnTo>
                  <a:lnTo>
                    <a:pt x="24454" y="110284"/>
                  </a:lnTo>
                  <a:lnTo>
                    <a:pt x="26415" y="142453"/>
                  </a:lnTo>
                  <a:lnTo>
                    <a:pt x="35925" y="168267"/>
                  </a:lnTo>
                  <a:lnTo>
                    <a:pt x="62608" y="191256"/>
                  </a:lnTo>
                  <a:lnTo>
                    <a:pt x="80606" y="202223"/>
                  </a:lnTo>
                  <a:lnTo>
                    <a:pt x="121334" y="209802"/>
                  </a:lnTo>
                  <a:lnTo>
                    <a:pt x="166210" y="204822"/>
                  </a:lnTo>
                  <a:lnTo>
                    <a:pt x="214947" y="188213"/>
                  </a:lnTo>
                  <a:lnTo>
                    <a:pt x="251578" y="164132"/>
                  </a:lnTo>
                  <a:lnTo>
                    <a:pt x="266183" y="150455"/>
                  </a:lnTo>
                  <a:lnTo>
                    <a:pt x="273329" y="132701"/>
                  </a:lnTo>
                  <a:lnTo>
                    <a:pt x="274359" y="89940"/>
                  </a:lnTo>
                  <a:lnTo>
                    <a:pt x="256967" y="53661"/>
                  </a:lnTo>
                  <a:lnTo>
                    <a:pt x="228219" y="25732"/>
                  </a:lnTo>
                  <a:lnTo>
                    <a:pt x="192410" y="7562"/>
                  </a:lnTo>
                  <a:lnTo>
                    <a:pt x="162675" y="638"/>
                  </a:lnTo>
                  <a:lnTo>
                    <a:pt x="149909" y="0"/>
                  </a:lnTo>
                  <a:lnTo>
                    <a:pt x="98928" y="15610"/>
                  </a:lnTo>
                  <a:lnTo>
                    <a:pt x="67001" y="41931"/>
                  </a:lnTo>
                  <a:lnTo>
                    <a:pt x="52441" y="58623"/>
                  </a:lnTo>
                  <a:lnTo>
                    <a:pt x="29353" y="111720"/>
                  </a:lnTo>
                  <a:lnTo>
                    <a:pt x="13046" y="165548"/>
                  </a:lnTo>
                  <a:lnTo>
                    <a:pt x="0" y="20861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0131849-5F68-44E1-B83F-04EEC4351F4A}"/>
                </a:ext>
              </a:extLst>
            </p:cNvPr>
            <p:cNvSpPr/>
            <p:nvPr/>
          </p:nvSpPr>
          <p:spPr>
            <a:xfrm>
              <a:off x="1764190" y="5763362"/>
              <a:ext cx="179361" cy="204875"/>
            </a:xfrm>
            <a:custGeom>
              <a:avLst/>
              <a:gdLst/>
              <a:ahLst/>
              <a:cxnLst/>
              <a:rect l="0" t="0" r="0" b="0"/>
              <a:pathLst>
                <a:path w="179361" h="204875">
                  <a:moveTo>
                    <a:pt x="70362" y="27605"/>
                  </a:moveTo>
                  <a:lnTo>
                    <a:pt x="57982" y="15225"/>
                  </a:lnTo>
                  <a:lnTo>
                    <a:pt x="50881" y="13306"/>
                  </a:lnTo>
                  <a:lnTo>
                    <a:pt x="33777" y="15779"/>
                  </a:lnTo>
                  <a:lnTo>
                    <a:pt x="19265" y="27243"/>
                  </a:lnTo>
                  <a:lnTo>
                    <a:pt x="7921" y="45582"/>
                  </a:lnTo>
                  <a:lnTo>
                    <a:pt x="0" y="71008"/>
                  </a:lnTo>
                  <a:lnTo>
                    <a:pt x="3065" y="130964"/>
                  </a:lnTo>
                  <a:lnTo>
                    <a:pt x="17420" y="167113"/>
                  </a:lnTo>
                  <a:lnTo>
                    <a:pt x="27294" y="182798"/>
                  </a:lnTo>
                  <a:lnTo>
                    <a:pt x="39059" y="193255"/>
                  </a:lnTo>
                  <a:lnTo>
                    <a:pt x="65951" y="204874"/>
                  </a:lnTo>
                  <a:lnTo>
                    <a:pt x="99784" y="203128"/>
                  </a:lnTo>
                  <a:lnTo>
                    <a:pt x="134398" y="191988"/>
                  </a:lnTo>
                  <a:lnTo>
                    <a:pt x="161299" y="172641"/>
                  </a:lnTo>
                  <a:lnTo>
                    <a:pt x="175558" y="140435"/>
                  </a:lnTo>
                  <a:lnTo>
                    <a:pt x="179360" y="120963"/>
                  </a:lnTo>
                  <a:lnTo>
                    <a:pt x="172069" y="78598"/>
                  </a:lnTo>
                  <a:lnTo>
                    <a:pt x="154433" y="39040"/>
                  </a:lnTo>
                  <a:lnTo>
                    <a:pt x="132199" y="12821"/>
                  </a:lnTo>
                  <a:lnTo>
                    <a:pt x="117633" y="5657"/>
                  </a:lnTo>
                  <a:lnTo>
                    <a:pt x="83022" y="0"/>
                  </a:lnTo>
                  <a:lnTo>
                    <a:pt x="68438" y="5747"/>
                  </a:lnTo>
                  <a:lnTo>
                    <a:pt x="23721" y="5869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F26BAF2D-8ECC-4457-918D-AA8F9C791244}"/>
                </a:ext>
              </a:extLst>
            </p:cNvPr>
            <p:cNvSpPr/>
            <p:nvPr/>
          </p:nvSpPr>
          <p:spPr>
            <a:xfrm>
              <a:off x="1844815" y="5973405"/>
              <a:ext cx="223717" cy="194645"/>
            </a:xfrm>
            <a:custGeom>
              <a:avLst/>
              <a:gdLst/>
              <a:ahLst/>
              <a:cxnLst/>
              <a:rect l="0" t="0" r="0" b="0"/>
              <a:pathLst>
                <a:path w="223717" h="194645">
                  <a:moveTo>
                    <a:pt x="106340" y="4126"/>
                  </a:moveTo>
                  <a:lnTo>
                    <a:pt x="93960" y="0"/>
                  </a:lnTo>
                  <a:lnTo>
                    <a:pt x="69755" y="1560"/>
                  </a:lnTo>
                  <a:lnTo>
                    <a:pt x="48333" y="16805"/>
                  </a:lnTo>
                  <a:lnTo>
                    <a:pt x="16600" y="54524"/>
                  </a:lnTo>
                  <a:lnTo>
                    <a:pt x="7646" y="68819"/>
                  </a:lnTo>
                  <a:lnTo>
                    <a:pt x="0" y="105432"/>
                  </a:lnTo>
                  <a:lnTo>
                    <a:pt x="2072" y="143297"/>
                  </a:lnTo>
                  <a:lnTo>
                    <a:pt x="14509" y="171642"/>
                  </a:lnTo>
                  <a:lnTo>
                    <a:pt x="28709" y="181446"/>
                  </a:lnTo>
                  <a:lnTo>
                    <a:pt x="69822" y="194644"/>
                  </a:lnTo>
                  <a:lnTo>
                    <a:pt x="110551" y="194176"/>
                  </a:lnTo>
                  <a:lnTo>
                    <a:pt x="129877" y="190423"/>
                  </a:lnTo>
                  <a:lnTo>
                    <a:pt x="190090" y="152128"/>
                  </a:lnTo>
                  <a:lnTo>
                    <a:pt x="214964" y="120865"/>
                  </a:lnTo>
                  <a:lnTo>
                    <a:pt x="222806" y="105272"/>
                  </a:lnTo>
                  <a:lnTo>
                    <a:pt x="223716" y="88831"/>
                  </a:lnTo>
                  <a:lnTo>
                    <a:pt x="213210" y="54441"/>
                  </a:lnTo>
                  <a:lnTo>
                    <a:pt x="199180" y="41125"/>
                  </a:lnTo>
                  <a:lnTo>
                    <a:pt x="158255" y="21722"/>
                  </a:lnTo>
                  <a:lnTo>
                    <a:pt x="119913" y="16553"/>
                  </a:lnTo>
                  <a:lnTo>
                    <a:pt x="87324" y="21741"/>
                  </a:lnTo>
                  <a:lnTo>
                    <a:pt x="61325" y="35564"/>
                  </a:lnTo>
                  <a:lnTo>
                    <a:pt x="53009" y="48405"/>
                  </a:lnTo>
                  <a:lnTo>
                    <a:pt x="39664" y="104140"/>
                  </a:lnTo>
                  <a:lnTo>
                    <a:pt x="36379" y="12072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F0AFD33-A529-46A0-940A-E06A38131C7B}"/>
                </a:ext>
              </a:extLst>
            </p:cNvPr>
            <p:cNvSpPr/>
            <p:nvPr/>
          </p:nvSpPr>
          <p:spPr>
            <a:xfrm>
              <a:off x="2120552" y="5913102"/>
              <a:ext cx="204089" cy="216683"/>
            </a:xfrm>
            <a:custGeom>
              <a:avLst/>
              <a:gdLst/>
              <a:ahLst/>
              <a:cxnLst/>
              <a:rect l="0" t="0" r="0" b="0"/>
              <a:pathLst>
                <a:path w="204089" h="216683">
                  <a:moveTo>
                    <a:pt x="71583" y="41109"/>
                  </a:moveTo>
                  <a:lnTo>
                    <a:pt x="55076" y="36982"/>
                  </a:lnTo>
                  <a:lnTo>
                    <a:pt x="48486" y="37494"/>
                  </a:lnTo>
                  <a:lnTo>
                    <a:pt x="36557" y="42669"/>
                  </a:lnTo>
                  <a:lnTo>
                    <a:pt x="11877" y="71801"/>
                  </a:lnTo>
                  <a:lnTo>
                    <a:pt x="1860" y="103407"/>
                  </a:lnTo>
                  <a:lnTo>
                    <a:pt x="0" y="137894"/>
                  </a:lnTo>
                  <a:lnTo>
                    <a:pt x="7810" y="167618"/>
                  </a:lnTo>
                  <a:lnTo>
                    <a:pt x="31435" y="192921"/>
                  </a:lnTo>
                  <a:lnTo>
                    <a:pt x="63240" y="211364"/>
                  </a:lnTo>
                  <a:lnTo>
                    <a:pt x="94650" y="216682"/>
                  </a:lnTo>
                  <a:lnTo>
                    <a:pt x="132795" y="204650"/>
                  </a:lnTo>
                  <a:lnTo>
                    <a:pt x="153849" y="194187"/>
                  </a:lnTo>
                  <a:lnTo>
                    <a:pt x="184154" y="159527"/>
                  </a:lnTo>
                  <a:lnTo>
                    <a:pt x="201941" y="117924"/>
                  </a:lnTo>
                  <a:lnTo>
                    <a:pt x="204088" y="79279"/>
                  </a:lnTo>
                  <a:lnTo>
                    <a:pt x="196196" y="61373"/>
                  </a:lnTo>
                  <a:lnTo>
                    <a:pt x="166698" y="27658"/>
                  </a:lnTo>
                  <a:lnTo>
                    <a:pt x="132282" y="6916"/>
                  </a:lnTo>
                  <a:lnTo>
                    <a:pt x="114640" y="175"/>
                  </a:lnTo>
                  <a:lnTo>
                    <a:pt x="96833" y="0"/>
                  </a:lnTo>
                  <a:lnTo>
                    <a:pt x="60924" y="11322"/>
                  </a:lnTo>
                  <a:lnTo>
                    <a:pt x="48930" y="21251"/>
                  </a:lnTo>
                  <a:lnTo>
                    <a:pt x="35603" y="46103"/>
                  </a:lnTo>
                  <a:lnTo>
                    <a:pt x="34640" y="58258"/>
                  </a:lnTo>
                  <a:lnTo>
                    <a:pt x="48262" y="10329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3ECB17A-4759-4FF9-9248-FBD2E764DF14}"/>
                </a:ext>
              </a:extLst>
            </p:cNvPr>
            <p:cNvSpPr/>
            <p:nvPr/>
          </p:nvSpPr>
          <p:spPr>
            <a:xfrm>
              <a:off x="2394985" y="5751071"/>
              <a:ext cx="181826" cy="176088"/>
            </a:xfrm>
            <a:custGeom>
              <a:avLst/>
              <a:gdLst/>
              <a:ahLst/>
              <a:cxnLst/>
              <a:rect l="0" t="0" r="0" b="0"/>
              <a:pathLst>
                <a:path w="181826" h="176088">
                  <a:moveTo>
                    <a:pt x="131411" y="86537"/>
                  </a:moveTo>
                  <a:lnTo>
                    <a:pt x="127285" y="65904"/>
                  </a:lnTo>
                  <a:lnTo>
                    <a:pt x="104085" y="32439"/>
                  </a:lnTo>
                  <a:lnTo>
                    <a:pt x="81838" y="19307"/>
                  </a:lnTo>
                  <a:lnTo>
                    <a:pt x="69860" y="15805"/>
                  </a:lnTo>
                  <a:lnTo>
                    <a:pt x="57555" y="16926"/>
                  </a:lnTo>
                  <a:lnTo>
                    <a:pt x="32368" y="27384"/>
                  </a:lnTo>
                  <a:lnTo>
                    <a:pt x="13687" y="52761"/>
                  </a:lnTo>
                  <a:lnTo>
                    <a:pt x="2218" y="84482"/>
                  </a:lnTo>
                  <a:lnTo>
                    <a:pt x="0" y="112975"/>
                  </a:lnTo>
                  <a:lnTo>
                    <a:pt x="5800" y="126618"/>
                  </a:lnTo>
                  <a:lnTo>
                    <a:pt x="28367" y="153296"/>
                  </a:lnTo>
                  <a:lnTo>
                    <a:pt x="56247" y="170334"/>
                  </a:lnTo>
                  <a:lnTo>
                    <a:pt x="70937" y="176087"/>
                  </a:lnTo>
                  <a:lnTo>
                    <a:pt x="105686" y="175570"/>
                  </a:lnTo>
                  <a:lnTo>
                    <a:pt x="124626" y="171804"/>
                  </a:lnTo>
                  <a:lnTo>
                    <a:pt x="154883" y="151497"/>
                  </a:lnTo>
                  <a:lnTo>
                    <a:pt x="167788" y="137617"/>
                  </a:lnTo>
                  <a:lnTo>
                    <a:pt x="179825" y="108376"/>
                  </a:lnTo>
                  <a:lnTo>
                    <a:pt x="181825" y="93323"/>
                  </a:lnTo>
                  <a:lnTo>
                    <a:pt x="172532" y="60474"/>
                  </a:lnTo>
                  <a:lnTo>
                    <a:pt x="145323" y="17202"/>
                  </a:lnTo>
                  <a:lnTo>
                    <a:pt x="135503" y="6629"/>
                  </a:lnTo>
                  <a:lnTo>
                    <a:pt x="122047" y="1307"/>
                  </a:lnTo>
                  <a:lnTo>
                    <a:pt x="88670" y="0"/>
                  </a:lnTo>
                  <a:lnTo>
                    <a:pt x="62319" y="7481"/>
                  </a:lnTo>
                  <a:lnTo>
                    <a:pt x="44561" y="18580"/>
                  </a:lnTo>
                  <a:lnTo>
                    <a:pt x="30356" y="3989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76B9E8-3240-4420-9D68-382DB29D0233}"/>
                </a:ext>
              </a:extLst>
            </p:cNvPr>
            <p:cNvSpPr/>
            <p:nvPr/>
          </p:nvSpPr>
          <p:spPr>
            <a:xfrm>
              <a:off x="2503076" y="5574416"/>
              <a:ext cx="208766" cy="186375"/>
            </a:xfrm>
            <a:custGeom>
              <a:avLst/>
              <a:gdLst/>
              <a:ahLst/>
              <a:cxnLst/>
              <a:rect l="0" t="0" r="0" b="0"/>
              <a:pathLst>
                <a:path w="208766" h="186375">
                  <a:moveTo>
                    <a:pt x="147697" y="92175"/>
                  </a:moveTo>
                  <a:lnTo>
                    <a:pt x="135317" y="59161"/>
                  </a:lnTo>
                  <a:lnTo>
                    <a:pt x="126488" y="49436"/>
                  </a:lnTo>
                  <a:lnTo>
                    <a:pt x="102858" y="38630"/>
                  </a:lnTo>
                  <a:lnTo>
                    <a:pt x="88438" y="40067"/>
                  </a:lnTo>
                  <a:lnTo>
                    <a:pt x="56292" y="53181"/>
                  </a:lnTo>
                  <a:lnTo>
                    <a:pt x="33368" y="73404"/>
                  </a:lnTo>
                  <a:lnTo>
                    <a:pt x="24836" y="84843"/>
                  </a:lnTo>
                  <a:lnTo>
                    <a:pt x="19963" y="115979"/>
                  </a:lnTo>
                  <a:lnTo>
                    <a:pt x="25283" y="148532"/>
                  </a:lnTo>
                  <a:lnTo>
                    <a:pt x="39164" y="171637"/>
                  </a:lnTo>
                  <a:lnTo>
                    <a:pt x="70669" y="183634"/>
                  </a:lnTo>
                  <a:lnTo>
                    <a:pt x="110007" y="186374"/>
                  </a:lnTo>
                  <a:lnTo>
                    <a:pt x="157835" y="174213"/>
                  </a:lnTo>
                  <a:lnTo>
                    <a:pt x="176963" y="164336"/>
                  </a:lnTo>
                  <a:lnTo>
                    <a:pt x="201570" y="132558"/>
                  </a:lnTo>
                  <a:lnTo>
                    <a:pt x="208205" y="104940"/>
                  </a:lnTo>
                  <a:lnTo>
                    <a:pt x="208765" y="90320"/>
                  </a:lnTo>
                  <a:lnTo>
                    <a:pt x="193264" y="55650"/>
                  </a:lnTo>
                  <a:lnTo>
                    <a:pt x="166222" y="22390"/>
                  </a:lnTo>
                  <a:lnTo>
                    <a:pt x="134049" y="1849"/>
                  </a:lnTo>
                  <a:lnTo>
                    <a:pt x="114414" y="0"/>
                  </a:lnTo>
                  <a:lnTo>
                    <a:pt x="51559" y="16303"/>
                  </a:lnTo>
                  <a:lnTo>
                    <a:pt x="0" y="4553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5B95F43-0385-4CA4-A321-53A4B7DD7E8D}"/>
                </a:ext>
              </a:extLst>
            </p:cNvPr>
            <p:cNvSpPr/>
            <p:nvPr/>
          </p:nvSpPr>
          <p:spPr>
            <a:xfrm>
              <a:off x="2357095" y="5991053"/>
              <a:ext cx="202106" cy="190996"/>
            </a:xfrm>
            <a:custGeom>
              <a:avLst/>
              <a:gdLst/>
              <a:ahLst/>
              <a:cxnLst/>
              <a:rect l="0" t="0" r="0" b="0"/>
              <a:pathLst>
                <a:path w="202106" h="190996">
                  <a:moveTo>
                    <a:pt x="83793" y="40893"/>
                  </a:moveTo>
                  <a:lnTo>
                    <a:pt x="42526" y="40893"/>
                  </a:lnTo>
                  <a:lnTo>
                    <a:pt x="28642" y="46939"/>
                  </a:lnTo>
                  <a:lnTo>
                    <a:pt x="8609" y="69781"/>
                  </a:lnTo>
                  <a:lnTo>
                    <a:pt x="858" y="95479"/>
                  </a:lnTo>
                  <a:lnTo>
                    <a:pt x="0" y="108377"/>
                  </a:lnTo>
                  <a:lnTo>
                    <a:pt x="12866" y="138832"/>
                  </a:lnTo>
                  <a:lnTo>
                    <a:pt x="23552" y="155418"/>
                  </a:lnTo>
                  <a:lnTo>
                    <a:pt x="56155" y="178454"/>
                  </a:lnTo>
                  <a:lnTo>
                    <a:pt x="93966" y="190995"/>
                  </a:lnTo>
                  <a:lnTo>
                    <a:pt x="128046" y="190811"/>
                  </a:lnTo>
                  <a:lnTo>
                    <a:pt x="163987" y="180995"/>
                  </a:lnTo>
                  <a:lnTo>
                    <a:pt x="195174" y="150639"/>
                  </a:lnTo>
                  <a:lnTo>
                    <a:pt x="202105" y="109534"/>
                  </a:lnTo>
                  <a:lnTo>
                    <a:pt x="196837" y="62763"/>
                  </a:lnTo>
                  <a:lnTo>
                    <a:pt x="180100" y="27580"/>
                  </a:lnTo>
                  <a:lnTo>
                    <a:pt x="164408" y="15607"/>
                  </a:lnTo>
                  <a:lnTo>
                    <a:pt x="121637" y="0"/>
                  </a:lnTo>
                  <a:lnTo>
                    <a:pt x="80171" y="4004"/>
                  </a:lnTo>
                  <a:lnTo>
                    <a:pt x="60649" y="11118"/>
                  </a:lnTo>
                  <a:lnTo>
                    <a:pt x="46770" y="21044"/>
                  </a:lnTo>
                  <a:lnTo>
                    <a:pt x="29046" y="45891"/>
                  </a:lnTo>
                  <a:lnTo>
                    <a:pt x="22897" y="67299"/>
                  </a:lnTo>
                  <a:lnTo>
                    <a:pt x="21604" y="9530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5B2A1FD-0B69-4420-95CF-6BEE80D34CFE}"/>
                </a:ext>
              </a:extLst>
            </p:cNvPr>
            <p:cNvSpPr/>
            <p:nvPr/>
          </p:nvSpPr>
          <p:spPr>
            <a:xfrm>
              <a:off x="2479755" y="5810986"/>
              <a:ext cx="282786" cy="211995"/>
            </a:xfrm>
            <a:custGeom>
              <a:avLst/>
              <a:gdLst/>
              <a:ahLst/>
              <a:cxnLst/>
              <a:rect l="0" t="0" r="0" b="0"/>
              <a:pathLst>
                <a:path w="282786" h="211995">
                  <a:moveTo>
                    <a:pt x="225433" y="182092"/>
                  </a:moveTo>
                  <a:lnTo>
                    <a:pt x="229559" y="157332"/>
                  </a:lnTo>
                  <a:lnTo>
                    <a:pt x="224675" y="131357"/>
                  </a:lnTo>
                  <a:lnTo>
                    <a:pt x="219746" y="117175"/>
                  </a:lnTo>
                  <a:lnTo>
                    <a:pt x="198145" y="94507"/>
                  </a:lnTo>
                  <a:lnTo>
                    <a:pt x="170982" y="79250"/>
                  </a:lnTo>
                  <a:lnTo>
                    <a:pt x="147394" y="75348"/>
                  </a:lnTo>
                  <a:lnTo>
                    <a:pt x="137130" y="80699"/>
                  </a:lnTo>
                  <a:lnTo>
                    <a:pt x="118816" y="102767"/>
                  </a:lnTo>
                  <a:lnTo>
                    <a:pt x="113556" y="132730"/>
                  </a:lnTo>
                  <a:lnTo>
                    <a:pt x="114572" y="149184"/>
                  </a:lnTo>
                  <a:lnTo>
                    <a:pt x="127217" y="176680"/>
                  </a:lnTo>
                  <a:lnTo>
                    <a:pt x="136635" y="188849"/>
                  </a:lnTo>
                  <a:lnTo>
                    <a:pt x="167829" y="204673"/>
                  </a:lnTo>
                  <a:lnTo>
                    <a:pt x="204149" y="211994"/>
                  </a:lnTo>
                  <a:lnTo>
                    <a:pt x="234687" y="209490"/>
                  </a:lnTo>
                  <a:lnTo>
                    <a:pt x="262655" y="188799"/>
                  </a:lnTo>
                  <a:lnTo>
                    <a:pt x="276160" y="173608"/>
                  </a:lnTo>
                  <a:lnTo>
                    <a:pt x="282571" y="154842"/>
                  </a:lnTo>
                  <a:lnTo>
                    <a:pt x="282785" y="110960"/>
                  </a:lnTo>
                  <a:lnTo>
                    <a:pt x="267333" y="69576"/>
                  </a:lnTo>
                  <a:lnTo>
                    <a:pt x="255958" y="50076"/>
                  </a:lnTo>
                  <a:lnTo>
                    <a:pt x="211072" y="19195"/>
                  </a:lnTo>
                  <a:lnTo>
                    <a:pt x="155135" y="0"/>
                  </a:lnTo>
                  <a:lnTo>
                    <a:pt x="104361" y="107"/>
                  </a:lnTo>
                  <a:lnTo>
                    <a:pt x="60491" y="20308"/>
                  </a:lnTo>
                  <a:lnTo>
                    <a:pt x="0" y="6548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C8246D4-819C-4097-B407-20D516F5A288}"/>
                </a:ext>
              </a:extLst>
            </p:cNvPr>
            <p:cNvSpPr/>
            <p:nvPr/>
          </p:nvSpPr>
          <p:spPr>
            <a:xfrm>
              <a:off x="2044438" y="6166911"/>
              <a:ext cx="293634" cy="235916"/>
            </a:xfrm>
            <a:custGeom>
              <a:avLst/>
              <a:gdLst/>
              <a:ahLst/>
              <a:cxnLst/>
              <a:rect l="0" t="0" r="0" b="0"/>
              <a:pathLst>
                <a:path w="293634" h="235916">
                  <a:moveTo>
                    <a:pt x="116603" y="90468"/>
                  </a:moveTo>
                  <a:lnTo>
                    <a:pt x="83589" y="94594"/>
                  </a:lnTo>
                  <a:lnTo>
                    <a:pt x="60471" y="105833"/>
                  </a:lnTo>
                  <a:lnTo>
                    <a:pt x="50679" y="113667"/>
                  </a:lnTo>
                  <a:lnTo>
                    <a:pt x="39798" y="140797"/>
                  </a:lnTo>
                  <a:lnTo>
                    <a:pt x="36897" y="157706"/>
                  </a:lnTo>
                  <a:lnTo>
                    <a:pt x="42886" y="188010"/>
                  </a:lnTo>
                  <a:lnTo>
                    <a:pt x="49320" y="202137"/>
                  </a:lnTo>
                  <a:lnTo>
                    <a:pt x="79502" y="224744"/>
                  </a:lnTo>
                  <a:lnTo>
                    <a:pt x="99642" y="234400"/>
                  </a:lnTo>
                  <a:lnTo>
                    <a:pt x="149660" y="235915"/>
                  </a:lnTo>
                  <a:lnTo>
                    <a:pt x="202120" y="224209"/>
                  </a:lnTo>
                  <a:lnTo>
                    <a:pt x="245589" y="204610"/>
                  </a:lnTo>
                  <a:lnTo>
                    <a:pt x="275850" y="169989"/>
                  </a:lnTo>
                  <a:lnTo>
                    <a:pt x="287547" y="148664"/>
                  </a:lnTo>
                  <a:lnTo>
                    <a:pt x="293633" y="108847"/>
                  </a:lnTo>
                  <a:lnTo>
                    <a:pt x="291629" y="89764"/>
                  </a:lnTo>
                  <a:lnTo>
                    <a:pt x="264066" y="50137"/>
                  </a:lnTo>
                  <a:lnTo>
                    <a:pt x="243414" y="29895"/>
                  </a:lnTo>
                  <a:lnTo>
                    <a:pt x="197435" y="7404"/>
                  </a:lnTo>
                  <a:lnTo>
                    <a:pt x="149073" y="0"/>
                  </a:lnTo>
                  <a:lnTo>
                    <a:pt x="101667" y="5346"/>
                  </a:lnTo>
                  <a:lnTo>
                    <a:pt x="51909" y="22923"/>
                  </a:lnTo>
                  <a:lnTo>
                    <a:pt x="0" y="6714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E4E544C-91D1-460E-9139-F2D4947DF060}"/>
                </a:ext>
              </a:extLst>
            </p:cNvPr>
            <p:cNvSpPr/>
            <p:nvPr/>
          </p:nvSpPr>
          <p:spPr>
            <a:xfrm>
              <a:off x="1760128" y="6193581"/>
              <a:ext cx="214197" cy="201115"/>
            </a:xfrm>
            <a:custGeom>
              <a:avLst/>
              <a:gdLst/>
              <a:ahLst/>
              <a:cxnLst/>
              <a:rect l="0" t="0" r="0" b="0"/>
              <a:pathLst>
                <a:path w="214197" h="201115">
                  <a:moveTo>
                    <a:pt x="51104" y="94892"/>
                  </a:moveTo>
                  <a:lnTo>
                    <a:pt x="37828" y="83343"/>
                  </a:lnTo>
                  <a:lnTo>
                    <a:pt x="25338" y="77379"/>
                  </a:lnTo>
                  <a:lnTo>
                    <a:pt x="19243" y="78035"/>
                  </a:lnTo>
                  <a:lnTo>
                    <a:pt x="7865" y="85673"/>
                  </a:lnTo>
                  <a:lnTo>
                    <a:pt x="1656" y="100007"/>
                  </a:lnTo>
                  <a:lnTo>
                    <a:pt x="0" y="108666"/>
                  </a:lnTo>
                  <a:lnTo>
                    <a:pt x="14177" y="153868"/>
                  </a:lnTo>
                  <a:lnTo>
                    <a:pt x="40258" y="190389"/>
                  </a:lnTo>
                  <a:lnTo>
                    <a:pt x="53374" y="196560"/>
                  </a:lnTo>
                  <a:lnTo>
                    <a:pt x="86374" y="201114"/>
                  </a:lnTo>
                  <a:lnTo>
                    <a:pt x="119467" y="193350"/>
                  </a:lnTo>
                  <a:lnTo>
                    <a:pt x="149722" y="176655"/>
                  </a:lnTo>
                  <a:lnTo>
                    <a:pt x="199909" y="121302"/>
                  </a:lnTo>
                  <a:lnTo>
                    <a:pt x="214196" y="79300"/>
                  </a:lnTo>
                  <a:lnTo>
                    <a:pt x="209386" y="45928"/>
                  </a:lnTo>
                  <a:lnTo>
                    <a:pt x="203267" y="28564"/>
                  </a:lnTo>
                  <a:lnTo>
                    <a:pt x="191413" y="16124"/>
                  </a:lnTo>
                  <a:lnTo>
                    <a:pt x="157514" y="0"/>
                  </a:lnTo>
                  <a:lnTo>
                    <a:pt x="121142" y="1470"/>
                  </a:lnTo>
                  <a:lnTo>
                    <a:pt x="87414" y="14503"/>
                  </a:lnTo>
                  <a:lnTo>
                    <a:pt x="60908" y="34692"/>
                  </a:lnTo>
                  <a:lnTo>
                    <a:pt x="20010" y="9489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3B0C97AB-2534-41CB-8E9F-AF44DEE3F1DF}"/>
                </a:ext>
              </a:extLst>
            </p:cNvPr>
            <p:cNvSpPr/>
            <p:nvPr/>
          </p:nvSpPr>
          <p:spPr>
            <a:xfrm>
              <a:off x="1562479" y="5985305"/>
              <a:ext cx="223837" cy="176513"/>
            </a:xfrm>
            <a:custGeom>
              <a:avLst/>
              <a:gdLst/>
              <a:ahLst/>
              <a:cxnLst/>
              <a:rect l="0" t="0" r="0" b="0"/>
              <a:pathLst>
                <a:path w="223837" h="176513">
                  <a:moveTo>
                    <a:pt x="0" y="0"/>
                  </a:moveTo>
                  <a:lnTo>
                    <a:pt x="4127" y="43279"/>
                  </a:lnTo>
                  <a:lnTo>
                    <a:pt x="14946" y="81346"/>
                  </a:lnTo>
                  <a:lnTo>
                    <a:pt x="45599" y="129573"/>
                  </a:lnTo>
                  <a:lnTo>
                    <a:pt x="95757" y="169774"/>
                  </a:lnTo>
                  <a:lnTo>
                    <a:pt x="136705" y="176512"/>
                  </a:lnTo>
                  <a:lnTo>
                    <a:pt x="175633" y="170869"/>
                  </a:lnTo>
                  <a:lnTo>
                    <a:pt x="201572" y="159723"/>
                  </a:lnTo>
                  <a:lnTo>
                    <a:pt x="210389" y="149668"/>
                  </a:lnTo>
                  <a:lnTo>
                    <a:pt x="222489" y="122373"/>
                  </a:lnTo>
                  <a:lnTo>
                    <a:pt x="223836" y="96999"/>
                  </a:lnTo>
                  <a:lnTo>
                    <a:pt x="221777" y="85395"/>
                  </a:lnTo>
                  <a:lnTo>
                    <a:pt x="203366" y="58683"/>
                  </a:lnTo>
                  <a:lnTo>
                    <a:pt x="176757" y="33854"/>
                  </a:lnTo>
                  <a:lnTo>
                    <a:pt x="150536" y="19941"/>
                  </a:lnTo>
                  <a:lnTo>
                    <a:pt x="117577" y="17787"/>
                  </a:lnTo>
                  <a:lnTo>
                    <a:pt x="84214" y="23452"/>
                  </a:lnTo>
                  <a:lnTo>
                    <a:pt x="60749" y="34607"/>
                  </a:lnTo>
                  <a:lnTo>
                    <a:pt x="46289" y="55112"/>
                  </a:lnTo>
                  <a:lnTo>
                    <a:pt x="31094" y="9328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41F1539-F529-4AF7-A999-D6C7C413F180}"/>
                </a:ext>
              </a:extLst>
            </p:cNvPr>
            <p:cNvSpPr/>
            <p:nvPr/>
          </p:nvSpPr>
          <p:spPr>
            <a:xfrm>
              <a:off x="1562479" y="5701052"/>
              <a:ext cx="165691" cy="199187"/>
            </a:xfrm>
            <a:custGeom>
              <a:avLst/>
              <a:gdLst/>
              <a:ahLst/>
              <a:cxnLst/>
              <a:rect l="0" t="0" r="0" b="0"/>
              <a:pathLst>
                <a:path w="165691" h="199187">
                  <a:moveTo>
                    <a:pt x="101056" y="43274"/>
                  </a:moveTo>
                  <a:lnTo>
                    <a:pt x="80422" y="39147"/>
                  </a:lnTo>
                  <a:lnTo>
                    <a:pt x="70890" y="41386"/>
                  </a:lnTo>
                  <a:lnTo>
                    <a:pt x="51084" y="53088"/>
                  </a:lnTo>
                  <a:lnTo>
                    <a:pt x="35372" y="76715"/>
                  </a:lnTo>
                  <a:lnTo>
                    <a:pt x="25222" y="107369"/>
                  </a:lnTo>
                  <a:lnTo>
                    <a:pt x="23590" y="141146"/>
                  </a:lnTo>
                  <a:lnTo>
                    <a:pt x="30350" y="169402"/>
                  </a:lnTo>
                  <a:lnTo>
                    <a:pt x="35781" y="181774"/>
                  </a:lnTo>
                  <a:lnTo>
                    <a:pt x="45447" y="190022"/>
                  </a:lnTo>
                  <a:lnTo>
                    <a:pt x="72310" y="199186"/>
                  </a:lnTo>
                  <a:lnTo>
                    <a:pt x="99796" y="198653"/>
                  </a:lnTo>
                  <a:lnTo>
                    <a:pt x="113172" y="196092"/>
                  </a:lnTo>
                  <a:lnTo>
                    <a:pt x="139550" y="174820"/>
                  </a:lnTo>
                  <a:lnTo>
                    <a:pt x="152631" y="159474"/>
                  </a:lnTo>
                  <a:lnTo>
                    <a:pt x="164861" y="121694"/>
                  </a:lnTo>
                  <a:lnTo>
                    <a:pt x="165690" y="82446"/>
                  </a:lnTo>
                  <a:lnTo>
                    <a:pt x="157421" y="50607"/>
                  </a:lnTo>
                  <a:lnTo>
                    <a:pt x="131290" y="24364"/>
                  </a:lnTo>
                  <a:lnTo>
                    <a:pt x="96355" y="5503"/>
                  </a:lnTo>
                  <a:lnTo>
                    <a:pt x="63554" y="0"/>
                  </a:lnTo>
                  <a:lnTo>
                    <a:pt x="40914" y="2736"/>
                  </a:lnTo>
                  <a:lnTo>
                    <a:pt x="24230" y="10573"/>
                  </a:lnTo>
                  <a:lnTo>
                    <a:pt x="8178" y="22694"/>
                  </a:lnTo>
                  <a:lnTo>
                    <a:pt x="3724" y="30418"/>
                  </a:lnTo>
                  <a:lnTo>
                    <a:pt x="0" y="6659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5BAD8E1E-D8C0-4FE4-BEB1-991488825BE5}"/>
                </a:ext>
              </a:extLst>
            </p:cNvPr>
            <p:cNvSpPr/>
            <p:nvPr/>
          </p:nvSpPr>
          <p:spPr>
            <a:xfrm>
              <a:off x="1657876" y="5364098"/>
              <a:ext cx="151802" cy="174634"/>
            </a:xfrm>
            <a:custGeom>
              <a:avLst/>
              <a:gdLst/>
              <a:ahLst/>
              <a:cxnLst/>
              <a:rect l="0" t="0" r="0" b="0"/>
              <a:pathLst>
                <a:path w="151802" h="174634">
                  <a:moveTo>
                    <a:pt x="91168" y="22645"/>
                  </a:moveTo>
                  <a:lnTo>
                    <a:pt x="78788" y="6139"/>
                  </a:lnTo>
                  <a:lnTo>
                    <a:pt x="72550" y="2140"/>
                  </a:lnTo>
                  <a:lnTo>
                    <a:pt x="58709" y="0"/>
                  </a:lnTo>
                  <a:lnTo>
                    <a:pt x="43920" y="4232"/>
                  </a:lnTo>
                  <a:lnTo>
                    <a:pt x="36348" y="7779"/>
                  </a:lnTo>
                  <a:lnTo>
                    <a:pt x="23329" y="20932"/>
                  </a:lnTo>
                  <a:lnTo>
                    <a:pt x="17439" y="29277"/>
                  </a:lnTo>
                  <a:lnTo>
                    <a:pt x="2644" y="90590"/>
                  </a:lnTo>
                  <a:lnTo>
                    <a:pt x="0" y="122805"/>
                  </a:lnTo>
                  <a:lnTo>
                    <a:pt x="3614" y="136923"/>
                  </a:lnTo>
                  <a:lnTo>
                    <a:pt x="19145" y="161823"/>
                  </a:lnTo>
                  <a:lnTo>
                    <a:pt x="31060" y="168982"/>
                  </a:lnTo>
                  <a:lnTo>
                    <a:pt x="60423" y="174633"/>
                  </a:lnTo>
                  <a:lnTo>
                    <a:pt x="93626" y="165051"/>
                  </a:lnTo>
                  <a:lnTo>
                    <a:pt x="110945" y="156451"/>
                  </a:lnTo>
                  <a:lnTo>
                    <a:pt x="134794" y="128468"/>
                  </a:lnTo>
                  <a:lnTo>
                    <a:pt x="148561" y="95590"/>
                  </a:lnTo>
                  <a:lnTo>
                    <a:pt x="151801" y="66581"/>
                  </a:lnTo>
                  <a:lnTo>
                    <a:pt x="143452" y="39294"/>
                  </a:lnTo>
                  <a:lnTo>
                    <a:pt x="128224" y="16225"/>
                  </a:lnTo>
                  <a:lnTo>
                    <a:pt x="109941" y="3093"/>
                  </a:lnTo>
                  <a:lnTo>
                    <a:pt x="98501" y="4428"/>
                  </a:lnTo>
                  <a:lnTo>
                    <a:pt x="71970" y="19731"/>
                  </a:lnTo>
                  <a:lnTo>
                    <a:pt x="52117" y="48414"/>
                  </a:lnTo>
                  <a:lnTo>
                    <a:pt x="28979" y="10038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870EE1D-F55C-4B31-A8F9-872CFCD03EC7}"/>
                </a:ext>
              </a:extLst>
            </p:cNvPr>
            <p:cNvSpPr/>
            <p:nvPr/>
          </p:nvSpPr>
          <p:spPr>
            <a:xfrm>
              <a:off x="1864805" y="5277340"/>
              <a:ext cx="188151" cy="173689"/>
            </a:xfrm>
            <a:custGeom>
              <a:avLst/>
              <a:gdLst/>
              <a:ahLst/>
              <a:cxnLst/>
              <a:rect l="0" t="0" r="0" b="0"/>
              <a:pathLst>
                <a:path w="188151" h="173689">
                  <a:moveTo>
                    <a:pt x="47483" y="31668"/>
                  </a:moveTo>
                  <a:lnTo>
                    <a:pt x="35103" y="27541"/>
                  </a:lnTo>
                  <a:lnTo>
                    <a:pt x="29728" y="28917"/>
                  </a:lnTo>
                  <a:lnTo>
                    <a:pt x="19151" y="37355"/>
                  </a:lnTo>
                  <a:lnTo>
                    <a:pt x="3483" y="60800"/>
                  </a:lnTo>
                  <a:lnTo>
                    <a:pt x="0" y="79740"/>
                  </a:lnTo>
                  <a:lnTo>
                    <a:pt x="3059" y="101402"/>
                  </a:lnTo>
                  <a:lnTo>
                    <a:pt x="13055" y="128304"/>
                  </a:lnTo>
                  <a:lnTo>
                    <a:pt x="33046" y="150625"/>
                  </a:lnTo>
                  <a:lnTo>
                    <a:pt x="58341" y="166592"/>
                  </a:lnTo>
                  <a:lnTo>
                    <a:pt x="83979" y="173688"/>
                  </a:lnTo>
                  <a:lnTo>
                    <a:pt x="114375" y="169932"/>
                  </a:lnTo>
                  <a:lnTo>
                    <a:pt x="130945" y="165303"/>
                  </a:lnTo>
                  <a:lnTo>
                    <a:pt x="156266" y="148644"/>
                  </a:lnTo>
                  <a:lnTo>
                    <a:pt x="174430" y="126843"/>
                  </a:lnTo>
                  <a:lnTo>
                    <a:pt x="185382" y="102759"/>
                  </a:lnTo>
                  <a:lnTo>
                    <a:pt x="188150" y="56667"/>
                  </a:lnTo>
                  <a:lnTo>
                    <a:pt x="176220" y="29247"/>
                  </a:lnTo>
                  <a:lnTo>
                    <a:pt x="157387" y="8999"/>
                  </a:lnTo>
                  <a:lnTo>
                    <a:pt x="137500" y="0"/>
                  </a:lnTo>
                  <a:lnTo>
                    <a:pt x="126496" y="1919"/>
                  </a:lnTo>
                  <a:lnTo>
                    <a:pt x="102753" y="15567"/>
                  </a:lnTo>
                  <a:lnTo>
                    <a:pt x="84716" y="42938"/>
                  </a:lnTo>
                  <a:lnTo>
                    <a:pt x="74395" y="74681"/>
                  </a:lnTo>
                  <a:lnTo>
                    <a:pt x="78577" y="12495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0026C8CA-DDED-4504-B258-C538BCE5CE37}"/>
                </a:ext>
              </a:extLst>
            </p:cNvPr>
            <p:cNvSpPr/>
            <p:nvPr/>
          </p:nvSpPr>
          <p:spPr>
            <a:xfrm>
              <a:off x="2153084" y="5259758"/>
              <a:ext cx="167704" cy="143952"/>
            </a:xfrm>
            <a:custGeom>
              <a:avLst/>
              <a:gdLst/>
              <a:ahLst/>
              <a:cxnLst/>
              <a:rect l="0" t="0" r="0" b="0"/>
              <a:pathLst>
                <a:path w="167704" h="143952">
                  <a:moveTo>
                    <a:pt x="140107" y="33703"/>
                  </a:moveTo>
                  <a:lnTo>
                    <a:pt x="114419" y="16813"/>
                  </a:lnTo>
                  <a:lnTo>
                    <a:pt x="92701" y="9498"/>
                  </a:lnTo>
                  <a:lnTo>
                    <a:pt x="56195" y="8777"/>
                  </a:lnTo>
                  <a:lnTo>
                    <a:pt x="18027" y="22287"/>
                  </a:lnTo>
                  <a:lnTo>
                    <a:pt x="9488" y="32138"/>
                  </a:lnTo>
                  <a:lnTo>
                    <a:pt x="0" y="59208"/>
                  </a:lnTo>
                  <a:lnTo>
                    <a:pt x="390" y="84482"/>
                  </a:lnTo>
                  <a:lnTo>
                    <a:pt x="2912" y="96058"/>
                  </a:lnTo>
                  <a:lnTo>
                    <a:pt x="19534" y="118135"/>
                  </a:lnTo>
                  <a:lnTo>
                    <a:pt x="31222" y="128858"/>
                  </a:lnTo>
                  <a:lnTo>
                    <a:pt x="58028" y="140774"/>
                  </a:lnTo>
                  <a:lnTo>
                    <a:pt x="72432" y="143951"/>
                  </a:lnTo>
                  <a:lnTo>
                    <a:pt x="104559" y="138269"/>
                  </a:lnTo>
                  <a:lnTo>
                    <a:pt x="121590" y="131916"/>
                  </a:lnTo>
                  <a:lnTo>
                    <a:pt x="149727" y="108736"/>
                  </a:lnTo>
                  <a:lnTo>
                    <a:pt x="162068" y="94089"/>
                  </a:lnTo>
                  <a:lnTo>
                    <a:pt x="167703" y="78279"/>
                  </a:lnTo>
                  <a:lnTo>
                    <a:pt x="167055" y="44590"/>
                  </a:lnTo>
                  <a:lnTo>
                    <a:pt x="161527" y="31460"/>
                  </a:lnTo>
                  <a:lnTo>
                    <a:pt x="143869" y="12264"/>
                  </a:lnTo>
                  <a:lnTo>
                    <a:pt x="112412" y="2582"/>
                  </a:lnTo>
                  <a:lnTo>
                    <a:pt x="93141" y="0"/>
                  </a:lnTo>
                  <a:lnTo>
                    <a:pt x="60212" y="8648"/>
                  </a:lnTo>
                  <a:lnTo>
                    <a:pt x="45384" y="16999"/>
                  </a:lnTo>
                  <a:lnTo>
                    <a:pt x="26607" y="37796"/>
                  </a:lnTo>
                  <a:lnTo>
                    <a:pt x="20390" y="49387"/>
                  </a:lnTo>
                  <a:lnTo>
                    <a:pt x="20564" y="61433"/>
                  </a:lnTo>
                  <a:lnTo>
                    <a:pt x="46824" y="11143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68E193A-862F-4DCE-B124-27AC72D1656D}"/>
                </a:ext>
              </a:extLst>
            </p:cNvPr>
            <p:cNvSpPr/>
            <p:nvPr/>
          </p:nvSpPr>
          <p:spPr>
            <a:xfrm>
              <a:off x="2395961" y="5245499"/>
              <a:ext cx="194459" cy="152386"/>
            </a:xfrm>
            <a:custGeom>
              <a:avLst/>
              <a:gdLst/>
              <a:ahLst/>
              <a:cxnLst/>
              <a:rect l="0" t="0" r="0" b="0"/>
              <a:pathLst>
                <a:path w="194459" h="152386">
                  <a:moveTo>
                    <a:pt x="130435" y="16868"/>
                  </a:moveTo>
                  <a:lnTo>
                    <a:pt x="122182" y="4488"/>
                  </a:lnTo>
                  <a:lnTo>
                    <a:pt x="97401" y="713"/>
                  </a:lnTo>
                  <a:lnTo>
                    <a:pt x="63930" y="4506"/>
                  </a:lnTo>
                  <a:lnTo>
                    <a:pt x="34658" y="17708"/>
                  </a:lnTo>
                  <a:lnTo>
                    <a:pt x="11860" y="46608"/>
                  </a:lnTo>
                  <a:lnTo>
                    <a:pt x="2153" y="65197"/>
                  </a:lnTo>
                  <a:lnTo>
                    <a:pt x="0" y="82773"/>
                  </a:lnTo>
                  <a:lnTo>
                    <a:pt x="9124" y="116121"/>
                  </a:lnTo>
                  <a:lnTo>
                    <a:pt x="32181" y="139004"/>
                  </a:lnTo>
                  <a:lnTo>
                    <a:pt x="46795" y="147524"/>
                  </a:lnTo>
                  <a:lnTo>
                    <a:pt x="86064" y="152385"/>
                  </a:lnTo>
                  <a:lnTo>
                    <a:pt x="128853" y="146196"/>
                  </a:lnTo>
                  <a:lnTo>
                    <a:pt x="165145" y="129049"/>
                  </a:lnTo>
                  <a:lnTo>
                    <a:pt x="187033" y="102427"/>
                  </a:lnTo>
                  <a:lnTo>
                    <a:pt x="194079" y="86863"/>
                  </a:lnTo>
                  <a:lnTo>
                    <a:pt x="194458" y="71305"/>
                  </a:lnTo>
                  <a:lnTo>
                    <a:pt x="183362" y="40198"/>
                  </a:lnTo>
                  <a:lnTo>
                    <a:pt x="164035" y="16008"/>
                  </a:lnTo>
                  <a:lnTo>
                    <a:pt x="152835" y="5930"/>
                  </a:lnTo>
                  <a:lnTo>
                    <a:pt x="139322" y="939"/>
                  </a:lnTo>
                  <a:lnTo>
                    <a:pt x="108186" y="0"/>
                  </a:lnTo>
                  <a:lnTo>
                    <a:pt x="85710" y="5340"/>
                  </a:lnTo>
                  <a:lnTo>
                    <a:pt x="60474" y="1686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8DB1A73-A92B-4162-B3B1-45DAD390C5F5}"/>
                </a:ext>
              </a:extLst>
            </p:cNvPr>
            <p:cNvSpPr/>
            <p:nvPr/>
          </p:nvSpPr>
          <p:spPr>
            <a:xfrm>
              <a:off x="2619679" y="5362942"/>
              <a:ext cx="160443" cy="162107"/>
            </a:xfrm>
            <a:custGeom>
              <a:avLst/>
              <a:gdLst/>
              <a:ahLst/>
              <a:cxnLst/>
              <a:rect l="0" t="0" r="0" b="0"/>
              <a:pathLst>
                <a:path w="160443" h="162107">
                  <a:moveTo>
                    <a:pt x="54414" y="8254"/>
                  </a:moveTo>
                  <a:lnTo>
                    <a:pt x="46161" y="0"/>
                  </a:lnTo>
                  <a:lnTo>
                    <a:pt x="41139" y="160"/>
                  </a:lnTo>
                  <a:lnTo>
                    <a:pt x="28648" y="7248"/>
                  </a:lnTo>
                  <a:lnTo>
                    <a:pt x="19067" y="19036"/>
                  </a:lnTo>
                  <a:lnTo>
                    <a:pt x="11929" y="37230"/>
                  </a:lnTo>
                  <a:lnTo>
                    <a:pt x="5877" y="68349"/>
                  </a:lnTo>
                  <a:lnTo>
                    <a:pt x="14121" y="120590"/>
                  </a:lnTo>
                  <a:lnTo>
                    <a:pt x="28445" y="144842"/>
                  </a:lnTo>
                  <a:lnTo>
                    <a:pt x="37101" y="153727"/>
                  </a:lnTo>
                  <a:lnTo>
                    <a:pt x="65146" y="161296"/>
                  </a:lnTo>
                  <a:lnTo>
                    <a:pt x="82298" y="162106"/>
                  </a:lnTo>
                  <a:lnTo>
                    <a:pt x="117479" y="149186"/>
                  </a:lnTo>
                  <a:lnTo>
                    <a:pt x="135325" y="138485"/>
                  </a:lnTo>
                  <a:lnTo>
                    <a:pt x="147222" y="124442"/>
                  </a:lnTo>
                  <a:lnTo>
                    <a:pt x="160442" y="90411"/>
                  </a:lnTo>
                  <a:lnTo>
                    <a:pt x="157921" y="72527"/>
                  </a:lnTo>
                  <a:lnTo>
                    <a:pt x="138997" y="36532"/>
                  </a:lnTo>
                  <a:lnTo>
                    <a:pt x="112736" y="14201"/>
                  </a:lnTo>
                  <a:lnTo>
                    <a:pt x="98478" y="7036"/>
                  </a:lnTo>
                  <a:lnTo>
                    <a:pt x="82062" y="7442"/>
                  </a:lnTo>
                  <a:lnTo>
                    <a:pt x="45397" y="21713"/>
                  </a:lnTo>
                  <a:lnTo>
                    <a:pt x="22192" y="38420"/>
                  </a:lnTo>
                  <a:lnTo>
                    <a:pt x="0" y="6266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0CCCAC5-1E70-41F9-83EC-55F5569F1810}"/>
                </a:ext>
              </a:extLst>
            </p:cNvPr>
            <p:cNvSpPr/>
            <p:nvPr/>
          </p:nvSpPr>
          <p:spPr>
            <a:xfrm>
              <a:off x="2744055" y="5538088"/>
              <a:ext cx="180436" cy="213401"/>
            </a:xfrm>
            <a:custGeom>
              <a:avLst/>
              <a:gdLst/>
              <a:ahLst/>
              <a:cxnLst/>
              <a:rect l="0" t="0" r="0" b="0"/>
              <a:pathLst>
                <a:path w="180436" h="213401">
                  <a:moveTo>
                    <a:pt x="108830" y="4126"/>
                  </a:moveTo>
                  <a:lnTo>
                    <a:pt x="96449" y="0"/>
                  </a:lnTo>
                  <a:lnTo>
                    <a:pt x="72244" y="1560"/>
                  </a:lnTo>
                  <a:lnTo>
                    <a:pt x="55429" y="9895"/>
                  </a:lnTo>
                  <a:lnTo>
                    <a:pt x="47317" y="15746"/>
                  </a:lnTo>
                  <a:lnTo>
                    <a:pt x="27648" y="44613"/>
                  </a:lnTo>
                  <a:lnTo>
                    <a:pt x="15006" y="97024"/>
                  </a:lnTo>
                  <a:lnTo>
                    <a:pt x="22296" y="157659"/>
                  </a:lnTo>
                  <a:lnTo>
                    <a:pt x="43307" y="189542"/>
                  </a:lnTo>
                  <a:lnTo>
                    <a:pt x="57374" y="202881"/>
                  </a:lnTo>
                  <a:lnTo>
                    <a:pt x="73662" y="210046"/>
                  </a:lnTo>
                  <a:lnTo>
                    <a:pt x="110186" y="213400"/>
                  </a:lnTo>
                  <a:lnTo>
                    <a:pt x="144845" y="202224"/>
                  </a:lnTo>
                  <a:lnTo>
                    <a:pt x="161343" y="193197"/>
                  </a:lnTo>
                  <a:lnTo>
                    <a:pt x="171478" y="178543"/>
                  </a:lnTo>
                  <a:lnTo>
                    <a:pt x="180435" y="139226"/>
                  </a:lnTo>
                  <a:lnTo>
                    <a:pt x="172324" y="99871"/>
                  </a:lnTo>
                  <a:lnTo>
                    <a:pt x="164115" y="80912"/>
                  </a:lnTo>
                  <a:lnTo>
                    <a:pt x="129658" y="46027"/>
                  </a:lnTo>
                  <a:lnTo>
                    <a:pt x="86129" y="20157"/>
                  </a:lnTo>
                  <a:lnTo>
                    <a:pt x="46629" y="14418"/>
                  </a:lnTo>
                  <a:lnTo>
                    <a:pt x="22739" y="17626"/>
                  </a:lnTo>
                  <a:lnTo>
                    <a:pt x="0" y="2744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066E75E-4320-449C-BADE-9793D58C10F9}"/>
                </a:ext>
              </a:extLst>
            </p:cNvPr>
            <p:cNvSpPr/>
            <p:nvPr/>
          </p:nvSpPr>
          <p:spPr>
            <a:xfrm>
              <a:off x="2745546" y="5724247"/>
              <a:ext cx="168366" cy="207917"/>
            </a:xfrm>
            <a:custGeom>
              <a:avLst/>
              <a:gdLst/>
              <a:ahLst/>
              <a:cxnLst/>
              <a:rect l="0" t="0" r="0" b="0"/>
              <a:pathLst>
                <a:path w="168366" h="207917">
                  <a:moveTo>
                    <a:pt x="115112" y="20079"/>
                  </a:moveTo>
                  <a:lnTo>
                    <a:pt x="102732" y="7699"/>
                  </a:lnTo>
                  <a:lnTo>
                    <a:pt x="85138" y="1621"/>
                  </a:lnTo>
                  <a:lnTo>
                    <a:pt x="74400" y="0"/>
                  </a:lnTo>
                  <a:lnTo>
                    <a:pt x="34527" y="10099"/>
                  </a:lnTo>
                  <a:lnTo>
                    <a:pt x="14229" y="24856"/>
                  </a:lnTo>
                  <a:lnTo>
                    <a:pt x="6398" y="33628"/>
                  </a:lnTo>
                  <a:lnTo>
                    <a:pt x="0" y="64105"/>
                  </a:lnTo>
                  <a:lnTo>
                    <a:pt x="2930" y="122250"/>
                  </a:lnTo>
                  <a:lnTo>
                    <a:pt x="17670" y="158509"/>
                  </a:lnTo>
                  <a:lnTo>
                    <a:pt x="42725" y="181507"/>
                  </a:lnTo>
                  <a:lnTo>
                    <a:pt x="74303" y="199790"/>
                  </a:lnTo>
                  <a:lnTo>
                    <a:pt x="102733" y="207916"/>
                  </a:lnTo>
                  <a:lnTo>
                    <a:pt x="132067" y="200012"/>
                  </a:lnTo>
                  <a:lnTo>
                    <a:pt x="147145" y="191857"/>
                  </a:lnTo>
                  <a:lnTo>
                    <a:pt x="157197" y="179512"/>
                  </a:lnTo>
                  <a:lnTo>
                    <a:pt x="168365" y="147368"/>
                  </a:lnTo>
                  <a:lnTo>
                    <a:pt x="165298" y="129986"/>
                  </a:lnTo>
                  <a:lnTo>
                    <a:pt x="145766" y="94551"/>
                  </a:lnTo>
                  <a:lnTo>
                    <a:pt x="110022" y="67860"/>
                  </a:lnTo>
                  <a:lnTo>
                    <a:pt x="69664" y="50816"/>
                  </a:lnTo>
                  <a:lnTo>
                    <a:pt x="6283" y="4339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282C0C6-08E1-41AE-A49B-3FDE87B28FDC}"/>
                </a:ext>
              </a:extLst>
            </p:cNvPr>
            <p:cNvSpPr/>
            <p:nvPr/>
          </p:nvSpPr>
          <p:spPr>
            <a:xfrm>
              <a:off x="2106626" y="6327340"/>
              <a:ext cx="97410" cy="450866"/>
            </a:xfrm>
            <a:custGeom>
              <a:avLst/>
              <a:gdLst/>
              <a:ahLst/>
              <a:cxnLst/>
              <a:rect l="0" t="0" r="0" b="0"/>
              <a:pathLst>
                <a:path w="97410" h="450866">
                  <a:moveTo>
                    <a:pt x="93282" y="0"/>
                  </a:moveTo>
                  <a:lnTo>
                    <a:pt x="97409" y="16506"/>
                  </a:lnTo>
                  <a:lnTo>
                    <a:pt x="87595" y="59785"/>
                  </a:lnTo>
                  <a:lnTo>
                    <a:pt x="72904" y="119854"/>
                  </a:lnTo>
                  <a:lnTo>
                    <a:pt x="64150" y="157638"/>
                  </a:lnTo>
                  <a:lnTo>
                    <a:pt x="55722" y="193192"/>
                  </a:lnTo>
                  <a:lnTo>
                    <a:pt x="47513" y="227259"/>
                  </a:lnTo>
                  <a:lnTo>
                    <a:pt x="39449" y="260335"/>
                  </a:lnTo>
                  <a:lnTo>
                    <a:pt x="32345" y="292751"/>
                  </a:lnTo>
                  <a:lnTo>
                    <a:pt x="25882" y="324726"/>
                  </a:lnTo>
                  <a:lnTo>
                    <a:pt x="14958" y="380984"/>
                  </a:lnTo>
                  <a:lnTo>
                    <a:pt x="3210" y="436037"/>
                  </a:lnTo>
                  <a:lnTo>
                    <a:pt x="0" y="45086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D9617DE-2460-44A7-994B-838AD59CD2F7}"/>
                </a:ext>
              </a:extLst>
            </p:cNvPr>
            <p:cNvSpPr/>
            <p:nvPr/>
          </p:nvSpPr>
          <p:spPr>
            <a:xfrm>
              <a:off x="2044438" y="6752248"/>
              <a:ext cx="116604" cy="111190"/>
            </a:xfrm>
            <a:custGeom>
              <a:avLst/>
              <a:gdLst/>
              <a:ahLst/>
              <a:cxnLst/>
              <a:rect l="0" t="0" r="0" b="0"/>
              <a:pathLst>
                <a:path w="116604" h="111190">
                  <a:moveTo>
                    <a:pt x="0" y="33730"/>
                  </a:moveTo>
                  <a:lnTo>
                    <a:pt x="10819" y="1272"/>
                  </a:lnTo>
                  <a:lnTo>
                    <a:pt x="14123" y="0"/>
                  </a:lnTo>
                  <a:lnTo>
                    <a:pt x="18052" y="2606"/>
                  </a:lnTo>
                  <a:lnTo>
                    <a:pt x="26161" y="14715"/>
                  </a:lnTo>
                  <a:lnTo>
                    <a:pt x="45277" y="72930"/>
                  </a:lnTo>
                  <a:lnTo>
                    <a:pt x="59960" y="106957"/>
                  </a:lnTo>
                  <a:lnTo>
                    <a:pt x="66749" y="111051"/>
                  </a:lnTo>
                  <a:lnTo>
                    <a:pt x="74730" y="111189"/>
                  </a:lnTo>
                  <a:lnTo>
                    <a:pt x="83505" y="108690"/>
                  </a:lnTo>
                  <a:lnTo>
                    <a:pt x="97862" y="99004"/>
                  </a:lnTo>
                  <a:lnTo>
                    <a:pt x="111050" y="83588"/>
                  </a:lnTo>
                  <a:lnTo>
                    <a:pt x="116603" y="7259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2D0739E8-0238-48DD-9865-D30E52D160B0}"/>
                </a:ext>
              </a:extLst>
            </p:cNvPr>
            <p:cNvSpPr/>
            <p:nvPr/>
          </p:nvSpPr>
          <p:spPr>
            <a:xfrm>
              <a:off x="1344820" y="6887034"/>
              <a:ext cx="23322" cy="264301"/>
            </a:xfrm>
            <a:custGeom>
              <a:avLst/>
              <a:gdLst/>
              <a:ahLst/>
              <a:cxnLst/>
              <a:rect l="0" t="0" r="0" b="0"/>
              <a:pathLst>
                <a:path w="23322" h="264301">
                  <a:moveTo>
                    <a:pt x="23321" y="0"/>
                  </a:moveTo>
                  <a:lnTo>
                    <a:pt x="21018" y="57645"/>
                  </a:lnTo>
                  <a:lnTo>
                    <a:pt x="17115" y="102493"/>
                  </a:lnTo>
                  <a:lnTo>
                    <a:pt x="12501" y="162731"/>
                  </a:lnTo>
                  <a:lnTo>
                    <a:pt x="7572" y="209082"/>
                  </a:lnTo>
                  <a:lnTo>
                    <a:pt x="0" y="26430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80E8DAF-A82F-4F38-8890-1D7C160228DC}"/>
                </a:ext>
              </a:extLst>
            </p:cNvPr>
            <p:cNvSpPr/>
            <p:nvPr/>
          </p:nvSpPr>
          <p:spPr>
            <a:xfrm>
              <a:off x="1265901" y="7026958"/>
              <a:ext cx="156656" cy="132150"/>
            </a:xfrm>
            <a:custGeom>
              <a:avLst/>
              <a:gdLst/>
              <a:ahLst/>
              <a:cxnLst/>
              <a:rect l="0" t="0" r="0" b="0"/>
              <a:pathLst>
                <a:path w="156656" h="132150">
                  <a:moveTo>
                    <a:pt x="8958" y="132149"/>
                  </a:moveTo>
                  <a:lnTo>
                    <a:pt x="704" y="111516"/>
                  </a:lnTo>
                  <a:lnTo>
                    <a:pt x="0" y="102847"/>
                  </a:lnTo>
                  <a:lnTo>
                    <a:pt x="3825" y="86304"/>
                  </a:lnTo>
                  <a:lnTo>
                    <a:pt x="32197" y="54170"/>
                  </a:lnTo>
                  <a:lnTo>
                    <a:pt x="81678" y="25551"/>
                  </a:lnTo>
                  <a:lnTo>
                    <a:pt x="143796" y="3962"/>
                  </a:lnTo>
                  <a:lnTo>
                    <a:pt x="156655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BAED60E-4C3A-4376-9F5F-B9F0A814A3FC}"/>
                </a:ext>
              </a:extLst>
            </p:cNvPr>
            <p:cNvSpPr/>
            <p:nvPr/>
          </p:nvSpPr>
          <p:spPr>
            <a:xfrm>
              <a:off x="1453650" y="7056004"/>
              <a:ext cx="225433" cy="132628"/>
            </a:xfrm>
            <a:custGeom>
              <a:avLst/>
              <a:gdLst/>
              <a:ahLst/>
              <a:cxnLst/>
              <a:rect l="0" t="0" r="0" b="0"/>
              <a:pathLst>
                <a:path w="225433" h="132628">
                  <a:moveTo>
                    <a:pt x="0" y="9821"/>
                  </a:moveTo>
                  <a:lnTo>
                    <a:pt x="8253" y="1568"/>
                  </a:lnTo>
                  <a:lnTo>
                    <a:pt x="14139" y="0"/>
                  </a:lnTo>
                  <a:lnTo>
                    <a:pt x="29892" y="561"/>
                  </a:lnTo>
                  <a:lnTo>
                    <a:pt x="62312" y="18114"/>
                  </a:lnTo>
                  <a:lnTo>
                    <a:pt x="91015" y="45196"/>
                  </a:lnTo>
                  <a:lnTo>
                    <a:pt x="100912" y="74200"/>
                  </a:lnTo>
                  <a:lnTo>
                    <a:pt x="103583" y="104941"/>
                  </a:lnTo>
                  <a:lnTo>
                    <a:pt x="99012" y="124362"/>
                  </a:lnTo>
                  <a:lnTo>
                    <a:pt x="93647" y="129367"/>
                  </a:lnTo>
                  <a:lnTo>
                    <a:pt x="86615" y="131842"/>
                  </a:lnTo>
                  <a:lnTo>
                    <a:pt x="78473" y="132627"/>
                  </a:lnTo>
                  <a:lnTo>
                    <a:pt x="72181" y="129696"/>
                  </a:lnTo>
                  <a:lnTo>
                    <a:pt x="62886" y="117225"/>
                  </a:lnTo>
                  <a:lnTo>
                    <a:pt x="61790" y="109926"/>
                  </a:lnTo>
                  <a:lnTo>
                    <a:pt x="65178" y="94908"/>
                  </a:lnTo>
                  <a:lnTo>
                    <a:pt x="79352" y="81898"/>
                  </a:lnTo>
                  <a:lnTo>
                    <a:pt x="89177" y="76010"/>
                  </a:lnTo>
                  <a:lnTo>
                    <a:pt x="145798" y="66561"/>
                  </a:lnTo>
                  <a:lnTo>
                    <a:pt x="192939" y="60089"/>
                  </a:lnTo>
                  <a:lnTo>
                    <a:pt x="203770" y="56289"/>
                  </a:lnTo>
                  <a:lnTo>
                    <a:pt x="210991" y="50301"/>
                  </a:lnTo>
                  <a:lnTo>
                    <a:pt x="219013" y="34435"/>
                  </a:lnTo>
                  <a:lnTo>
                    <a:pt x="218562" y="29686"/>
                  </a:lnTo>
                  <a:lnTo>
                    <a:pt x="215669" y="27382"/>
                  </a:lnTo>
                  <a:lnTo>
                    <a:pt x="211150" y="26711"/>
                  </a:lnTo>
                  <a:lnTo>
                    <a:pt x="209001" y="28854"/>
                  </a:lnTo>
                  <a:lnTo>
                    <a:pt x="208432" y="32875"/>
                  </a:lnTo>
                  <a:lnTo>
                    <a:pt x="222062" y="90369"/>
                  </a:lnTo>
                  <a:lnTo>
                    <a:pt x="225432" y="10310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F4F60225-B737-4155-A047-353735CA3D5A}"/>
                </a:ext>
              </a:extLst>
            </p:cNvPr>
            <p:cNvSpPr/>
            <p:nvPr/>
          </p:nvSpPr>
          <p:spPr>
            <a:xfrm>
              <a:off x="1616894" y="6964769"/>
              <a:ext cx="31095" cy="46643"/>
            </a:xfrm>
            <a:custGeom>
              <a:avLst/>
              <a:gdLst/>
              <a:ahLst/>
              <a:cxnLst/>
              <a:rect l="0" t="0" r="0" b="0"/>
              <a:pathLst>
                <a:path w="31095" h="46643">
                  <a:moveTo>
                    <a:pt x="31094" y="46642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D82376B-6AA9-4DFF-868E-90295815FF9B}"/>
                </a:ext>
              </a:extLst>
            </p:cNvPr>
            <p:cNvSpPr/>
            <p:nvPr/>
          </p:nvSpPr>
          <p:spPr>
            <a:xfrm>
              <a:off x="1732450" y="7086426"/>
              <a:ext cx="91088" cy="235927"/>
            </a:xfrm>
            <a:custGeom>
              <a:avLst/>
              <a:gdLst/>
              <a:ahLst/>
              <a:cxnLst/>
              <a:rect l="0" t="0" r="0" b="0"/>
              <a:pathLst>
                <a:path w="91088" h="235927">
                  <a:moveTo>
                    <a:pt x="71008" y="103775"/>
                  </a:moveTo>
                  <a:lnTo>
                    <a:pt x="83388" y="95522"/>
                  </a:lnTo>
                  <a:lnTo>
                    <a:pt x="87035" y="88772"/>
                  </a:lnTo>
                  <a:lnTo>
                    <a:pt x="91087" y="69757"/>
                  </a:lnTo>
                  <a:lnTo>
                    <a:pt x="89242" y="38898"/>
                  </a:lnTo>
                  <a:lnTo>
                    <a:pt x="80840" y="20526"/>
                  </a:lnTo>
                  <a:lnTo>
                    <a:pt x="74971" y="12000"/>
                  </a:lnTo>
                  <a:lnTo>
                    <a:pt x="66741" y="6315"/>
                  </a:lnTo>
                  <a:lnTo>
                    <a:pt x="46079" y="0"/>
                  </a:lnTo>
                  <a:lnTo>
                    <a:pt x="36251" y="907"/>
                  </a:lnTo>
                  <a:lnTo>
                    <a:pt x="18420" y="8824"/>
                  </a:lnTo>
                  <a:lnTo>
                    <a:pt x="6465" y="25587"/>
                  </a:lnTo>
                  <a:lnTo>
                    <a:pt x="0" y="46569"/>
                  </a:lnTo>
                  <a:lnTo>
                    <a:pt x="6" y="67410"/>
                  </a:lnTo>
                  <a:lnTo>
                    <a:pt x="12100" y="88189"/>
                  </a:lnTo>
                  <a:lnTo>
                    <a:pt x="70745" y="147393"/>
                  </a:lnTo>
                  <a:lnTo>
                    <a:pt x="85998" y="181095"/>
                  </a:lnTo>
                  <a:lnTo>
                    <a:pt x="86020" y="201192"/>
                  </a:lnTo>
                  <a:lnTo>
                    <a:pt x="80271" y="217034"/>
                  </a:lnTo>
                  <a:lnTo>
                    <a:pt x="63235" y="23592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4892F10-A009-4ECF-8835-F5D1C90959F0}"/>
                </a:ext>
              </a:extLst>
            </p:cNvPr>
            <p:cNvSpPr/>
            <p:nvPr/>
          </p:nvSpPr>
          <p:spPr>
            <a:xfrm>
              <a:off x="1834552" y="6928877"/>
              <a:ext cx="31096" cy="152496"/>
            </a:xfrm>
            <a:custGeom>
              <a:avLst/>
              <a:gdLst/>
              <a:ahLst/>
              <a:cxnLst/>
              <a:rect l="0" t="0" r="0" b="0"/>
              <a:pathLst>
                <a:path w="31096" h="152496">
                  <a:moveTo>
                    <a:pt x="0" y="12572"/>
                  </a:moveTo>
                  <a:lnTo>
                    <a:pt x="8254" y="192"/>
                  </a:lnTo>
                  <a:lnTo>
                    <a:pt x="11549" y="0"/>
                  </a:lnTo>
                  <a:lnTo>
                    <a:pt x="14609" y="3327"/>
                  </a:lnTo>
                  <a:lnTo>
                    <a:pt x="17513" y="9000"/>
                  </a:lnTo>
                  <a:lnTo>
                    <a:pt x="23037" y="64138"/>
                  </a:lnTo>
                  <a:lnTo>
                    <a:pt x="28323" y="122477"/>
                  </a:lnTo>
                  <a:lnTo>
                    <a:pt x="31095" y="15249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AD2FC89-0D6D-48E5-A0FF-46A22EAAD531}"/>
                </a:ext>
              </a:extLst>
            </p:cNvPr>
            <p:cNvSpPr/>
            <p:nvPr/>
          </p:nvSpPr>
          <p:spPr>
            <a:xfrm>
              <a:off x="1935608" y="7043410"/>
              <a:ext cx="128224" cy="247848"/>
            </a:xfrm>
            <a:custGeom>
              <a:avLst/>
              <a:gdLst/>
              <a:ahLst/>
              <a:cxnLst/>
              <a:rect l="0" t="0" r="0" b="0"/>
              <a:pathLst>
                <a:path w="128224" h="247848">
                  <a:moveTo>
                    <a:pt x="0" y="22415"/>
                  </a:moveTo>
                  <a:lnTo>
                    <a:pt x="8254" y="10035"/>
                  </a:lnTo>
                  <a:lnTo>
                    <a:pt x="12412" y="10707"/>
                  </a:lnTo>
                  <a:lnTo>
                    <a:pt x="48709" y="57234"/>
                  </a:lnTo>
                  <a:lnTo>
                    <a:pt x="66850" y="67544"/>
                  </a:lnTo>
                  <a:lnTo>
                    <a:pt x="86429" y="68097"/>
                  </a:lnTo>
                  <a:lnTo>
                    <a:pt x="96487" y="65826"/>
                  </a:lnTo>
                  <a:lnTo>
                    <a:pt x="104920" y="59129"/>
                  </a:lnTo>
                  <a:lnTo>
                    <a:pt x="118896" y="37869"/>
                  </a:lnTo>
                  <a:lnTo>
                    <a:pt x="128223" y="5017"/>
                  </a:lnTo>
                  <a:lnTo>
                    <a:pt x="127805" y="452"/>
                  </a:lnTo>
                  <a:lnTo>
                    <a:pt x="125798" y="0"/>
                  </a:lnTo>
                  <a:lnTo>
                    <a:pt x="122733" y="2290"/>
                  </a:lnTo>
                  <a:lnTo>
                    <a:pt x="110166" y="50905"/>
                  </a:lnTo>
                  <a:lnTo>
                    <a:pt x="102802" y="110797"/>
                  </a:lnTo>
                  <a:lnTo>
                    <a:pt x="97513" y="173116"/>
                  </a:lnTo>
                  <a:lnTo>
                    <a:pt x="94118" y="232062"/>
                  </a:lnTo>
                  <a:lnTo>
                    <a:pt x="93283" y="24784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5C3359A-9CF2-4270-89C6-B015893083E0}"/>
                </a:ext>
              </a:extLst>
            </p:cNvPr>
            <p:cNvSpPr/>
            <p:nvPr/>
          </p:nvSpPr>
          <p:spPr>
            <a:xfrm>
              <a:off x="2120848" y="7019184"/>
              <a:ext cx="436643" cy="179420"/>
            </a:xfrm>
            <a:custGeom>
              <a:avLst/>
              <a:gdLst/>
              <a:ahLst/>
              <a:cxnLst/>
              <a:rect l="0" t="0" r="0" b="0"/>
              <a:pathLst>
                <a:path w="436643" h="179420">
                  <a:moveTo>
                    <a:pt x="32419" y="0"/>
                  </a:moveTo>
                  <a:lnTo>
                    <a:pt x="20007" y="14139"/>
                  </a:lnTo>
                  <a:lnTo>
                    <a:pt x="6764" y="41521"/>
                  </a:lnTo>
                  <a:lnTo>
                    <a:pt x="0" y="70565"/>
                  </a:lnTo>
                  <a:lnTo>
                    <a:pt x="3327" y="99020"/>
                  </a:lnTo>
                  <a:lnTo>
                    <a:pt x="7842" y="112654"/>
                  </a:lnTo>
                  <a:lnTo>
                    <a:pt x="16898" y="122607"/>
                  </a:lnTo>
                  <a:lnTo>
                    <a:pt x="43083" y="135971"/>
                  </a:lnTo>
                  <a:lnTo>
                    <a:pt x="57667" y="136424"/>
                  </a:lnTo>
                  <a:lnTo>
                    <a:pt x="87690" y="127716"/>
                  </a:lnTo>
                  <a:lnTo>
                    <a:pt x="111399" y="107722"/>
                  </a:lnTo>
                  <a:lnTo>
                    <a:pt x="121348" y="95135"/>
                  </a:lnTo>
                  <a:lnTo>
                    <a:pt x="130101" y="67331"/>
                  </a:lnTo>
                  <a:lnTo>
                    <a:pt x="131226" y="52661"/>
                  </a:lnTo>
                  <a:lnTo>
                    <a:pt x="129384" y="41154"/>
                  </a:lnTo>
                  <a:lnTo>
                    <a:pt x="120428" y="23761"/>
                  </a:lnTo>
                  <a:lnTo>
                    <a:pt x="115276" y="22751"/>
                  </a:lnTo>
                  <a:lnTo>
                    <a:pt x="110114" y="26396"/>
                  </a:lnTo>
                  <a:lnTo>
                    <a:pt x="104945" y="33144"/>
                  </a:lnTo>
                  <a:lnTo>
                    <a:pt x="103808" y="59068"/>
                  </a:lnTo>
                  <a:lnTo>
                    <a:pt x="111652" y="93623"/>
                  </a:lnTo>
                  <a:lnTo>
                    <a:pt x="140349" y="147606"/>
                  </a:lnTo>
                  <a:lnTo>
                    <a:pt x="163882" y="171841"/>
                  </a:lnTo>
                  <a:lnTo>
                    <a:pt x="176203" y="177612"/>
                  </a:lnTo>
                  <a:lnTo>
                    <a:pt x="201409" y="179419"/>
                  </a:lnTo>
                  <a:lnTo>
                    <a:pt x="212450" y="173164"/>
                  </a:lnTo>
                  <a:lnTo>
                    <a:pt x="231627" y="150091"/>
                  </a:lnTo>
                  <a:lnTo>
                    <a:pt x="241877" y="121986"/>
                  </a:lnTo>
                  <a:lnTo>
                    <a:pt x="244705" y="90492"/>
                  </a:lnTo>
                  <a:lnTo>
                    <a:pt x="236586" y="39097"/>
                  </a:lnTo>
                  <a:lnTo>
                    <a:pt x="227959" y="18528"/>
                  </a:lnTo>
                  <a:lnTo>
                    <a:pt x="225831" y="15807"/>
                  </a:lnTo>
                  <a:lnTo>
                    <a:pt x="225276" y="17448"/>
                  </a:lnTo>
                  <a:lnTo>
                    <a:pt x="225770" y="21997"/>
                  </a:lnTo>
                  <a:lnTo>
                    <a:pt x="231281" y="25893"/>
                  </a:lnTo>
                  <a:lnTo>
                    <a:pt x="262935" y="34639"/>
                  </a:lnTo>
                  <a:lnTo>
                    <a:pt x="287462" y="36988"/>
                  </a:lnTo>
                  <a:lnTo>
                    <a:pt x="295730" y="41069"/>
                  </a:lnTo>
                  <a:lnTo>
                    <a:pt x="301242" y="47245"/>
                  </a:lnTo>
                  <a:lnTo>
                    <a:pt x="304917" y="54817"/>
                  </a:lnTo>
                  <a:lnTo>
                    <a:pt x="306696" y="70141"/>
                  </a:lnTo>
                  <a:lnTo>
                    <a:pt x="309055" y="113471"/>
                  </a:lnTo>
                  <a:lnTo>
                    <a:pt x="320052" y="137381"/>
                  </a:lnTo>
                  <a:lnTo>
                    <a:pt x="327821" y="148592"/>
                  </a:lnTo>
                  <a:lnTo>
                    <a:pt x="336456" y="155204"/>
                  </a:lnTo>
                  <a:lnTo>
                    <a:pt x="355263" y="160246"/>
                  </a:lnTo>
                  <a:lnTo>
                    <a:pt x="375138" y="155001"/>
                  </a:lnTo>
                  <a:lnTo>
                    <a:pt x="385275" y="149975"/>
                  </a:lnTo>
                  <a:lnTo>
                    <a:pt x="401145" y="128269"/>
                  </a:lnTo>
                  <a:lnTo>
                    <a:pt x="411365" y="100195"/>
                  </a:lnTo>
                  <a:lnTo>
                    <a:pt x="413028" y="73323"/>
                  </a:lnTo>
                  <a:lnTo>
                    <a:pt x="412262" y="67021"/>
                  </a:lnTo>
                  <a:lnTo>
                    <a:pt x="410888" y="65409"/>
                  </a:lnTo>
                  <a:lnTo>
                    <a:pt x="409108" y="66926"/>
                  </a:lnTo>
                  <a:lnTo>
                    <a:pt x="411737" y="77825"/>
                  </a:lnTo>
                  <a:lnTo>
                    <a:pt x="436642" y="13992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E054CCC0-FC24-4AF1-BAC1-319862A09EF9}"/>
                </a:ext>
              </a:extLst>
            </p:cNvPr>
            <p:cNvSpPr/>
            <p:nvPr/>
          </p:nvSpPr>
          <p:spPr>
            <a:xfrm>
              <a:off x="2611260" y="6839958"/>
              <a:ext cx="364423" cy="311377"/>
            </a:xfrm>
            <a:custGeom>
              <a:avLst/>
              <a:gdLst/>
              <a:ahLst/>
              <a:cxnLst/>
              <a:rect l="0" t="0" r="0" b="0"/>
              <a:pathLst>
                <a:path w="364423" h="311377">
                  <a:moveTo>
                    <a:pt x="39513" y="210320"/>
                  </a:moveTo>
                  <a:lnTo>
                    <a:pt x="35386" y="197940"/>
                  </a:lnTo>
                  <a:lnTo>
                    <a:pt x="31579" y="195158"/>
                  </a:lnTo>
                  <a:lnTo>
                    <a:pt x="26451" y="194165"/>
                  </a:lnTo>
                  <a:lnTo>
                    <a:pt x="20440" y="194368"/>
                  </a:lnTo>
                  <a:lnTo>
                    <a:pt x="14705" y="197958"/>
                  </a:lnTo>
                  <a:lnTo>
                    <a:pt x="3727" y="211160"/>
                  </a:lnTo>
                  <a:lnTo>
                    <a:pt x="0" y="230847"/>
                  </a:lnTo>
                  <a:lnTo>
                    <a:pt x="2086" y="252265"/>
                  </a:lnTo>
                  <a:lnTo>
                    <a:pt x="8771" y="270421"/>
                  </a:lnTo>
                  <a:lnTo>
                    <a:pt x="24410" y="284825"/>
                  </a:lnTo>
                  <a:lnTo>
                    <a:pt x="34627" y="291084"/>
                  </a:lnTo>
                  <a:lnTo>
                    <a:pt x="44893" y="293530"/>
                  </a:lnTo>
                  <a:lnTo>
                    <a:pt x="65513" y="291641"/>
                  </a:lnTo>
                  <a:lnTo>
                    <a:pt x="72393" y="285263"/>
                  </a:lnTo>
                  <a:lnTo>
                    <a:pt x="80038" y="264358"/>
                  </a:lnTo>
                  <a:lnTo>
                    <a:pt x="76089" y="206946"/>
                  </a:lnTo>
                  <a:lnTo>
                    <a:pt x="63830" y="155270"/>
                  </a:lnTo>
                  <a:lnTo>
                    <a:pt x="48593" y="102072"/>
                  </a:lnTo>
                  <a:lnTo>
                    <a:pt x="31167" y="39858"/>
                  </a:lnTo>
                  <a:lnTo>
                    <a:pt x="21709" y="0"/>
                  </a:lnTo>
                  <a:lnTo>
                    <a:pt x="35900" y="47854"/>
                  </a:lnTo>
                  <a:lnTo>
                    <a:pt x="51439" y="96654"/>
                  </a:lnTo>
                  <a:lnTo>
                    <a:pt x="70725" y="150301"/>
                  </a:lnTo>
                  <a:lnTo>
                    <a:pt x="93692" y="200056"/>
                  </a:lnTo>
                  <a:lnTo>
                    <a:pt x="126775" y="251137"/>
                  </a:lnTo>
                  <a:lnTo>
                    <a:pt x="147970" y="269633"/>
                  </a:lnTo>
                  <a:lnTo>
                    <a:pt x="158459" y="275774"/>
                  </a:lnTo>
                  <a:lnTo>
                    <a:pt x="168042" y="276412"/>
                  </a:lnTo>
                  <a:lnTo>
                    <a:pt x="177023" y="273384"/>
                  </a:lnTo>
                  <a:lnTo>
                    <a:pt x="185601" y="267910"/>
                  </a:lnTo>
                  <a:lnTo>
                    <a:pt x="197435" y="248008"/>
                  </a:lnTo>
                  <a:lnTo>
                    <a:pt x="207944" y="201258"/>
                  </a:lnTo>
                  <a:lnTo>
                    <a:pt x="205637" y="173374"/>
                  </a:lnTo>
                  <a:lnTo>
                    <a:pt x="203813" y="171006"/>
                  </a:lnTo>
                  <a:lnTo>
                    <a:pt x="201734" y="172883"/>
                  </a:lnTo>
                  <a:lnTo>
                    <a:pt x="199484" y="177589"/>
                  </a:lnTo>
                  <a:lnTo>
                    <a:pt x="199287" y="192031"/>
                  </a:lnTo>
                  <a:lnTo>
                    <a:pt x="200443" y="200718"/>
                  </a:lnTo>
                  <a:lnTo>
                    <a:pt x="218578" y="233578"/>
                  </a:lnTo>
                  <a:lnTo>
                    <a:pt x="238579" y="248872"/>
                  </a:lnTo>
                  <a:lnTo>
                    <a:pt x="249959" y="254160"/>
                  </a:lnTo>
                  <a:lnTo>
                    <a:pt x="271816" y="255429"/>
                  </a:lnTo>
                  <a:lnTo>
                    <a:pt x="282482" y="253349"/>
                  </a:lnTo>
                  <a:lnTo>
                    <a:pt x="290456" y="248507"/>
                  </a:lnTo>
                  <a:lnTo>
                    <a:pt x="301619" y="233913"/>
                  </a:lnTo>
                  <a:lnTo>
                    <a:pt x="308633" y="202148"/>
                  </a:lnTo>
                  <a:lnTo>
                    <a:pt x="306584" y="173637"/>
                  </a:lnTo>
                  <a:lnTo>
                    <a:pt x="308252" y="170318"/>
                  </a:lnTo>
                  <a:lnTo>
                    <a:pt x="311954" y="170696"/>
                  </a:lnTo>
                  <a:lnTo>
                    <a:pt x="322114" y="178025"/>
                  </a:lnTo>
                  <a:lnTo>
                    <a:pt x="356138" y="223566"/>
                  </a:lnTo>
                  <a:lnTo>
                    <a:pt x="363633" y="247013"/>
                  </a:lnTo>
                  <a:lnTo>
                    <a:pt x="364422" y="258103"/>
                  </a:lnTo>
                  <a:lnTo>
                    <a:pt x="358902" y="268951"/>
                  </a:lnTo>
                  <a:lnTo>
                    <a:pt x="311586" y="31137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9751E78-AF2C-4E72-BD74-CEC52125C0FB}"/>
                </a:ext>
              </a:extLst>
            </p:cNvPr>
            <p:cNvSpPr/>
            <p:nvPr/>
          </p:nvSpPr>
          <p:spPr>
            <a:xfrm>
              <a:off x="2479755" y="6941449"/>
              <a:ext cx="15548" cy="1"/>
            </a:xfrm>
            <a:custGeom>
              <a:avLst/>
              <a:gdLst/>
              <a:ahLst/>
              <a:cxnLst/>
              <a:rect l="0" t="0" r="0" b="0"/>
              <a:pathLst>
                <a:path w="15548" h="1">
                  <a:moveTo>
                    <a:pt x="15547" y="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2A82442-6A0B-47EA-A9CB-D0CDFC667466}"/>
                </a:ext>
              </a:extLst>
            </p:cNvPr>
            <p:cNvSpPr/>
            <p:nvPr/>
          </p:nvSpPr>
          <p:spPr>
            <a:xfrm>
              <a:off x="3226275" y="6716016"/>
              <a:ext cx="116343" cy="373131"/>
            </a:xfrm>
            <a:custGeom>
              <a:avLst/>
              <a:gdLst/>
              <a:ahLst/>
              <a:cxnLst/>
              <a:rect l="0" t="0" r="0" b="0"/>
              <a:pathLst>
                <a:path w="116343" h="373131">
                  <a:moveTo>
                    <a:pt x="116342" y="0"/>
                  </a:moveTo>
                  <a:lnTo>
                    <a:pt x="78196" y="50528"/>
                  </a:lnTo>
                  <a:lnTo>
                    <a:pt x="53323" y="92995"/>
                  </a:lnTo>
                  <a:lnTo>
                    <a:pt x="21950" y="153946"/>
                  </a:lnTo>
                  <a:lnTo>
                    <a:pt x="8747" y="193661"/>
                  </a:lnTo>
                  <a:lnTo>
                    <a:pt x="0" y="254498"/>
                  </a:lnTo>
                  <a:lnTo>
                    <a:pt x="2446" y="303993"/>
                  </a:lnTo>
                  <a:lnTo>
                    <a:pt x="6726" y="324448"/>
                  </a:lnTo>
                  <a:lnTo>
                    <a:pt x="18217" y="338948"/>
                  </a:lnTo>
                  <a:lnTo>
                    <a:pt x="75686" y="366121"/>
                  </a:lnTo>
                  <a:lnTo>
                    <a:pt x="93021" y="37313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6B2A7B0D-EDA5-4D70-8647-E2B652F00A05}"/>
                </a:ext>
              </a:extLst>
            </p:cNvPr>
            <p:cNvSpPr/>
            <p:nvPr/>
          </p:nvSpPr>
          <p:spPr>
            <a:xfrm>
              <a:off x="3397031" y="6824845"/>
              <a:ext cx="76725" cy="225434"/>
            </a:xfrm>
            <a:custGeom>
              <a:avLst/>
              <a:gdLst/>
              <a:ahLst/>
              <a:cxnLst/>
              <a:rect l="0" t="0" r="0" b="0"/>
              <a:pathLst>
                <a:path w="76725" h="225434">
                  <a:moveTo>
                    <a:pt x="0" y="0"/>
                  </a:moveTo>
                  <a:lnTo>
                    <a:pt x="8254" y="12381"/>
                  </a:lnTo>
                  <a:lnTo>
                    <a:pt x="26126" y="18459"/>
                  </a:lnTo>
                  <a:lnTo>
                    <a:pt x="60716" y="19578"/>
                  </a:lnTo>
                  <a:lnTo>
                    <a:pt x="71572" y="18234"/>
                  </a:lnTo>
                  <a:lnTo>
                    <a:pt x="76217" y="16475"/>
                  </a:lnTo>
                  <a:lnTo>
                    <a:pt x="76724" y="14439"/>
                  </a:lnTo>
                  <a:lnTo>
                    <a:pt x="74470" y="12218"/>
                  </a:lnTo>
                  <a:lnTo>
                    <a:pt x="70376" y="11600"/>
                  </a:lnTo>
                  <a:lnTo>
                    <a:pt x="58918" y="13217"/>
                  </a:lnTo>
                  <a:lnTo>
                    <a:pt x="45188" y="26028"/>
                  </a:lnTo>
                  <a:lnTo>
                    <a:pt x="37899" y="35491"/>
                  </a:lnTo>
                  <a:lnTo>
                    <a:pt x="29800" y="64431"/>
                  </a:lnTo>
                  <a:lnTo>
                    <a:pt x="27544" y="119571"/>
                  </a:lnTo>
                  <a:lnTo>
                    <a:pt x="32346" y="175065"/>
                  </a:lnTo>
                  <a:lnTo>
                    <a:pt x="38868" y="22543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E526249-8176-4607-8633-B3AEC2ADC17C}"/>
                </a:ext>
              </a:extLst>
            </p:cNvPr>
            <p:cNvSpPr/>
            <p:nvPr/>
          </p:nvSpPr>
          <p:spPr>
            <a:xfrm>
              <a:off x="3527908" y="6825521"/>
              <a:ext cx="94557" cy="248079"/>
            </a:xfrm>
            <a:custGeom>
              <a:avLst/>
              <a:gdLst/>
              <a:ahLst/>
              <a:cxnLst/>
              <a:rect l="0" t="0" r="0" b="0"/>
              <a:pathLst>
                <a:path w="94557" h="248079">
                  <a:moveTo>
                    <a:pt x="86782" y="22645"/>
                  </a:moveTo>
                  <a:lnTo>
                    <a:pt x="90909" y="6139"/>
                  </a:lnTo>
                  <a:lnTo>
                    <a:pt x="89534" y="2140"/>
                  </a:lnTo>
                  <a:lnTo>
                    <a:pt x="86025" y="338"/>
                  </a:lnTo>
                  <a:lnTo>
                    <a:pt x="81095" y="0"/>
                  </a:lnTo>
                  <a:lnTo>
                    <a:pt x="49397" y="24285"/>
                  </a:lnTo>
                  <a:lnTo>
                    <a:pt x="15436" y="76683"/>
                  </a:lnTo>
                  <a:lnTo>
                    <a:pt x="0" y="129059"/>
                  </a:lnTo>
                  <a:lnTo>
                    <a:pt x="5602" y="159191"/>
                  </a:lnTo>
                  <a:lnTo>
                    <a:pt x="11933" y="173274"/>
                  </a:lnTo>
                  <a:lnTo>
                    <a:pt x="21335" y="182661"/>
                  </a:lnTo>
                  <a:lnTo>
                    <a:pt x="45603" y="193092"/>
                  </a:lnTo>
                  <a:lnTo>
                    <a:pt x="55874" y="193282"/>
                  </a:lnTo>
                  <a:lnTo>
                    <a:pt x="64449" y="190818"/>
                  </a:lnTo>
                  <a:lnTo>
                    <a:pt x="71894" y="186584"/>
                  </a:lnTo>
                  <a:lnTo>
                    <a:pt x="75129" y="186353"/>
                  </a:lnTo>
                  <a:lnTo>
                    <a:pt x="75558" y="188790"/>
                  </a:lnTo>
                  <a:lnTo>
                    <a:pt x="74117" y="193006"/>
                  </a:lnTo>
                  <a:lnTo>
                    <a:pt x="76216" y="211319"/>
                  </a:lnTo>
                  <a:lnTo>
                    <a:pt x="84663" y="238130"/>
                  </a:lnTo>
                  <a:lnTo>
                    <a:pt x="94556" y="24807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26C50C25-E62F-441A-B224-5DD6506B2DC1}"/>
                </a:ext>
              </a:extLst>
            </p:cNvPr>
            <p:cNvSpPr/>
            <p:nvPr/>
          </p:nvSpPr>
          <p:spPr>
            <a:xfrm>
              <a:off x="3614690" y="6744530"/>
              <a:ext cx="108103" cy="484541"/>
            </a:xfrm>
            <a:custGeom>
              <a:avLst/>
              <a:gdLst/>
              <a:ahLst/>
              <a:cxnLst/>
              <a:rect l="0" t="0" r="0" b="0"/>
              <a:pathLst>
                <a:path w="108103" h="484541">
                  <a:moveTo>
                    <a:pt x="31094" y="80315"/>
                  </a:moveTo>
                  <a:lnTo>
                    <a:pt x="35221" y="30795"/>
                  </a:lnTo>
                  <a:lnTo>
                    <a:pt x="39892" y="16208"/>
                  </a:lnTo>
                  <a:lnTo>
                    <a:pt x="46460" y="6484"/>
                  </a:lnTo>
                  <a:lnTo>
                    <a:pt x="54294" y="0"/>
                  </a:lnTo>
                  <a:lnTo>
                    <a:pt x="62972" y="3452"/>
                  </a:lnTo>
                  <a:lnTo>
                    <a:pt x="81826" y="28016"/>
                  </a:lnTo>
                  <a:lnTo>
                    <a:pt x="99419" y="83272"/>
                  </a:lnTo>
                  <a:lnTo>
                    <a:pt x="107739" y="118563"/>
                  </a:lnTo>
                  <a:lnTo>
                    <a:pt x="108102" y="161093"/>
                  </a:lnTo>
                  <a:lnTo>
                    <a:pt x="103162" y="208447"/>
                  </a:lnTo>
                  <a:lnTo>
                    <a:pt x="94687" y="259019"/>
                  </a:lnTo>
                  <a:lnTo>
                    <a:pt x="80399" y="306554"/>
                  </a:lnTo>
                  <a:lnTo>
                    <a:pt x="62237" y="352063"/>
                  </a:lnTo>
                  <a:lnTo>
                    <a:pt x="41491" y="396222"/>
                  </a:lnTo>
                  <a:lnTo>
                    <a:pt x="18441" y="445288"/>
                  </a:lnTo>
                  <a:lnTo>
                    <a:pt x="0" y="48454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6ADAC18-DB34-40B0-B16B-D5CE512C8175}"/>
              </a:ext>
            </a:extLst>
          </p:cNvPr>
          <p:cNvGrpSpPr/>
          <p:nvPr/>
        </p:nvGrpSpPr>
        <p:grpSpPr>
          <a:xfrm>
            <a:off x="3171599" y="5176858"/>
            <a:ext cx="1640215" cy="451473"/>
            <a:chOff x="3171599" y="5176858"/>
            <a:chExt cx="1640215" cy="451473"/>
          </a:xfrm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9E3313A-5918-47CD-9C85-278725DA780E}"/>
                </a:ext>
              </a:extLst>
            </p:cNvPr>
            <p:cNvSpPr/>
            <p:nvPr/>
          </p:nvSpPr>
          <p:spPr>
            <a:xfrm>
              <a:off x="3171599" y="5480026"/>
              <a:ext cx="1578027" cy="148305"/>
            </a:xfrm>
            <a:custGeom>
              <a:avLst/>
              <a:gdLst/>
              <a:ahLst/>
              <a:cxnLst/>
              <a:rect l="0" t="0" r="0" b="0"/>
              <a:pathLst>
                <a:path w="1578027" h="148305">
                  <a:moveTo>
                    <a:pt x="0" y="132150"/>
                  </a:moveTo>
                  <a:lnTo>
                    <a:pt x="12380" y="144530"/>
                  </a:lnTo>
                  <a:lnTo>
                    <a:pt x="39187" y="148304"/>
                  </a:lnTo>
                  <a:lnTo>
                    <a:pt x="88242" y="146239"/>
                  </a:lnTo>
                  <a:lnTo>
                    <a:pt x="127926" y="143270"/>
                  </a:lnTo>
                  <a:lnTo>
                    <a:pt x="173384" y="139563"/>
                  </a:lnTo>
                  <a:lnTo>
                    <a:pt x="235647" y="132774"/>
                  </a:lnTo>
                  <a:lnTo>
                    <a:pt x="309114" y="123928"/>
                  </a:lnTo>
                  <a:lnTo>
                    <a:pt x="390049" y="113713"/>
                  </a:lnTo>
                  <a:lnTo>
                    <a:pt x="470782" y="104311"/>
                  </a:lnTo>
                  <a:lnTo>
                    <a:pt x="551379" y="95453"/>
                  </a:lnTo>
                  <a:lnTo>
                    <a:pt x="631886" y="86956"/>
                  </a:lnTo>
                  <a:lnTo>
                    <a:pt x="727016" y="77836"/>
                  </a:lnTo>
                  <a:lnTo>
                    <a:pt x="831895" y="68301"/>
                  </a:lnTo>
                  <a:lnTo>
                    <a:pt x="943273" y="58490"/>
                  </a:lnTo>
                  <a:lnTo>
                    <a:pt x="1049482" y="49358"/>
                  </a:lnTo>
                  <a:lnTo>
                    <a:pt x="1152248" y="40679"/>
                  </a:lnTo>
                  <a:lnTo>
                    <a:pt x="1252715" y="32301"/>
                  </a:lnTo>
                  <a:lnTo>
                    <a:pt x="1336104" y="26717"/>
                  </a:lnTo>
                  <a:lnTo>
                    <a:pt x="1408108" y="22994"/>
                  </a:lnTo>
                  <a:lnTo>
                    <a:pt x="1472521" y="20511"/>
                  </a:lnTo>
                  <a:lnTo>
                    <a:pt x="1513735" y="17130"/>
                  </a:lnTo>
                  <a:lnTo>
                    <a:pt x="1569774" y="3895"/>
                  </a:lnTo>
                  <a:lnTo>
                    <a:pt x="1578026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728F9736-8D12-420C-AE86-01EAF71B4735}"/>
                </a:ext>
              </a:extLst>
            </p:cNvPr>
            <p:cNvSpPr/>
            <p:nvPr/>
          </p:nvSpPr>
          <p:spPr>
            <a:xfrm>
              <a:off x="4734078" y="5386743"/>
              <a:ext cx="70737" cy="202113"/>
            </a:xfrm>
            <a:custGeom>
              <a:avLst/>
              <a:gdLst/>
              <a:ahLst/>
              <a:cxnLst/>
              <a:rect l="0" t="0" r="0" b="0"/>
              <a:pathLst>
                <a:path w="70737" h="202113">
                  <a:moveTo>
                    <a:pt x="7774" y="0"/>
                  </a:moveTo>
                  <a:lnTo>
                    <a:pt x="26047" y="54819"/>
                  </a:lnTo>
                  <a:lnTo>
                    <a:pt x="35761" y="67838"/>
                  </a:lnTo>
                  <a:lnTo>
                    <a:pt x="41979" y="73729"/>
                  </a:lnTo>
                  <a:lnTo>
                    <a:pt x="58101" y="80273"/>
                  </a:lnTo>
                  <a:lnTo>
                    <a:pt x="67237" y="82019"/>
                  </a:lnTo>
                  <a:lnTo>
                    <a:pt x="70736" y="84909"/>
                  </a:lnTo>
                  <a:lnTo>
                    <a:pt x="70478" y="88564"/>
                  </a:lnTo>
                  <a:lnTo>
                    <a:pt x="30215" y="145164"/>
                  </a:lnTo>
                  <a:lnTo>
                    <a:pt x="0" y="202112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E29245A9-E486-48CE-BEDD-0EE2D73C4541}"/>
                </a:ext>
              </a:extLst>
            </p:cNvPr>
            <p:cNvSpPr/>
            <p:nvPr/>
          </p:nvSpPr>
          <p:spPr>
            <a:xfrm>
              <a:off x="3416359" y="5456979"/>
              <a:ext cx="89503" cy="69142"/>
            </a:xfrm>
            <a:custGeom>
              <a:avLst/>
              <a:gdLst/>
              <a:ahLst/>
              <a:cxnLst/>
              <a:rect l="0" t="0" r="0" b="0"/>
              <a:pathLst>
                <a:path w="89503" h="69142">
                  <a:moveTo>
                    <a:pt x="35087" y="23047"/>
                  </a:moveTo>
                  <a:lnTo>
                    <a:pt x="26834" y="31300"/>
                  </a:lnTo>
                  <a:lnTo>
                    <a:pt x="26994" y="32868"/>
                  </a:lnTo>
                  <a:lnTo>
                    <a:pt x="29692" y="33049"/>
                  </a:lnTo>
                  <a:lnTo>
                    <a:pt x="34081" y="32306"/>
                  </a:lnTo>
                  <a:lnTo>
                    <a:pt x="48513" y="23007"/>
                  </a:lnTo>
                  <a:lnTo>
                    <a:pt x="50948" y="17838"/>
                  </a:lnTo>
                  <a:lnTo>
                    <a:pt x="51349" y="5184"/>
                  </a:lnTo>
                  <a:lnTo>
                    <a:pt x="46792" y="1638"/>
                  </a:lnTo>
                  <a:lnTo>
                    <a:pt x="30213" y="0"/>
                  </a:lnTo>
                  <a:lnTo>
                    <a:pt x="15359" y="4454"/>
                  </a:lnTo>
                  <a:lnTo>
                    <a:pt x="8979" y="8061"/>
                  </a:lnTo>
                  <a:lnTo>
                    <a:pt x="4726" y="13920"/>
                  </a:lnTo>
                  <a:lnTo>
                    <a:pt x="0" y="29643"/>
                  </a:lnTo>
                  <a:lnTo>
                    <a:pt x="1331" y="37808"/>
                  </a:lnTo>
                  <a:lnTo>
                    <a:pt x="9720" y="53792"/>
                  </a:lnTo>
                  <a:lnTo>
                    <a:pt x="28995" y="64926"/>
                  </a:lnTo>
                  <a:lnTo>
                    <a:pt x="41390" y="69105"/>
                  </a:lnTo>
                  <a:lnTo>
                    <a:pt x="62072" y="69141"/>
                  </a:lnTo>
                  <a:lnTo>
                    <a:pt x="89502" y="6191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7067B65-91AD-43DD-B8F0-78DFA465640E}"/>
                </a:ext>
              </a:extLst>
            </p:cNvPr>
            <p:cNvSpPr/>
            <p:nvPr/>
          </p:nvSpPr>
          <p:spPr>
            <a:xfrm>
              <a:off x="3536955" y="5427685"/>
              <a:ext cx="163245" cy="47349"/>
            </a:xfrm>
            <a:custGeom>
              <a:avLst/>
              <a:gdLst/>
              <a:ahLst/>
              <a:cxnLst/>
              <a:rect l="0" t="0" r="0" b="0"/>
              <a:pathLst>
                <a:path w="163245" h="47349">
                  <a:moveTo>
                    <a:pt x="0" y="5700"/>
                  </a:moveTo>
                  <a:lnTo>
                    <a:pt x="2303" y="37220"/>
                  </a:lnTo>
                  <a:lnTo>
                    <a:pt x="4127" y="44852"/>
                  </a:lnTo>
                  <a:lnTo>
                    <a:pt x="6206" y="47348"/>
                  </a:lnTo>
                  <a:lnTo>
                    <a:pt x="8456" y="46421"/>
                  </a:lnTo>
                  <a:lnTo>
                    <a:pt x="13259" y="37617"/>
                  </a:lnTo>
                  <a:lnTo>
                    <a:pt x="25684" y="8422"/>
                  </a:lnTo>
                  <a:lnTo>
                    <a:pt x="30078" y="2332"/>
                  </a:lnTo>
                  <a:lnTo>
                    <a:pt x="35599" y="0"/>
                  </a:lnTo>
                  <a:lnTo>
                    <a:pt x="41871" y="172"/>
                  </a:lnTo>
                  <a:lnTo>
                    <a:pt x="48644" y="2014"/>
                  </a:lnTo>
                  <a:lnTo>
                    <a:pt x="60775" y="10971"/>
                  </a:lnTo>
                  <a:lnTo>
                    <a:pt x="82639" y="33708"/>
                  </a:lnTo>
                  <a:lnTo>
                    <a:pt x="87050" y="34737"/>
                  </a:lnTo>
                  <a:lnTo>
                    <a:pt x="90855" y="32831"/>
                  </a:lnTo>
                  <a:lnTo>
                    <a:pt x="107294" y="11155"/>
                  </a:lnTo>
                  <a:lnTo>
                    <a:pt x="112988" y="7609"/>
                  </a:lnTo>
                  <a:lnTo>
                    <a:pt x="126225" y="5972"/>
                  </a:lnTo>
                  <a:lnTo>
                    <a:pt x="140745" y="12731"/>
                  </a:lnTo>
                  <a:lnTo>
                    <a:pt x="163244" y="2902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80A06627-FD2B-4CA9-87C9-272CF856A70A}"/>
                </a:ext>
              </a:extLst>
            </p:cNvPr>
            <p:cNvSpPr/>
            <p:nvPr/>
          </p:nvSpPr>
          <p:spPr>
            <a:xfrm>
              <a:off x="3754614" y="5410064"/>
              <a:ext cx="77736" cy="39074"/>
            </a:xfrm>
            <a:custGeom>
              <a:avLst/>
              <a:gdLst/>
              <a:ahLst/>
              <a:cxnLst/>
              <a:rect l="0" t="0" r="0" b="0"/>
              <a:pathLst>
                <a:path w="77736" h="39074">
                  <a:moveTo>
                    <a:pt x="0" y="0"/>
                  </a:moveTo>
                  <a:lnTo>
                    <a:pt x="0" y="16507"/>
                  </a:lnTo>
                  <a:lnTo>
                    <a:pt x="2591" y="23097"/>
                  </a:lnTo>
                  <a:lnTo>
                    <a:pt x="12380" y="35025"/>
                  </a:lnTo>
                  <a:lnTo>
                    <a:pt x="18618" y="38034"/>
                  </a:lnTo>
                  <a:lnTo>
                    <a:pt x="32459" y="39073"/>
                  </a:lnTo>
                  <a:lnTo>
                    <a:pt x="38050" y="36413"/>
                  </a:lnTo>
                  <a:lnTo>
                    <a:pt x="46566" y="26548"/>
                  </a:lnTo>
                  <a:lnTo>
                    <a:pt x="50910" y="24609"/>
                  </a:lnTo>
                  <a:lnTo>
                    <a:pt x="55533" y="25043"/>
                  </a:lnTo>
                  <a:lnTo>
                    <a:pt x="77735" y="3109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F173B6B-1113-4F60-B326-0C540419A2E1}"/>
                </a:ext>
              </a:extLst>
            </p:cNvPr>
            <p:cNvSpPr/>
            <p:nvPr/>
          </p:nvSpPr>
          <p:spPr>
            <a:xfrm>
              <a:off x="3843770" y="5277978"/>
              <a:ext cx="58542" cy="163181"/>
            </a:xfrm>
            <a:custGeom>
              <a:avLst/>
              <a:gdLst/>
              <a:ahLst/>
              <a:cxnLst/>
              <a:rect l="0" t="0" r="0" b="0"/>
              <a:pathLst>
                <a:path w="58542" h="163181">
                  <a:moveTo>
                    <a:pt x="4126" y="23257"/>
                  </a:moveTo>
                  <a:lnTo>
                    <a:pt x="0" y="2623"/>
                  </a:lnTo>
                  <a:lnTo>
                    <a:pt x="511" y="0"/>
                  </a:lnTo>
                  <a:lnTo>
                    <a:pt x="2580" y="1707"/>
                  </a:lnTo>
                  <a:lnTo>
                    <a:pt x="8621" y="13679"/>
                  </a:lnTo>
                  <a:lnTo>
                    <a:pt x="30427" y="77028"/>
                  </a:lnTo>
                  <a:lnTo>
                    <a:pt x="49795" y="132257"/>
                  </a:lnTo>
                  <a:lnTo>
                    <a:pt x="58541" y="16318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A1267B0-A0D7-4477-82B6-5080F104EC54}"/>
                </a:ext>
              </a:extLst>
            </p:cNvPr>
            <p:cNvSpPr/>
            <p:nvPr/>
          </p:nvSpPr>
          <p:spPr>
            <a:xfrm>
              <a:off x="3926376" y="5330282"/>
              <a:ext cx="65183" cy="103104"/>
            </a:xfrm>
            <a:custGeom>
              <a:avLst/>
              <a:gdLst/>
              <a:ahLst/>
              <a:cxnLst/>
              <a:rect l="0" t="0" r="0" b="0"/>
              <a:pathLst>
                <a:path w="65183" h="103104">
                  <a:moveTo>
                    <a:pt x="53670" y="9820"/>
                  </a:moveTo>
                  <a:lnTo>
                    <a:pt x="45417" y="1567"/>
                  </a:lnTo>
                  <a:lnTo>
                    <a:pt x="40394" y="0"/>
                  </a:lnTo>
                  <a:lnTo>
                    <a:pt x="27904" y="561"/>
                  </a:lnTo>
                  <a:lnTo>
                    <a:pt x="13715" y="8296"/>
                  </a:lnTo>
                  <a:lnTo>
                    <a:pt x="6304" y="13986"/>
                  </a:lnTo>
                  <a:lnTo>
                    <a:pt x="2227" y="20371"/>
                  </a:lnTo>
                  <a:lnTo>
                    <a:pt x="0" y="34375"/>
                  </a:lnTo>
                  <a:lnTo>
                    <a:pt x="2343" y="40010"/>
                  </a:lnTo>
                  <a:lnTo>
                    <a:pt x="11856" y="48574"/>
                  </a:lnTo>
                  <a:lnTo>
                    <a:pt x="27025" y="52956"/>
                  </a:lnTo>
                  <a:lnTo>
                    <a:pt x="60786" y="59896"/>
                  </a:lnTo>
                  <a:lnTo>
                    <a:pt x="64460" y="64797"/>
                  </a:lnTo>
                  <a:lnTo>
                    <a:pt x="65182" y="71520"/>
                  </a:lnTo>
                  <a:lnTo>
                    <a:pt x="62241" y="85611"/>
                  </a:lnTo>
                  <a:lnTo>
                    <a:pt x="53670" y="103103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ED93773A-005A-4999-999E-67FB4612B64D}"/>
                </a:ext>
              </a:extLst>
            </p:cNvPr>
            <p:cNvSpPr/>
            <p:nvPr/>
          </p:nvSpPr>
          <p:spPr>
            <a:xfrm>
              <a:off x="4034461" y="5316782"/>
              <a:ext cx="31095" cy="85509"/>
            </a:xfrm>
            <a:custGeom>
              <a:avLst/>
              <a:gdLst/>
              <a:ahLst/>
              <a:cxnLst/>
              <a:rect l="0" t="0" r="0" b="0"/>
              <a:pathLst>
                <a:path w="31095" h="85509">
                  <a:moveTo>
                    <a:pt x="0" y="0"/>
                  </a:moveTo>
                  <a:lnTo>
                    <a:pt x="18273" y="58946"/>
                  </a:lnTo>
                  <a:lnTo>
                    <a:pt x="31094" y="8550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E92E3C2-57FD-444C-A227-13CAEAC4AB51}"/>
                </a:ext>
              </a:extLst>
            </p:cNvPr>
            <p:cNvSpPr/>
            <p:nvPr/>
          </p:nvSpPr>
          <p:spPr>
            <a:xfrm>
              <a:off x="4011140" y="5215726"/>
              <a:ext cx="15548" cy="31095"/>
            </a:xfrm>
            <a:custGeom>
              <a:avLst/>
              <a:gdLst/>
              <a:ahLst/>
              <a:cxnLst/>
              <a:rect l="0" t="0" r="0" b="0"/>
              <a:pathLst>
                <a:path w="15548" h="31095">
                  <a:moveTo>
                    <a:pt x="15547" y="3109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F72C8D6-0851-493D-A0DC-012708F66F80}"/>
                </a:ext>
              </a:extLst>
            </p:cNvPr>
            <p:cNvSpPr/>
            <p:nvPr/>
          </p:nvSpPr>
          <p:spPr>
            <a:xfrm>
              <a:off x="4080029" y="5197951"/>
              <a:ext cx="32168" cy="219888"/>
            </a:xfrm>
            <a:custGeom>
              <a:avLst/>
              <a:gdLst/>
              <a:ahLst/>
              <a:cxnLst/>
              <a:rect l="0" t="0" r="0" b="0"/>
              <a:pathLst>
                <a:path w="32168" h="219888">
                  <a:moveTo>
                    <a:pt x="16620" y="10001"/>
                  </a:moveTo>
                  <a:lnTo>
                    <a:pt x="24873" y="1748"/>
                  </a:lnTo>
                  <a:lnTo>
                    <a:pt x="24713" y="181"/>
                  </a:lnTo>
                  <a:lnTo>
                    <a:pt x="22016" y="0"/>
                  </a:lnTo>
                  <a:lnTo>
                    <a:pt x="17626" y="742"/>
                  </a:lnTo>
                  <a:lnTo>
                    <a:pt x="8142" y="10781"/>
                  </a:lnTo>
                  <a:lnTo>
                    <a:pt x="3195" y="18294"/>
                  </a:lnTo>
                  <a:lnTo>
                    <a:pt x="0" y="42766"/>
                  </a:lnTo>
                  <a:lnTo>
                    <a:pt x="5361" y="92838"/>
                  </a:lnTo>
                  <a:lnTo>
                    <a:pt x="15587" y="149133"/>
                  </a:lnTo>
                  <a:lnTo>
                    <a:pt x="24087" y="192589"/>
                  </a:lnTo>
                  <a:lnTo>
                    <a:pt x="32167" y="21988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EB345F8F-69CF-4202-ACA1-B4110A217544}"/>
                </a:ext>
              </a:extLst>
            </p:cNvPr>
            <p:cNvSpPr/>
            <p:nvPr/>
          </p:nvSpPr>
          <p:spPr>
            <a:xfrm>
              <a:off x="4081102" y="5339062"/>
              <a:ext cx="139924" cy="63229"/>
            </a:xfrm>
            <a:custGeom>
              <a:avLst/>
              <a:gdLst/>
              <a:ahLst/>
              <a:cxnLst/>
              <a:rect l="0" t="0" r="0" b="0"/>
              <a:pathLst>
                <a:path w="139924" h="63229">
                  <a:moveTo>
                    <a:pt x="0" y="55455"/>
                  </a:moveTo>
                  <a:lnTo>
                    <a:pt x="8253" y="43075"/>
                  </a:lnTo>
                  <a:lnTo>
                    <a:pt x="38930" y="21883"/>
                  </a:lnTo>
                  <a:lnTo>
                    <a:pt x="84322" y="0"/>
                  </a:lnTo>
                  <a:lnTo>
                    <a:pt x="92492" y="1210"/>
                  </a:lnTo>
                  <a:lnTo>
                    <a:pt x="108478" y="11768"/>
                  </a:lnTo>
                  <a:lnTo>
                    <a:pt x="123792" y="33010"/>
                  </a:lnTo>
                  <a:lnTo>
                    <a:pt x="139923" y="6322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E01CF4FE-45E0-473E-A46D-71F428C99B24}"/>
                </a:ext>
              </a:extLst>
            </p:cNvPr>
            <p:cNvSpPr/>
            <p:nvPr/>
          </p:nvSpPr>
          <p:spPr>
            <a:xfrm>
              <a:off x="4197705" y="5262367"/>
              <a:ext cx="15548" cy="38869"/>
            </a:xfrm>
            <a:custGeom>
              <a:avLst/>
              <a:gdLst/>
              <a:ahLst/>
              <a:cxnLst/>
              <a:rect l="0" t="0" r="0" b="0"/>
              <a:pathLst>
                <a:path w="15548" h="38869">
                  <a:moveTo>
                    <a:pt x="15547" y="38868"/>
                  </a:moveTo>
                  <a:lnTo>
                    <a:pt x="7091" y="1195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A2962609-BDC8-4281-BF4D-EB509183651E}"/>
                </a:ext>
              </a:extLst>
            </p:cNvPr>
            <p:cNvSpPr/>
            <p:nvPr/>
          </p:nvSpPr>
          <p:spPr>
            <a:xfrm>
              <a:off x="4273802" y="5309008"/>
              <a:ext cx="71601" cy="102602"/>
            </a:xfrm>
            <a:custGeom>
              <a:avLst/>
              <a:gdLst/>
              <a:ahLst/>
              <a:cxnLst/>
              <a:rect l="0" t="0" r="0" b="0"/>
              <a:pathLst>
                <a:path w="71601" h="102602">
                  <a:moveTo>
                    <a:pt x="71600" y="0"/>
                  </a:moveTo>
                  <a:lnTo>
                    <a:pt x="55093" y="1"/>
                  </a:lnTo>
                  <a:lnTo>
                    <a:pt x="42382" y="4607"/>
                  </a:lnTo>
                  <a:lnTo>
                    <a:pt x="16020" y="25766"/>
                  </a:lnTo>
                  <a:lnTo>
                    <a:pt x="5727" y="44561"/>
                  </a:lnTo>
                  <a:lnTo>
                    <a:pt x="0" y="65582"/>
                  </a:lnTo>
                  <a:lnTo>
                    <a:pt x="334" y="83562"/>
                  </a:lnTo>
                  <a:lnTo>
                    <a:pt x="4224" y="90258"/>
                  </a:lnTo>
                  <a:lnTo>
                    <a:pt x="17759" y="99999"/>
                  </a:lnTo>
                  <a:lnTo>
                    <a:pt x="32987" y="102601"/>
                  </a:lnTo>
                  <a:lnTo>
                    <a:pt x="56053" y="101056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F5CE3747-83C4-49CB-A368-77F4C68ED1C6}"/>
                </a:ext>
              </a:extLst>
            </p:cNvPr>
            <p:cNvSpPr/>
            <p:nvPr/>
          </p:nvSpPr>
          <p:spPr>
            <a:xfrm>
              <a:off x="4364585" y="5324158"/>
              <a:ext cx="89647" cy="70183"/>
            </a:xfrm>
            <a:custGeom>
              <a:avLst/>
              <a:gdLst/>
              <a:ahLst/>
              <a:cxnLst/>
              <a:rect l="0" t="0" r="0" b="0"/>
              <a:pathLst>
                <a:path w="89647" h="70183">
                  <a:moveTo>
                    <a:pt x="27458" y="8171"/>
                  </a:moveTo>
                  <a:lnTo>
                    <a:pt x="27457" y="24678"/>
                  </a:lnTo>
                  <a:lnTo>
                    <a:pt x="30049" y="30404"/>
                  </a:lnTo>
                  <a:lnTo>
                    <a:pt x="39838" y="39069"/>
                  </a:lnTo>
                  <a:lnTo>
                    <a:pt x="45212" y="39998"/>
                  </a:lnTo>
                  <a:lnTo>
                    <a:pt x="50523" y="38890"/>
                  </a:lnTo>
                  <a:lnTo>
                    <a:pt x="55791" y="36423"/>
                  </a:lnTo>
                  <a:lnTo>
                    <a:pt x="58438" y="32188"/>
                  </a:lnTo>
                  <a:lnTo>
                    <a:pt x="59077" y="20572"/>
                  </a:lnTo>
                  <a:lnTo>
                    <a:pt x="54179" y="9076"/>
                  </a:lnTo>
                  <a:lnTo>
                    <a:pt x="50454" y="3592"/>
                  </a:lnTo>
                  <a:lnTo>
                    <a:pt x="44516" y="800"/>
                  </a:lnTo>
                  <a:lnTo>
                    <a:pt x="28705" y="0"/>
                  </a:lnTo>
                  <a:lnTo>
                    <a:pt x="21379" y="3588"/>
                  </a:lnTo>
                  <a:lnTo>
                    <a:pt x="8633" y="16787"/>
                  </a:lnTo>
                  <a:lnTo>
                    <a:pt x="1817" y="34168"/>
                  </a:lnTo>
                  <a:lnTo>
                    <a:pt x="0" y="43641"/>
                  </a:lnTo>
                  <a:lnTo>
                    <a:pt x="1379" y="51683"/>
                  </a:lnTo>
                  <a:lnTo>
                    <a:pt x="9821" y="65225"/>
                  </a:lnTo>
                  <a:lnTo>
                    <a:pt x="16564" y="68664"/>
                  </a:lnTo>
                  <a:lnTo>
                    <a:pt x="33269" y="70182"/>
                  </a:lnTo>
                  <a:lnTo>
                    <a:pt x="47603" y="65674"/>
                  </a:lnTo>
                  <a:lnTo>
                    <a:pt x="70880" y="48704"/>
                  </a:lnTo>
                  <a:lnTo>
                    <a:pt x="75408" y="48149"/>
                  </a:lnTo>
                  <a:lnTo>
                    <a:pt x="79291" y="50370"/>
                  </a:lnTo>
                  <a:lnTo>
                    <a:pt x="89646" y="62585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B20C8386-85F8-4613-83C3-2D3142F7069A}"/>
                </a:ext>
              </a:extLst>
            </p:cNvPr>
            <p:cNvSpPr/>
            <p:nvPr/>
          </p:nvSpPr>
          <p:spPr>
            <a:xfrm>
              <a:off x="4462005" y="5176858"/>
              <a:ext cx="38868" cy="163245"/>
            </a:xfrm>
            <a:custGeom>
              <a:avLst/>
              <a:gdLst/>
              <a:ahLst/>
              <a:cxnLst/>
              <a:rect l="0" t="0" r="0" b="0"/>
              <a:pathLst>
                <a:path w="38868" h="163245">
                  <a:moveTo>
                    <a:pt x="0" y="0"/>
                  </a:moveTo>
                  <a:lnTo>
                    <a:pt x="14946" y="55659"/>
                  </a:lnTo>
                  <a:lnTo>
                    <a:pt x="24966" y="105551"/>
                  </a:lnTo>
                  <a:lnTo>
                    <a:pt x="38867" y="16324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C8C36801-B5CF-44C1-BD17-2F68D392BBF0}"/>
                </a:ext>
              </a:extLst>
            </p:cNvPr>
            <p:cNvSpPr/>
            <p:nvPr/>
          </p:nvSpPr>
          <p:spPr>
            <a:xfrm>
              <a:off x="4485325" y="5299149"/>
              <a:ext cx="101057" cy="56501"/>
            </a:xfrm>
            <a:custGeom>
              <a:avLst/>
              <a:gdLst/>
              <a:ahLst/>
              <a:cxnLst/>
              <a:rect l="0" t="0" r="0" b="0"/>
              <a:pathLst>
                <a:path w="101057" h="56501">
                  <a:moveTo>
                    <a:pt x="0" y="33180"/>
                  </a:moveTo>
                  <a:lnTo>
                    <a:pt x="4127" y="20800"/>
                  </a:lnTo>
                  <a:lnTo>
                    <a:pt x="8798" y="16289"/>
                  </a:lnTo>
                  <a:lnTo>
                    <a:pt x="46605" y="0"/>
                  </a:lnTo>
                  <a:lnTo>
                    <a:pt x="74078" y="124"/>
                  </a:lnTo>
                  <a:lnTo>
                    <a:pt x="80480" y="4233"/>
                  </a:lnTo>
                  <a:lnTo>
                    <a:pt x="84748" y="10427"/>
                  </a:lnTo>
                  <a:lnTo>
                    <a:pt x="101056" y="5650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59B1D2F-BA9B-4313-9F01-1DF08051597A}"/>
                </a:ext>
              </a:extLst>
            </p:cNvPr>
            <p:cNvSpPr/>
            <p:nvPr/>
          </p:nvSpPr>
          <p:spPr>
            <a:xfrm>
              <a:off x="4555287" y="5211268"/>
              <a:ext cx="15548" cy="20006"/>
            </a:xfrm>
            <a:custGeom>
              <a:avLst/>
              <a:gdLst/>
              <a:ahLst/>
              <a:cxnLst/>
              <a:rect l="0" t="0" r="0" b="0"/>
              <a:pathLst>
                <a:path w="15548" h="20006">
                  <a:moveTo>
                    <a:pt x="15547" y="20005"/>
                  </a:moveTo>
                  <a:lnTo>
                    <a:pt x="4863" y="363"/>
                  </a:lnTo>
                  <a:lnTo>
                    <a:pt x="3242" y="0"/>
                  </a:lnTo>
                  <a:lnTo>
                    <a:pt x="0" y="445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AE6D1344-A603-44EB-B6AD-FCC0AD44409A}"/>
                </a:ext>
              </a:extLst>
            </p:cNvPr>
            <p:cNvSpPr/>
            <p:nvPr/>
          </p:nvSpPr>
          <p:spPr>
            <a:xfrm>
              <a:off x="4617475" y="5285687"/>
              <a:ext cx="34987" cy="76482"/>
            </a:xfrm>
            <a:custGeom>
              <a:avLst/>
              <a:gdLst/>
              <a:ahLst/>
              <a:cxnLst/>
              <a:rect l="0" t="0" r="0" b="0"/>
              <a:pathLst>
                <a:path w="34987" h="76482">
                  <a:moveTo>
                    <a:pt x="0" y="0"/>
                  </a:moveTo>
                  <a:lnTo>
                    <a:pt x="1728" y="52174"/>
                  </a:lnTo>
                  <a:lnTo>
                    <a:pt x="8254" y="68966"/>
                  </a:lnTo>
                  <a:lnTo>
                    <a:pt x="13276" y="73616"/>
                  </a:lnTo>
                  <a:lnTo>
                    <a:pt x="19216" y="75854"/>
                  </a:lnTo>
                  <a:lnTo>
                    <a:pt x="25766" y="76481"/>
                  </a:lnTo>
                  <a:lnTo>
                    <a:pt x="30133" y="73445"/>
                  </a:lnTo>
                  <a:lnTo>
                    <a:pt x="34986" y="60857"/>
                  </a:lnTo>
                  <a:lnTo>
                    <a:pt x="33591" y="38474"/>
                  </a:lnTo>
                  <a:lnTo>
                    <a:pt x="23321" y="1554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49A86C5-8AD0-4568-AFDB-E7F7E7DFD371}"/>
                </a:ext>
              </a:extLst>
            </p:cNvPr>
            <p:cNvSpPr/>
            <p:nvPr/>
          </p:nvSpPr>
          <p:spPr>
            <a:xfrm>
              <a:off x="4679664" y="5277914"/>
              <a:ext cx="132150" cy="50995"/>
            </a:xfrm>
            <a:custGeom>
              <a:avLst/>
              <a:gdLst/>
              <a:ahLst/>
              <a:cxnLst/>
              <a:rect l="0" t="0" r="0" b="0"/>
              <a:pathLst>
                <a:path w="132150" h="50995">
                  <a:moveTo>
                    <a:pt x="0" y="0"/>
                  </a:moveTo>
                  <a:lnTo>
                    <a:pt x="11548" y="13276"/>
                  </a:lnTo>
                  <a:lnTo>
                    <a:pt x="25726" y="47366"/>
                  </a:lnTo>
                  <a:lnTo>
                    <a:pt x="29242" y="50579"/>
                  </a:lnTo>
                  <a:lnTo>
                    <a:pt x="33314" y="50994"/>
                  </a:lnTo>
                  <a:lnTo>
                    <a:pt x="89401" y="30995"/>
                  </a:lnTo>
                  <a:lnTo>
                    <a:pt x="132149" y="1554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296D4898-C9F0-4282-93C6-06FF2FA3633E}"/>
              </a:ext>
            </a:extLst>
          </p:cNvPr>
          <p:cNvGrpSpPr/>
          <p:nvPr/>
        </p:nvGrpSpPr>
        <p:grpSpPr>
          <a:xfrm>
            <a:off x="5130528" y="4999549"/>
            <a:ext cx="440797" cy="400844"/>
            <a:chOff x="5130528" y="4999549"/>
            <a:chExt cx="440797" cy="400844"/>
          </a:xfrm>
        </p:grpSpPr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42DF84E5-B548-4E0E-A468-3F945EDBB10E}"/>
                </a:ext>
              </a:extLst>
            </p:cNvPr>
            <p:cNvSpPr/>
            <p:nvPr/>
          </p:nvSpPr>
          <p:spPr>
            <a:xfrm>
              <a:off x="5130528" y="4999549"/>
              <a:ext cx="440797" cy="400844"/>
            </a:xfrm>
            <a:custGeom>
              <a:avLst/>
              <a:gdLst/>
              <a:ahLst/>
              <a:cxnLst/>
              <a:rect l="0" t="0" r="0" b="0"/>
              <a:pathLst>
                <a:path w="440797" h="400844">
                  <a:moveTo>
                    <a:pt x="101056" y="99574"/>
                  </a:moveTo>
                  <a:lnTo>
                    <a:pt x="84549" y="95447"/>
                  </a:lnTo>
                  <a:lnTo>
                    <a:pt x="69535" y="98028"/>
                  </a:lnTo>
                  <a:lnTo>
                    <a:pt x="61904" y="101135"/>
                  </a:lnTo>
                  <a:lnTo>
                    <a:pt x="26403" y="142647"/>
                  </a:lnTo>
                  <a:lnTo>
                    <a:pt x="9431" y="187240"/>
                  </a:lnTo>
                  <a:lnTo>
                    <a:pt x="3328" y="238729"/>
                  </a:lnTo>
                  <a:lnTo>
                    <a:pt x="12131" y="293283"/>
                  </a:lnTo>
                  <a:lnTo>
                    <a:pt x="43684" y="339986"/>
                  </a:lnTo>
                  <a:lnTo>
                    <a:pt x="65399" y="360904"/>
                  </a:lnTo>
                  <a:lnTo>
                    <a:pt x="121773" y="388753"/>
                  </a:lnTo>
                  <a:lnTo>
                    <a:pt x="153735" y="398599"/>
                  </a:lnTo>
                  <a:lnTo>
                    <a:pt x="188862" y="400843"/>
                  </a:lnTo>
                  <a:lnTo>
                    <a:pt x="226100" y="398021"/>
                  </a:lnTo>
                  <a:lnTo>
                    <a:pt x="264745" y="391822"/>
                  </a:lnTo>
                  <a:lnTo>
                    <a:pt x="300010" y="380778"/>
                  </a:lnTo>
                  <a:lnTo>
                    <a:pt x="333020" y="366506"/>
                  </a:lnTo>
                  <a:lnTo>
                    <a:pt x="389852" y="328767"/>
                  </a:lnTo>
                  <a:lnTo>
                    <a:pt x="429506" y="277445"/>
                  </a:lnTo>
                  <a:lnTo>
                    <a:pt x="438353" y="246658"/>
                  </a:lnTo>
                  <a:lnTo>
                    <a:pt x="440796" y="213177"/>
                  </a:lnTo>
                  <a:lnTo>
                    <a:pt x="438970" y="177900"/>
                  </a:lnTo>
                  <a:lnTo>
                    <a:pt x="428251" y="142291"/>
                  </a:lnTo>
                  <a:lnTo>
                    <a:pt x="411605" y="106459"/>
                  </a:lnTo>
                  <a:lnTo>
                    <a:pt x="391006" y="70479"/>
                  </a:lnTo>
                  <a:lnTo>
                    <a:pt x="328964" y="21287"/>
                  </a:lnTo>
                  <a:lnTo>
                    <a:pt x="291862" y="3333"/>
                  </a:lnTo>
                  <a:lnTo>
                    <a:pt x="248989" y="0"/>
                  </a:lnTo>
                  <a:lnTo>
                    <a:pt x="202269" y="6416"/>
                  </a:lnTo>
                  <a:lnTo>
                    <a:pt x="152984" y="19330"/>
                  </a:lnTo>
                  <a:lnTo>
                    <a:pt x="114082" y="39169"/>
                  </a:lnTo>
                  <a:lnTo>
                    <a:pt x="54734" y="91153"/>
                  </a:lnTo>
                  <a:lnTo>
                    <a:pt x="24326" y="128653"/>
                  </a:lnTo>
                  <a:lnTo>
                    <a:pt x="0" y="16953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8DDBADF5-0B3F-4B9E-9BE9-5F73301E7F44}"/>
                </a:ext>
              </a:extLst>
            </p:cNvPr>
            <p:cNvSpPr/>
            <p:nvPr/>
          </p:nvSpPr>
          <p:spPr>
            <a:xfrm>
              <a:off x="5200490" y="5181808"/>
              <a:ext cx="108830" cy="111654"/>
            </a:xfrm>
            <a:custGeom>
              <a:avLst/>
              <a:gdLst/>
              <a:ahLst/>
              <a:cxnLst/>
              <a:rect l="0" t="0" r="0" b="0"/>
              <a:pathLst>
                <a:path w="108830" h="111654">
                  <a:moveTo>
                    <a:pt x="0" y="26144"/>
                  </a:moveTo>
                  <a:lnTo>
                    <a:pt x="61147" y="7543"/>
                  </a:lnTo>
                  <a:lnTo>
                    <a:pt x="85488" y="0"/>
                  </a:lnTo>
                  <a:lnTo>
                    <a:pt x="85495" y="77"/>
                  </a:lnTo>
                  <a:lnTo>
                    <a:pt x="82908" y="993"/>
                  </a:lnTo>
                  <a:lnTo>
                    <a:pt x="71014" y="10534"/>
                  </a:lnTo>
                  <a:lnTo>
                    <a:pt x="68936" y="16601"/>
                  </a:lnTo>
                  <a:lnTo>
                    <a:pt x="68929" y="32556"/>
                  </a:lnTo>
                  <a:lnTo>
                    <a:pt x="87384" y="91260"/>
                  </a:lnTo>
                  <a:lnTo>
                    <a:pt x="91077" y="98058"/>
                  </a:lnTo>
                  <a:lnTo>
                    <a:pt x="95267" y="102590"/>
                  </a:lnTo>
                  <a:lnTo>
                    <a:pt x="108829" y="11165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98D01E2-E62E-4649-924E-41D55F67431E}"/>
                </a:ext>
              </a:extLst>
            </p:cNvPr>
            <p:cNvSpPr/>
            <p:nvPr/>
          </p:nvSpPr>
          <p:spPr>
            <a:xfrm>
              <a:off x="5387313" y="5121836"/>
              <a:ext cx="124119" cy="140532"/>
            </a:xfrm>
            <a:custGeom>
              <a:avLst/>
              <a:gdLst/>
              <a:ahLst/>
              <a:cxnLst/>
              <a:rect l="0" t="0" r="0" b="0"/>
              <a:pathLst>
                <a:path w="124119" h="140532">
                  <a:moveTo>
                    <a:pt x="77477" y="16155"/>
                  </a:moveTo>
                  <a:lnTo>
                    <a:pt x="73350" y="3774"/>
                  </a:lnTo>
                  <a:lnTo>
                    <a:pt x="69543" y="992"/>
                  </a:lnTo>
                  <a:lnTo>
                    <a:pt x="64414" y="0"/>
                  </a:lnTo>
                  <a:lnTo>
                    <a:pt x="37564" y="4614"/>
                  </a:lnTo>
                  <a:lnTo>
                    <a:pt x="22598" y="18224"/>
                  </a:lnTo>
                  <a:lnTo>
                    <a:pt x="9036" y="40395"/>
                  </a:lnTo>
                  <a:lnTo>
                    <a:pt x="129" y="70402"/>
                  </a:lnTo>
                  <a:lnTo>
                    <a:pt x="0" y="83414"/>
                  </a:lnTo>
                  <a:lnTo>
                    <a:pt x="6766" y="104781"/>
                  </a:lnTo>
                  <a:lnTo>
                    <a:pt x="13926" y="112379"/>
                  </a:lnTo>
                  <a:lnTo>
                    <a:pt x="33397" y="123124"/>
                  </a:lnTo>
                  <a:lnTo>
                    <a:pt x="42907" y="124608"/>
                  </a:lnTo>
                  <a:lnTo>
                    <a:pt x="60385" y="121650"/>
                  </a:lnTo>
                  <a:lnTo>
                    <a:pt x="74487" y="112274"/>
                  </a:lnTo>
                  <a:lnTo>
                    <a:pt x="80666" y="106146"/>
                  </a:lnTo>
                  <a:lnTo>
                    <a:pt x="86513" y="104652"/>
                  </a:lnTo>
                  <a:lnTo>
                    <a:pt x="92138" y="106246"/>
                  </a:lnTo>
                  <a:lnTo>
                    <a:pt x="102995" y="114929"/>
                  </a:lnTo>
                  <a:lnTo>
                    <a:pt x="124118" y="14053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8FA8AC6-1C49-43DA-AA28-BC8EF5E377BA}"/>
              </a:ext>
            </a:extLst>
          </p:cNvPr>
          <p:cNvGrpSpPr/>
          <p:nvPr/>
        </p:nvGrpSpPr>
        <p:grpSpPr>
          <a:xfrm>
            <a:off x="6882688" y="5291391"/>
            <a:ext cx="440847" cy="322781"/>
            <a:chOff x="6882688" y="5291391"/>
            <a:chExt cx="440847" cy="322781"/>
          </a:xfrm>
        </p:grpSpPr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8F97B1AE-70B7-4098-A43D-EF368E667A7B}"/>
                </a:ext>
              </a:extLst>
            </p:cNvPr>
            <p:cNvSpPr/>
            <p:nvPr/>
          </p:nvSpPr>
          <p:spPr>
            <a:xfrm>
              <a:off x="6882688" y="5291391"/>
              <a:ext cx="440847" cy="322781"/>
            </a:xfrm>
            <a:custGeom>
              <a:avLst/>
              <a:gdLst/>
              <a:ahLst/>
              <a:cxnLst/>
              <a:rect l="0" t="0" r="0" b="0"/>
              <a:pathLst>
                <a:path w="440847" h="322781">
                  <a:moveTo>
                    <a:pt x="82392" y="33164"/>
                  </a:moveTo>
                  <a:lnTo>
                    <a:pt x="53089" y="47304"/>
                  </a:lnTo>
                  <a:lnTo>
                    <a:pt x="16794" y="87223"/>
                  </a:lnTo>
                  <a:lnTo>
                    <a:pt x="0" y="127301"/>
                  </a:lnTo>
                  <a:lnTo>
                    <a:pt x="3164" y="176347"/>
                  </a:lnTo>
                  <a:lnTo>
                    <a:pt x="8844" y="206354"/>
                  </a:lnTo>
                  <a:lnTo>
                    <a:pt x="40491" y="255819"/>
                  </a:lnTo>
                  <a:lnTo>
                    <a:pt x="62232" y="277475"/>
                  </a:lnTo>
                  <a:lnTo>
                    <a:pt x="120937" y="306142"/>
                  </a:lnTo>
                  <a:lnTo>
                    <a:pt x="154731" y="316205"/>
                  </a:lnTo>
                  <a:lnTo>
                    <a:pt x="190215" y="321187"/>
                  </a:lnTo>
                  <a:lnTo>
                    <a:pt x="226827" y="322780"/>
                  </a:lnTo>
                  <a:lnTo>
                    <a:pt x="264191" y="322115"/>
                  </a:lnTo>
                  <a:lnTo>
                    <a:pt x="297737" y="317353"/>
                  </a:lnTo>
                  <a:lnTo>
                    <a:pt x="358044" y="300546"/>
                  </a:lnTo>
                  <a:lnTo>
                    <a:pt x="402121" y="271770"/>
                  </a:lnTo>
                  <a:lnTo>
                    <a:pt x="419921" y="254423"/>
                  </a:lnTo>
                  <a:lnTo>
                    <a:pt x="437395" y="209813"/>
                  </a:lnTo>
                  <a:lnTo>
                    <a:pt x="440846" y="184615"/>
                  </a:lnTo>
                  <a:lnTo>
                    <a:pt x="430861" y="131282"/>
                  </a:lnTo>
                  <a:lnTo>
                    <a:pt x="420943" y="103758"/>
                  </a:lnTo>
                  <a:lnTo>
                    <a:pt x="379980" y="54751"/>
                  </a:lnTo>
                  <a:lnTo>
                    <a:pt x="353337" y="32008"/>
                  </a:lnTo>
                  <a:lnTo>
                    <a:pt x="316573" y="16846"/>
                  </a:lnTo>
                  <a:lnTo>
                    <a:pt x="273061" y="6739"/>
                  </a:lnTo>
                  <a:lnTo>
                    <a:pt x="225052" y="0"/>
                  </a:lnTo>
                  <a:lnTo>
                    <a:pt x="182681" y="690"/>
                  </a:lnTo>
                  <a:lnTo>
                    <a:pt x="144068" y="6333"/>
                  </a:lnTo>
                  <a:lnTo>
                    <a:pt x="107963" y="15277"/>
                  </a:lnTo>
                  <a:lnTo>
                    <a:pt x="60935" y="45944"/>
                  </a:lnTo>
                  <a:lnTo>
                    <a:pt x="34852" y="80303"/>
                  </a:lnTo>
                  <a:lnTo>
                    <a:pt x="20205" y="12644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5EBABC4-9C2B-4632-8106-D29B6DF60327}"/>
                </a:ext>
              </a:extLst>
            </p:cNvPr>
            <p:cNvSpPr/>
            <p:nvPr/>
          </p:nvSpPr>
          <p:spPr>
            <a:xfrm>
              <a:off x="6949533" y="5422937"/>
              <a:ext cx="146947" cy="134825"/>
            </a:xfrm>
            <a:custGeom>
              <a:avLst/>
              <a:gdLst/>
              <a:ahLst/>
              <a:cxnLst/>
              <a:rect l="0" t="0" r="0" b="0"/>
              <a:pathLst>
                <a:path w="146947" h="134825">
                  <a:moveTo>
                    <a:pt x="0" y="25995"/>
                  </a:moveTo>
                  <a:lnTo>
                    <a:pt x="16507" y="30121"/>
                  </a:lnTo>
                  <a:lnTo>
                    <a:pt x="71655" y="20636"/>
                  </a:lnTo>
                  <a:lnTo>
                    <a:pt x="131557" y="4431"/>
                  </a:lnTo>
                  <a:lnTo>
                    <a:pt x="146570" y="0"/>
                  </a:lnTo>
                  <a:lnTo>
                    <a:pt x="146946" y="27"/>
                  </a:lnTo>
                  <a:lnTo>
                    <a:pt x="85955" y="19353"/>
                  </a:lnTo>
                  <a:lnTo>
                    <a:pt x="53683" y="34103"/>
                  </a:lnTo>
                  <a:lnTo>
                    <a:pt x="46154" y="39174"/>
                  </a:lnTo>
                  <a:lnTo>
                    <a:pt x="44589" y="45146"/>
                  </a:lnTo>
                  <a:lnTo>
                    <a:pt x="47001" y="51718"/>
                  </a:lnTo>
                  <a:lnTo>
                    <a:pt x="100451" y="110564"/>
                  </a:lnTo>
                  <a:lnTo>
                    <a:pt x="124377" y="13482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F48D32FD-C916-4C9B-AFB5-4BF54B50B414}"/>
                </a:ext>
              </a:extLst>
            </p:cNvPr>
            <p:cNvSpPr/>
            <p:nvPr/>
          </p:nvSpPr>
          <p:spPr>
            <a:xfrm>
              <a:off x="7138805" y="5387419"/>
              <a:ext cx="144991" cy="185890"/>
            </a:xfrm>
            <a:custGeom>
              <a:avLst/>
              <a:gdLst/>
              <a:ahLst/>
              <a:cxnLst/>
              <a:rect l="0" t="0" r="0" b="0"/>
              <a:pathLst>
                <a:path w="144991" h="185890">
                  <a:moveTo>
                    <a:pt x="75028" y="22645"/>
                  </a:moveTo>
                  <a:lnTo>
                    <a:pt x="75028" y="6139"/>
                  </a:lnTo>
                  <a:lnTo>
                    <a:pt x="70710" y="2140"/>
                  </a:lnTo>
                  <a:lnTo>
                    <a:pt x="54395" y="0"/>
                  </a:lnTo>
                  <a:lnTo>
                    <a:pt x="35052" y="11141"/>
                  </a:lnTo>
                  <a:lnTo>
                    <a:pt x="16666" y="31352"/>
                  </a:lnTo>
                  <a:lnTo>
                    <a:pt x="2737" y="57609"/>
                  </a:lnTo>
                  <a:lnTo>
                    <a:pt x="0" y="84250"/>
                  </a:lnTo>
                  <a:lnTo>
                    <a:pt x="1689" y="97400"/>
                  </a:lnTo>
                  <a:lnTo>
                    <a:pt x="12779" y="118922"/>
                  </a:lnTo>
                  <a:lnTo>
                    <a:pt x="20573" y="128288"/>
                  </a:lnTo>
                  <a:lnTo>
                    <a:pt x="40748" y="138695"/>
                  </a:lnTo>
                  <a:lnTo>
                    <a:pt x="52175" y="141471"/>
                  </a:lnTo>
                  <a:lnTo>
                    <a:pt x="74085" y="139948"/>
                  </a:lnTo>
                  <a:lnTo>
                    <a:pt x="84763" y="137123"/>
                  </a:lnTo>
                  <a:lnTo>
                    <a:pt x="93611" y="137832"/>
                  </a:lnTo>
                  <a:lnTo>
                    <a:pt x="108047" y="145529"/>
                  </a:lnTo>
                  <a:lnTo>
                    <a:pt x="130527" y="165377"/>
                  </a:lnTo>
                  <a:lnTo>
                    <a:pt x="144990" y="18588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6C0FE35B-C404-4F56-B687-C3D592C3D9B9}"/>
              </a:ext>
            </a:extLst>
          </p:cNvPr>
          <p:cNvGrpSpPr/>
          <p:nvPr/>
        </p:nvGrpSpPr>
        <p:grpSpPr>
          <a:xfrm>
            <a:off x="5639827" y="5992404"/>
            <a:ext cx="480216" cy="345245"/>
            <a:chOff x="5639827" y="5992404"/>
            <a:chExt cx="480216" cy="345245"/>
          </a:xfrm>
        </p:grpSpPr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D554753B-2E52-445F-B73D-5721784CDF84}"/>
                </a:ext>
              </a:extLst>
            </p:cNvPr>
            <p:cNvSpPr/>
            <p:nvPr/>
          </p:nvSpPr>
          <p:spPr>
            <a:xfrm>
              <a:off x="5639827" y="5992404"/>
              <a:ext cx="480216" cy="345245"/>
            </a:xfrm>
            <a:custGeom>
              <a:avLst/>
              <a:gdLst/>
              <a:ahLst/>
              <a:cxnLst/>
              <a:rect l="0" t="0" r="0" b="0"/>
              <a:pathLst>
                <a:path w="480216" h="345245">
                  <a:moveTo>
                    <a:pt x="135904" y="55089"/>
                  </a:moveTo>
                  <a:lnTo>
                    <a:pt x="131777" y="42709"/>
                  </a:lnTo>
                  <a:lnTo>
                    <a:pt x="126243" y="39926"/>
                  </a:lnTo>
                  <a:lnTo>
                    <a:pt x="108578" y="39137"/>
                  </a:lnTo>
                  <a:lnTo>
                    <a:pt x="66099" y="64182"/>
                  </a:lnTo>
                  <a:lnTo>
                    <a:pt x="23474" y="125057"/>
                  </a:lnTo>
                  <a:lnTo>
                    <a:pt x="5896" y="180908"/>
                  </a:lnTo>
                  <a:lnTo>
                    <a:pt x="0" y="211521"/>
                  </a:lnTo>
                  <a:lnTo>
                    <a:pt x="9571" y="266265"/>
                  </a:lnTo>
                  <a:lnTo>
                    <a:pt x="20588" y="291747"/>
                  </a:lnTo>
                  <a:lnTo>
                    <a:pt x="40024" y="311326"/>
                  </a:lnTo>
                  <a:lnTo>
                    <a:pt x="93866" y="339989"/>
                  </a:lnTo>
                  <a:lnTo>
                    <a:pt x="128608" y="345215"/>
                  </a:lnTo>
                  <a:lnTo>
                    <a:pt x="167317" y="345244"/>
                  </a:lnTo>
                  <a:lnTo>
                    <a:pt x="208670" y="341808"/>
                  </a:lnTo>
                  <a:lnTo>
                    <a:pt x="254376" y="329153"/>
                  </a:lnTo>
                  <a:lnTo>
                    <a:pt x="302985" y="310351"/>
                  </a:lnTo>
                  <a:lnTo>
                    <a:pt x="353530" y="287452"/>
                  </a:lnTo>
                  <a:lnTo>
                    <a:pt x="393272" y="260958"/>
                  </a:lnTo>
                  <a:lnTo>
                    <a:pt x="453553" y="201576"/>
                  </a:lnTo>
                  <a:lnTo>
                    <a:pt x="469456" y="170022"/>
                  </a:lnTo>
                  <a:lnTo>
                    <a:pt x="477466" y="137757"/>
                  </a:lnTo>
                  <a:lnTo>
                    <a:pt x="480215" y="105019"/>
                  </a:lnTo>
                  <a:lnTo>
                    <a:pt x="469956" y="76284"/>
                  </a:lnTo>
                  <a:lnTo>
                    <a:pt x="426310" y="25929"/>
                  </a:lnTo>
                  <a:lnTo>
                    <a:pt x="393424" y="11465"/>
                  </a:lnTo>
                  <a:lnTo>
                    <a:pt x="355088" y="3549"/>
                  </a:lnTo>
                  <a:lnTo>
                    <a:pt x="313121" y="0"/>
                  </a:lnTo>
                  <a:lnTo>
                    <a:pt x="252671" y="663"/>
                  </a:lnTo>
                  <a:lnTo>
                    <a:pt x="229295" y="3258"/>
                  </a:lnTo>
                  <a:lnTo>
                    <a:pt x="168774" y="33780"/>
                  </a:lnTo>
                  <a:lnTo>
                    <a:pt x="106463" y="82759"/>
                  </a:lnTo>
                  <a:lnTo>
                    <a:pt x="61494" y="141955"/>
                  </a:lnTo>
                  <a:lnTo>
                    <a:pt x="40357" y="187266"/>
                  </a:lnTo>
                  <a:lnTo>
                    <a:pt x="27074" y="24165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9E04A4D-FE08-415A-B8DB-04436F566C8B}"/>
                </a:ext>
              </a:extLst>
            </p:cNvPr>
            <p:cNvSpPr/>
            <p:nvPr/>
          </p:nvSpPr>
          <p:spPr>
            <a:xfrm>
              <a:off x="5697996" y="6124318"/>
              <a:ext cx="116604" cy="117514"/>
            </a:xfrm>
            <a:custGeom>
              <a:avLst/>
              <a:gdLst/>
              <a:ahLst/>
              <a:cxnLst/>
              <a:rect l="0" t="0" r="0" b="0"/>
              <a:pathLst>
                <a:path w="116604" h="117514">
                  <a:moveTo>
                    <a:pt x="0" y="47552"/>
                  </a:moveTo>
                  <a:lnTo>
                    <a:pt x="24824" y="39618"/>
                  </a:lnTo>
                  <a:lnTo>
                    <a:pt x="82413" y="7283"/>
                  </a:lnTo>
                  <a:lnTo>
                    <a:pt x="99680" y="0"/>
                  </a:lnTo>
                  <a:lnTo>
                    <a:pt x="103593" y="304"/>
                  </a:lnTo>
                  <a:lnTo>
                    <a:pt x="104474" y="3097"/>
                  </a:lnTo>
                  <a:lnTo>
                    <a:pt x="83468" y="63631"/>
                  </a:lnTo>
                  <a:lnTo>
                    <a:pt x="87768" y="82625"/>
                  </a:lnTo>
                  <a:lnTo>
                    <a:pt x="99902" y="104489"/>
                  </a:lnTo>
                  <a:lnTo>
                    <a:pt x="107165" y="111725"/>
                  </a:lnTo>
                  <a:lnTo>
                    <a:pt x="116603" y="11751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A362302B-5875-4FEF-B9A5-5B529749DA15}"/>
                </a:ext>
              </a:extLst>
            </p:cNvPr>
            <p:cNvSpPr/>
            <p:nvPr/>
          </p:nvSpPr>
          <p:spPr>
            <a:xfrm>
              <a:off x="5892807" y="6065996"/>
              <a:ext cx="162772" cy="129195"/>
            </a:xfrm>
            <a:custGeom>
              <a:avLst/>
              <a:gdLst/>
              <a:ahLst/>
              <a:cxnLst/>
              <a:rect l="0" t="0" r="0" b="0"/>
              <a:pathLst>
                <a:path w="162772" h="129195">
                  <a:moveTo>
                    <a:pt x="38395" y="51459"/>
                  </a:moveTo>
                  <a:lnTo>
                    <a:pt x="54901" y="26698"/>
                  </a:lnTo>
                  <a:lnTo>
                    <a:pt x="58036" y="17678"/>
                  </a:lnTo>
                  <a:lnTo>
                    <a:pt x="58398" y="9936"/>
                  </a:lnTo>
                  <a:lnTo>
                    <a:pt x="56912" y="3048"/>
                  </a:lnTo>
                  <a:lnTo>
                    <a:pt x="52467" y="183"/>
                  </a:lnTo>
                  <a:lnTo>
                    <a:pt x="46049" y="0"/>
                  </a:lnTo>
                  <a:lnTo>
                    <a:pt x="38315" y="1606"/>
                  </a:lnTo>
                  <a:lnTo>
                    <a:pt x="22813" y="14906"/>
                  </a:lnTo>
                  <a:lnTo>
                    <a:pt x="9012" y="36077"/>
                  </a:lnTo>
                  <a:lnTo>
                    <a:pt x="0" y="62761"/>
                  </a:lnTo>
                  <a:lnTo>
                    <a:pt x="2327" y="87288"/>
                  </a:lnTo>
                  <a:lnTo>
                    <a:pt x="6576" y="98666"/>
                  </a:lnTo>
                  <a:lnTo>
                    <a:pt x="14591" y="107115"/>
                  </a:lnTo>
                  <a:lnTo>
                    <a:pt x="37316" y="118806"/>
                  </a:lnTo>
                  <a:lnTo>
                    <a:pt x="48904" y="119677"/>
                  </a:lnTo>
                  <a:lnTo>
                    <a:pt x="70993" y="113736"/>
                  </a:lnTo>
                  <a:lnTo>
                    <a:pt x="87719" y="102458"/>
                  </a:lnTo>
                  <a:lnTo>
                    <a:pt x="94598" y="95824"/>
                  </a:lnTo>
                  <a:lnTo>
                    <a:pt x="100912" y="93128"/>
                  </a:lnTo>
                  <a:lnTo>
                    <a:pt x="106848" y="93058"/>
                  </a:lnTo>
                  <a:lnTo>
                    <a:pt x="112533" y="94739"/>
                  </a:lnTo>
                  <a:lnTo>
                    <a:pt x="162771" y="12919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F2FF446-516D-4B09-A0F1-753ECAB30F1E}"/>
              </a:ext>
            </a:extLst>
          </p:cNvPr>
          <p:cNvGrpSpPr/>
          <p:nvPr/>
        </p:nvGrpSpPr>
        <p:grpSpPr>
          <a:xfrm>
            <a:off x="8358501" y="4817822"/>
            <a:ext cx="319936" cy="272582"/>
            <a:chOff x="8358501" y="4817822"/>
            <a:chExt cx="319936" cy="272582"/>
          </a:xfrm>
        </p:grpSpPr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20388442-8409-454B-8460-44566D0EB6F5}"/>
                </a:ext>
              </a:extLst>
            </p:cNvPr>
            <p:cNvSpPr/>
            <p:nvPr/>
          </p:nvSpPr>
          <p:spPr>
            <a:xfrm>
              <a:off x="8358501" y="4817822"/>
              <a:ext cx="319936" cy="272582"/>
            </a:xfrm>
            <a:custGeom>
              <a:avLst/>
              <a:gdLst/>
              <a:ahLst/>
              <a:cxnLst/>
              <a:rect l="0" t="0" r="0" b="0"/>
              <a:pathLst>
                <a:path w="319936" h="272582">
                  <a:moveTo>
                    <a:pt x="122417" y="24775"/>
                  </a:moveTo>
                  <a:lnTo>
                    <a:pt x="114164" y="12394"/>
                  </a:lnTo>
                  <a:lnTo>
                    <a:pt x="103202" y="4013"/>
                  </a:lnTo>
                  <a:lnTo>
                    <a:pt x="96651" y="569"/>
                  </a:lnTo>
                  <a:lnTo>
                    <a:pt x="89693" y="0"/>
                  </a:lnTo>
                  <a:lnTo>
                    <a:pt x="75052" y="3975"/>
                  </a:lnTo>
                  <a:lnTo>
                    <a:pt x="39861" y="48938"/>
                  </a:lnTo>
                  <a:lnTo>
                    <a:pt x="16051" y="97702"/>
                  </a:lnTo>
                  <a:lnTo>
                    <a:pt x="0" y="152196"/>
                  </a:lnTo>
                  <a:lnTo>
                    <a:pt x="1503" y="205207"/>
                  </a:lnTo>
                  <a:lnTo>
                    <a:pt x="11576" y="227117"/>
                  </a:lnTo>
                  <a:lnTo>
                    <a:pt x="45803" y="262977"/>
                  </a:lnTo>
                  <a:lnTo>
                    <a:pt x="75660" y="270813"/>
                  </a:lnTo>
                  <a:lnTo>
                    <a:pt x="112839" y="272581"/>
                  </a:lnTo>
                  <a:lnTo>
                    <a:pt x="154900" y="270305"/>
                  </a:lnTo>
                  <a:lnTo>
                    <a:pt x="192441" y="261878"/>
                  </a:lnTo>
                  <a:lnTo>
                    <a:pt x="226969" y="249350"/>
                  </a:lnTo>
                  <a:lnTo>
                    <a:pt x="259489" y="234089"/>
                  </a:lnTo>
                  <a:lnTo>
                    <a:pt x="302532" y="189493"/>
                  </a:lnTo>
                  <a:lnTo>
                    <a:pt x="317638" y="163089"/>
                  </a:lnTo>
                  <a:lnTo>
                    <a:pt x="319935" y="133395"/>
                  </a:lnTo>
                  <a:lnTo>
                    <a:pt x="313693" y="101507"/>
                  </a:lnTo>
                  <a:lnTo>
                    <a:pt x="301758" y="68156"/>
                  </a:lnTo>
                  <a:lnTo>
                    <a:pt x="282573" y="44195"/>
                  </a:lnTo>
                  <a:lnTo>
                    <a:pt x="231313" y="12965"/>
                  </a:lnTo>
                  <a:lnTo>
                    <a:pt x="202789" y="9991"/>
                  </a:lnTo>
                  <a:lnTo>
                    <a:pt x="143454" y="22811"/>
                  </a:lnTo>
                  <a:lnTo>
                    <a:pt x="98658" y="55572"/>
                  </a:lnTo>
                  <a:lnTo>
                    <a:pt x="44682" y="11805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0556F76-2E5A-4CCA-98FC-647BCBFB5B35}"/>
                </a:ext>
              </a:extLst>
            </p:cNvPr>
            <p:cNvSpPr/>
            <p:nvPr/>
          </p:nvSpPr>
          <p:spPr>
            <a:xfrm>
              <a:off x="8418730" y="4916966"/>
              <a:ext cx="78629" cy="112196"/>
            </a:xfrm>
            <a:custGeom>
              <a:avLst/>
              <a:gdLst/>
              <a:ahLst/>
              <a:cxnLst/>
              <a:rect l="0" t="0" r="0" b="0"/>
              <a:pathLst>
                <a:path w="78629" h="112196">
                  <a:moveTo>
                    <a:pt x="0" y="3366"/>
                  </a:moveTo>
                  <a:lnTo>
                    <a:pt x="12379" y="7493"/>
                  </a:lnTo>
                  <a:lnTo>
                    <a:pt x="73892" y="0"/>
                  </a:lnTo>
                  <a:lnTo>
                    <a:pt x="78628" y="1122"/>
                  </a:lnTo>
                  <a:lnTo>
                    <a:pt x="77468" y="4461"/>
                  </a:lnTo>
                  <a:lnTo>
                    <a:pt x="37489" y="41833"/>
                  </a:lnTo>
                  <a:lnTo>
                    <a:pt x="29618" y="61346"/>
                  </a:lnTo>
                  <a:lnTo>
                    <a:pt x="31837" y="70522"/>
                  </a:lnTo>
                  <a:lnTo>
                    <a:pt x="45820" y="87627"/>
                  </a:lnTo>
                  <a:lnTo>
                    <a:pt x="77735" y="11219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A79AA34-6C22-4001-920F-0C85E809A44A}"/>
                </a:ext>
              </a:extLst>
            </p:cNvPr>
            <p:cNvSpPr/>
            <p:nvPr/>
          </p:nvSpPr>
          <p:spPr>
            <a:xfrm>
              <a:off x="8576752" y="4888713"/>
              <a:ext cx="98506" cy="163770"/>
            </a:xfrm>
            <a:custGeom>
              <a:avLst/>
              <a:gdLst/>
              <a:ahLst/>
              <a:cxnLst/>
              <a:rect l="0" t="0" r="0" b="0"/>
              <a:pathLst>
                <a:path w="98506" h="163770">
                  <a:moveTo>
                    <a:pt x="44090" y="31619"/>
                  </a:moveTo>
                  <a:lnTo>
                    <a:pt x="56470" y="19239"/>
                  </a:lnTo>
                  <a:lnTo>
                    <a:pt x="58389" y="13864"/>
                  </a:lnTo>
                  <a:lnTo>
                    <a:pt x="57942" y="8554"/>
                  </a:lnTo>
                  <a:lnTo>
                    <a:pt x="55915" y="3286"/>
                  </a:lnTo>
                  <a:lnTo>
                    <a:pt x="51973" y="639"/>
                  </a:lnTo>
                  <a:lnTo>
                    <a:pt x="40683" y="0"/>
                  </a:lnTo>
                  <a:lnTo>
                    <a:pt x="27029" y="11808"/>
                  </a:lnTo>
                  <a:lnTo>
                    <a:pt x="1276" y="54578"/>
                  </a:lnTo>
                  <a:lnTo>
                    <a:pt x="0" y="66790"/>
                  </a:lnTo>
                  <a:lnTo>
                    <a:pt x="5492" y="91876"/>
                  </a:lnTo>
                  <a:lnTo>
                    <a:pt x="12312" y="101157"/>
                  </a:lnTo>
                  <a:lnTo>
                    <a:pt x="31406" y="113772"/>
                  </a:lnTo>
                  <a:lnTo>
                    <a:pt x="41679" y="115754"/>
                  </a:lnTo>
                  <a:lnTo>
                    <a:pt x="70919" y="113746"/>
                  </a:lnTo>
                  <a:lnTo>
                    <a:pt x="85093" y="118792"/>
                  </a:lnTo>
                  <a:lnTo>
                    <a:pt x="89563" y="125146"/>
                  </a:lnTo>
                  <a:lnTo>
                    <a:pt x="98505" y="16376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A6EFA4FF-AFD4-4958-8840-E53BA19EF15E}"/>
              </a:ext>
            </a:extLst>
          </p:cNvPr>
          <p:cNvSpPr/>
          <p:nvPr/>
        </p:nvSpPr>
        <p:spPr>
          <a:xfrm>
            <a:off x="8141836" y="6000852"/>
            <a:ext cx="395248" cy="318527"/>
          </a:xfrm>
          <a:custGeom>
            <a:avLst/>
            <a:gdLst/>
            <a:ahLst/>
            <a:cxnLst/>
            <a:rect l="0" t="0" r="0" b="0"/>
            <a:pathLst>
              <a:path w="395248" h="318527">
                <a:moveTo>
                  <a:pt x="121423" y="0"/>
                </a:moveTo>
                <a:lnTo>
                  <a:pt x="71775" y="30007"/>
                </a:lnTo>
                <a:lnTo>
                  <a:pt x="34866" y="68039"/>
                </a:lnTo>
                <a:lnTo>
                  <a:pt x="20533" y="97183"/>
                </a:lnTo>
                <a:lnTo>
                  <a:pt x="9249" y="132159"/>
                </a:lnTo>
                <a:lnTo>
                  <a:pt x="0" y="171024"/>
                </a:lnTo>
                <a:lnTo>
                  <a:pt x="2470" y="204707"/>
                </a:lnTo>
                <a:lnTo>
                  <a:pt x="28248" y="262863"/>
                </a:lnTo>
                <a:lnTo>
                  <a:pt x="82315" y="300801"/>
                </a:lnTo>
                <a:lnTo>
                  <a:pt x="116081" y="314545"/>
                </a:lnTo>
                <a:lnTo>
                  <a:pt x="157593" y="318526"/>
                </a:lnTo>
                <a:lnTo>
                  <a:pt x="204269" y="315998"/>
                </a:lnTo>
                <a:lnTo>
                  <a:pt x="254389" y="309130"/>
                </a:lnTo>
                <a:lnTo>
                  <a:pt x="294713" y="297641"/>
                </a:lnTo>
                <a:lnTo>
                  <a:pt x="357942" y="266450"/>
                </a:lnTo>
                <a:lnTo>
                  <a:pt x="376704" y="244141"/>
                </a:lnTo>
                <a:lnTo>
                  <a:pt x="395247" y="189409"/>
                </a:lnTo>
                <a:lnTo>
                  <a:pt x="391208" y="160822"/>
                </a:lnTo>
                <a:lnTo>
                  <a:pt x="363688" y="103722"/>
                </a:lnTo>
                <a:lnTo>
                  <a:pt x="331303" y="82103"/>
                </a:lnTo>
                <a:lnTo>
                  <a:pt x="288118" y="65101"/>
                </a:lnTo>
                <a:lnTo>
                  <a:pt x="237736" y="51174"/>
                </a:lnTo>
                <a:lnTo>
                  <a:pt x="198965" y="43617"/>
                </a:lnTo>
                <a:lnTo>
                  <a:pt x="142068" y="39827"/>
                </a:lnTo>
                <a:lnTo>
                  <a:pt x="90330" y="38868"/>
                </a:lnTo>
              </a:path>
            </a:pathLst>
          </a:custGeom>
          <a:ln w="127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A0C080CF-1147-4746-BEF8-ADCF8E99460E}"/>
              </a:ext>
            </a:extLst>
          </p:cNvPr>
          <p:cNvGrpSpPr/>
          <p:nvPr/>
        </p:nvGrpSpPr>
        <p:grpSpPr>
          <a:xfrm>
            <a:off x="6980752" y="6133002"/>
            <a:ext cx="1469074" cy="828948"/>
            <a:chOff x="6980752" y="6133002"/>
            <a:chExt cx="1469074" cy="828948"/>
          </a:xfrm>
        </p:grpSpPr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D890CC2-D7E7-46CC-95CA-4CC9EE5D6D5F}"/>
                </a:ext>
              </a:extLst>
            </p:cNvPr>
            <p:cNvSpPr/>
            <p:nvPr/>
          </p:nvSpPr>
          <p:spPr>
            <a:xfrm>
              <a:off x="8154430" y="6136648"/>
              <a:ext cx="132151" cy="4129"/>
            </a:xfrm>
            <a:custGeom>
              <a:avLst/>
              <a:gdLst/>
              <a:ahLst/>
              <a:cxnLst/>
              <a:rect l="0" t="0" r="0" b="0"/>
              <a:pathLst>
                <a:path w="132151" h="4129">
                  <a:moveTo>
                    <a:pt x="0" y="4128"/>
                  </a:moveTo>
                  <a:lnTo>
                    <a:pt x="12380" y="0"/>
                  </a:lnTo>
                  <a:lnTo>
                    <a:pt x="69766" y="3366"/>
                  </a:lnTo>
                  <a:lnTo>
                    <a:pt x="132150" y="412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2F6D21F-8EFD-4EAB-9759-2EA58810E907}"/>
                </a:ext>
              </a:extLst>
            </p:cNvPr>
            <p:cNvSpPr/>
            <p:nvPr/>
          </p:nvSpPr>
          <p:spPr>
            <a:xfrm>
              <a:off x="8214209" y="6133002"/>
              <a:ext cx="25731" cy="132151"/>
            </a:xfrm>
            <a:custGeom>
              <a:avLst/>
              <a:gdLst/>
              <a:ahLst/>
              <a:cxnLst/>
              <a:rect l="0" t="0" r="0" b="0"/>
              <a:pathLst>
                <a:path w="25731" h="132151">
                  <a:moveTo>
                    <a:pt x="25730" y="0"/>
                  </a:moveTo>
                  <a:lnTo>
                    <a:pt x="13350" y="4126"/>
                  </a:lnTo>
                  <a:lnTo>
                    <a:pt x="4968" y="13062"/>
                  </a:lnTo>
                  <a:lnTo>
                    <a:pt x="1524" y="19073"/>
                  </a:lnTo>
                  <a:lnTo>
                    <a:pt x="0" y="34965"/>
                  </a:lnTo>
                  <a:lnTo>
                    <a:pt x="10655" y="97472"/>
                  </a:lnTo>
                  <a:lnTo>
                    <a:pt x="17957" y="13215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C31C55B-CBF8-40B4-BF51-711AE06E2CDA}"/>
                </a:ext>
              </a:extLst>
            </p:cNvPr>
            <p:cNvSpPr/>
            <p:nvPr/>
          </p:nvSpPr>
          <p:spPr>
            <a:xfrm>
              <a:off x="8330903" y="6134250"/>
              <a:ext cx="118923" cy="169771"/>
            </a:xfrm>
            <a:custGeom>
              <a:avLst/>
              <a:gdLst/>
              <a:ahLst/>
              <a:cxnLst/>
              <a:rect l="0" t="0" r="0" b="0"/>
              <a:pathLst>
                <a:path w="118923" h="169771">
                  <a:moveTo>
                    <a:pt x="48959" y="14299"/>
                  </a:moveTo>
                  <a:lnTo>
                    <a:pt x="44832" y="1919"/>
                  </a:lnTo>
                  <a:lnTo>
                    <a:pt x="41026" y="0"/>
                  </a:lnTo>
                  <a:lnTo>
                    <a:pt x="35896" y="448"/>
                  </a:lnTo>
                  <a:lnTo>
                    <a:pt x="29886" y="2474"/>
                  </a:lnTo>
                  <a:lnTo>
                    <a:pt x="9047" y="25958"/>
                  </a:lnTo>
                  <a:lnTo>
                    <a:pt x="989" y="55182"/>
                  </a:lnTo>
                  <a:lnTo>
                    <a:pt x="0" y="86884"/>
                  </a:lnTo>
                  <a:lnTo>
                    <a:pt x="8198" y="109611"/>
                  </a:lnTo>
                  <a:lnTo>
                    <a:pt x="15739" y="116708"/>
                  </a:lnTo>
                  <a:lnTo>
                    <a:pt x="35634" y="124594"/>
                  </a:lnTo>
                  <a:lnTo>
                    <a:pt x="58872" y="121189"/>
                  </a:lnTo>
                  <a:lnTo>
                    <a:pt x="81004" y="111039"/>
                  </a:lnTo>
                  <a:lnTo>
                    <a:pt x="96600" y="97889"/>
                  </a:lnTo>
                  <a:lnTo>
                    <a:pt x="100585" y="96802"/>
                  </a:lnTo>
                  <a:lnTo>
                    <a:pt x="102378" y="99531"/>
                  </a:lnTo>
                  <a:lnTo>
                    <a:pt x="109448" y="141710"/>
                  </a:lnTo>
                  <a:lnTo>
                    <a:pt x="118922" y="16977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12144285-0679-41D1-A8EC-E7B3C7EAD801}"/>
                </a:ext>
              </a:extLst>
            </p:cNvPr>
            <p:cNvSpPr/>
            <p:nvPr/>
          </p:nvSpPr>
          <p:spPr>
            <a:xfrm>
              <a:off x="6980752" y="6540873"/>
              <a:ext cx="502034" cy="421077"/>
            </a:xfrm>
            <a:custGeom>
              <a:avLst/>
              <a:gdLst/>
              <a:ahLst/>
              <a:cxnLst/>
              <a:rect l="0" t="0" r="0" b="0"/>
              <a:pathLst>
                <a:path w="502034" h="421077">
                  <a:moveTo>
                    <a:pt x="139799" y="4126"/>
                  </a:moveTo>
                  <a:lnTo>
                    <a:pt x="123293" y="0"/>
                  </a:lnTo>
                  <a:lnTo>
                    <a:pt x="101368" y="9490"/>
                  </a:lnTo>
                  <a:lnTo>
                    <a:pt x="88267" y="18066"/>
                  </a:lnTo>
                  <a:lnTo>
                    <a:pt x="52980" y="66752"/>
                  </a:lnTo>
                  <a:lnTo>
                    <a:pt x="32687" y="100291"/>
                  </a:lnTo>
                  <a:lnTo>
                    <a:pt x="18295" y="136471"/>
                  </a:lnTo>
                  <a:lnTo>
                    <a:pt x="7836" y="174409"/>
                  </a:lnTo>
                  <a:lnTo>
                    <a:pt x="0" y="213522"/>
                  </a:lnTo>
                  <a:lnTo>
                    <a:pt x="2550" y="250825"/>
                  </a:lnTo>
                  <a:lnTo>
                    <a:pt x="12023" y="286922"/>
                  </a:lnTo>
                  <a:lnTo>
                    <a:pt x="26112" y="322215"/>
                  </a:lnTo>
                  <a:lnTo>
                    <a:pt x="56234" y="351790"/>
                  </a:lnTo>
                  <a:lnTo>
                    <a:pt x="97045" y="377554"/>
                  </a:lnTo>
                  <a:lnTo>
                    <a:pt x="144981" y="400775"/>
                  </a:lnTo>
                  <a:lnTo>
                    <a:pt x="193350" y="413665"/>
                  </a:lnTo>
                  <a:lnTo>
                    <a:pt x="242007" y="419666"/>
                  </a:lnTo>
                  <a:lnTo>
                    <a:pt x="290855" y="421076"/>
                  </a:lnTo>
                  <a:lnTo>
                    <a:pt x="338104" y="411651"/>
                  </a:lnTo>
                  <a:lnTo>
                    <a:pt x="384287" y="395004"/>
                  </a:lnTo>
                  <a:lnTo>
                    <a:pt x="429758" y="373541"/>
                  </a:lnTo>
                  <a:lnTo>
                    <a:pt x="460936" y="346276"/>
                  </a:lnTo>
                  <a:lnTo>
                    <a:pt x="482585" y="315144"/>
                  </a:lnTo>
                  <a:lnTo>
                    <a:pt x="497882" y="281433"/>
                  </a:lnTo>
                  <a:lnTo>
                    <a:pt x="502033" y="245139"/>
                  </a:lnTo>
                  <a:lnTo>
                    <a:pt x="498756" y="207124"/>
                  </a:lnTo>
                  <a:lnTo>
                    <a:pt x="490524" y="167961"/>
                  </a:lnTo>
                  <a:lnTo>
                    <a:pt x="466035" y="130624"/>
                  </a:lnTo>
                  <a:lnTo>
                    <a:pt x="430706" y="94503"/>
                  </a:lnTo>
                  <a:lnTo>
                    <a:pt x="388152" y="59195"/>
                  </a:lnTo>
                  <a:lnTo>
                    <a:pt x="342508" y="39111"/>
                  </a:lnTo>
                  <a:lnTo>
                    <a:pt x="294804" y="29177"/>
                  </a:lnTo>
                  <a:lnTo>
                    <a:pt x="245727" y="26009"/>
                  </a:lnTo>
                  <a:lnTo>
                    <a:pt x="198325" y="35989"/>
                  </a:lnTo>
                  <a:lnTo>
                    <a:pt x="152041" y="54734"/>
                  </a:lnTo>
                  <a:lnTo>
                    <a:pt x="106501" y="79324"/>
                  </a:lnTo>
                  <a:lnTo>
                    <a:pt x="55902" y="106645"/>
                  </a:lnTo>
                  <a:lnTo>
                    <a:pt x="15423" y="12850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1177E752-7769-4E60-AD05-E2D2D00289DE}"/>
                </a:ext>
              </a:extLst>
            </p:cNvPr>
            <p:cNvSpPr/>
            <p:nvPr/>
          </p:nvSpPr>
          <p:spPr>
            <a:xfrm>
              <a:off x="7058363" y="6683025"/>
              <a:ext cx="109634" cy="157369"/>
            </a:xfrm>
            <a:custGeom>
              <a:avLst/>
              <a:gdLst/>
              <a:ahLst/>
              <a:cxnLst/>
              <a:rect l="0" t="0" r="0" b="0"/>
              <a:pathLst>
                <a:path w="109634" h="157369">
                  <a:moveTo>
                    <a:pt x="0" y="32991"/>
                  </a:moveTo>
                  <a:lnTo>
                    <a:pt x="52190" y="18869"/>
                  </a:lnTo>
                  <a:lnTo>
                    <a:pt x="109633" y="0"/>
                  </a:lnTo>
                  <a:lnTo>
                    <a:pt x="109364" y="1496"/>
                  </a:lnTo>
                  <a:lnTo>
                    <a:pt x="106595" y="4221"/>
                  </a:lnTo>
                  <a:lnTo>
                    <a:pt x="84395" y="16529"/>
                  </a:lnTo>
                  <a:lnTo>
                    <a:pt x="73209" y="28265"/>
                  </a:lnTo>
                  <a:lnTo>
                    <a:pt x="71264" y="37614"/>
                  </a:lnTo>
                  <a:lnTo>
                    <a:pt x="80551" y="89855"/>
                  </a:lnTo>
                  <a:lnTo>
                    <a:pt x="104470" y="148626"/>
                  </a:lnTo>
                  <a:lnTo>
                    <a:pt x="108829" y="15736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CC5AD285-181F-4C08-B270-8294B89898CD}"/>
                </a:ext>
              </a:extLst>
            </p:cNvPr>
            <p:cNvSpPr/>
            <p:nvPr/>
          </p:nvSpPr>
          <p:spPr>
            <a:xfrm>
              <a:off x="7251036" y="6665924"/>
              <a:ext cx="133816" cy="190017"/>
            </a:xfrm>
            <a:custGeom>
              <a:avLst/>
              <a:gdLst/>
              <a:ahLst/>
              <a:cxnLst/>
              <a:rect l="0" t="0" r="0" b="0"/>
              <a:pathLst>
                <a:path w="133816" h="190017">
                  <a:moveTo>
                    <a:pt x="63853" y="26772"/>
                  </a:moveTo>
                  <a:lnTo>
                    <a:pt x="67980" y="10265"/>
                  </a:lnTo>
                  <a:lnTo>
                    <a:pt x="65741" y="5403"/>
                  </a:lnTo>
                  <a:lnTo>
                    <a:pt x="60794" y="2161"/>
                  </a:lnTo>
                  <a:lnTo>
                    <a:pt x="54040" y="0"/>
                  </a:lnTo>
                  <a:lnTo>
                    <a:pt x="45219" y="2877"/>
                  </a:lnTo>
                  <a:lnTo>
                    <a:pt x="23901" y="17593"/>
                  </a:lnTo>
                  <a:lnTo>
                    <a:pt x="6940" y="47741"/>
                  </a:lnTo>
                  <a:lnTo>
                    <a:pt x="0" y="66664"/>
                  </a:lnTo>
                  <a:lnTo>
                    <a:pt x="1500" y="101507"/>
                  </a:lnTo>
                  <a:lnTo>
                    <a:pt x="6737" y="118054"/>
                  </a:lnTo>
                  <a:lnTo>
                    <a:pt x="14548" y="129949"/>
                  </a:lnTo>
                  <a:lnTo>
                    <a:pt x="34742" y="145470"/>
                  </a:lnTo>
                  <a:lnTo>
                    <a:pt x="58113" y="150640"/>
                  </a:lnTo>
                  <a:lnTo>
                    <a:pt x="70391" y="150810"/>
                  </a:lnTo>
                  <a:lnTo>
                    <a:pt x="81168" y="146604"/>
                  </a:lnTo>
                  <a:lnTo>
                    <a:pt x="100052" y="130415"/>
                  </a:lnTo>
                  <a:lnTo>
                    <a:pt x="106987" y="129552"/>
                  </a:lnTo>
                  <a:lnTo>
                    <a:pt x="112475" y="134159"/>
                  </a:lnTo>
                  <a:lnTo>
                    <a:pt x="133815" y="19001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3B468E40-75B1-4D62-9698-1F4E61D49758}"/>
              </a:ext>
            </a:extLst>
          </p:cNvPr>
          <p:cNvGrpSpPr/>
          <p:nvPr/>
        </p:nvGrpSpPr>
        <p:grpSpPr>
          <a:xfrm>
            <a:off x="6887345" y="4832041"/>
            <a:ext cx="898138" cy="492515"/>
            <a:chOff x="6887345" y="4832041"/>
            <a:chExt cx="898138" cy="492515"/>
          </a:xfrm>
        </p:grpSpPr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A2E92736-267F-46ED-9D66-D1372FA578D8}"/>
                </a:ext>
              </a:extLst>
            </p:cNvPr>
            <p:cNvSpPr/>
            <p:nvPr/>
          </p:nvSpPr>
          <p:spPr>
            <a:xfrm>
              <a:off x="6910666" y="4873691"/>
              <a:ext cx="124377" cy="404224"/>
            </a:xfrm>
            <a:custGeom>
              <a:avLst/>
              <a:gdLst/>
              <a:ahLst/>
              <a:cxnLst/>
              <a:rect l="0" t="0" r="0" b="0"/>
              <a:pathLst>
                <a:path w="124377" h="404224">
                  <a:moveTo>
                    <a:pt x="124376" y="404223"/>
                  </a:moveTo>
                  <a:lnTo>
                    <a:pt x="116124" y="395970"/>
                  </a:lnTo>
                  <a:lnTo>
                    <a:pt x="106864" y="370204"/>
                  </a:lnTo>
                  <a:lnTo>
                    <a:pt x="101821" y="307911"/>
                  </a:lnTo>
                  <a:lnTo>
                    <a:pt x="97080" y="252281"/>
                  </a:lnTo>
                  <a:lnTo>
                    <a:pt x="93223" y="242468"/>
                  </a:lnTo>
                  <a:lnTo>
                    <a:pt x="82027" y="229261"/>
                  </a:lnTo>
                  <a:lnTo>
                    <a:pt x="61157" y="216969"/>
                  </a:lnTo>
                  <a:lnTo>
                    <a:pt x="56318" y="211153"/>
                  </a:lnTo>
                  <a:lnTo>
                    <a:pt x="50942" y="195477"/>
                  </a:lnTo>
                  <a:lnTo>
                    <a:pt x="53083" y="134647"/>
                  </a:lnTo>
                  <a:lnTo>
                    <a:pt x="50080" y="117713"/>
                  </a:lnTo>
                  <a:lnTo>
                    <a:pt x="39406" y="97738"/>
                  </a:lnTo>
                  <a:lnTo>
                    <a:pt x="25303" y="80879"/>
                  </a:lnTo>
                  <a:lnTo>
                    <a:pt x="23779" y="74648"/>
                  </a:lnTo>
                  <a:lnTo>
                    <a:pt x="26833" y="43728"/>
                  </a:lnTo>
                  <a:lnTo>
                    <a:pt x="25662" y="34334"/>
                  </a:lnTo>
                  <a:lnTo>
                    <a:pt x="22291" y="27208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549F573-6A09-40F5-A5F5-33D8F0BF9028}"/>
                </a:ext>
              </a:extLst>
            </p:cNvPr>
            <p:cNvSpPr/>
            <p:nvPr/>
          </p:nvSpPr>
          <p:spPr>
            <a:xfrm>
              <a:off x="6887345" y="4832041"/>
              <a:ext cx="63550" cy="52876"/>
            </a:xfrm>
            <a:custGeom>
              <a:avLst/>
              <a:gdLst/>
              <a:ahLst/>
              <a:cxnLst/>
              <a:rect l="0" t="0" r="0" b="0"/>
              <a:pathLst>
                <a:path w="63550" h="52876">
                  <a:moveTo>
                    <a:pt x="0" y="26103"/>
                  </a:moveTo>
                  <a:lnTo>
                    <a:pt x="0" y="42609"/>
                  </a:lnTo>
                  <a:lnTo>
                    <a:pt x="3455" y="47472"/>
                  </a:lnTo>
                  <a:lnTo>
                    <a:pt x="9213" y="50714"/>
                  </a:lnTo>
                  <a:lnTo>
                    <a:pt x="16507" y="52875"/>
                  </a:lnTo>
                  <a:lnTo>
                    <a:pt x="33824" y="50669"/>
                  </a:lnTo>
                  <a:lnTo>
                    <a:pt x="43279" y="47663"/>
                  </a:lnTo>
                  <a:lnTo>
                    <a:pt x="56088" y="37412"/>
                  </a:lnTo>
                  <a:lnTo>
                    <a:pt x="60712" y="31051"/>
                  </a:lnTo>
                  <a:lnTo>
                    <a:pt x="63549" y="14770"/>
                  </a:lnTo>
                  <a:lnTo>
                    <a:pt x="63095" y="5592"/>
                  </a:lnTo>
                  <a:lnTo>
                    <a:pt x="59338" y="1200"/>
                  </a:lnTo>
                  <a:lnTo>
                    <a:pt x="53378" y="0"/>
                  </a:lnTo>
                  <a:lnTo>
                    <a:pt x="45950" y="927"/>
                  </a:lnTo>
                  <a:lnTo>
                    <a:pt x="39270" y="6728"/>
                  </a:lnTo>
                  <a:lnTo>
                    <a:pt x="15548" y="4942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4A078D82-240E-4798-8941-60B9C4519A18}"/>
                </a:ext>
              </a:extLst>
            </p:cNvPr>
            <p:cNvSpPr/>
            <p:nvPr/>
          </p:nvSpPr>
          <p:spPr>
            <a:xfrm>
              <a:off x="7283795" y="5044708"/>
              <a:ext cx="458640" cy="279848"/>
            </a:xfrm>
            <a:custGeom>
              <a:avLst/>
              <a:gdLst/>
              <a:ahLst/>
              <a:cxnLst/>
              <a:rect l="0" t="0" r="0" b="0"/>
              <a:pathLst>
                <a:path w="458640" h="279848">
                  <a:moveTo>
                    <a:pt x="0" y="279847"/>
                  </a:moveTo>
                  <a:lnTo>
                    <a:pt x="19482" y="264844"/>
                  </a:lnTo>
                  <a:lnTo>
                    <a:pt x="70375" y="208092"/>
                  </a:lnTo>
                  <a:lnTo>
                    <a:pt x="89436" y="200451"/>
                  </a:lnTo>
                  <a:lnTo>
                    <a:pt x="107120" y="201662"/>
                  </a:lnTo>
                  <a:lnTo>
                    <a:pt x="123617" y="205367"/>
                  </a:lnTo>
                  <a:lnTo>
                    <a:pt x="139585" y="204134"/>
                  </a:lnTo>
                  <a:lnTo>
                    <a:pt x="155321" y="196101"/>
                  </a:lnTo>
                  <a:lnTo>
                    <a:pt x="163144" y="190331"/>
                  </a:lnTo>
                  <a:lnTo>
                    <a:pt x="195946" y="138031"/>
                  </a:lnTo>
                  <a:lnTo>
                    <a:pt x="203184" y="125706"/>
                  </a:lnTo>
                  <a:lnTo>
                    <a:pt x="211464" y="117490"/>
                  </a:lnTo>
                  <a:lnTo>
                    <a:pt x="229877" y="108360"/>
                  </a:lnTo>
                  <a:lnTo>
                    <a:pt x="247273" y="106605"/>
                  </a:lnTo>
                  <a:lnTo>
                    <a:pt x="283682" y="108390"/>
                  </a:lnTo>
                  <a:lnTo>
                    <a:pt x="301417" y="104028"/>
                  </a:lnTo>
                  <a:lnTo>
                    <a:pt x="317073" y="95467"/>
                  </a:lnTo>
                  <a:lnTo>
                    <a:pt x="335599" y="75216"/>
                  </a:lnTo>
                  <a:lnTo>
                    <a:pt x="352892" y="50309"/>
                  </a:lnTo>
                  <a:lnTo>
                    <a:pt x="366726" y="40210"/>
                  </a:lnTo>
                  <a:lnTo>
                    <a:pt x="425503" y="27768"/>
                  </a:lnTo>
                  <a:lnTo>
                    <a:pt x="446134" y="16385"/>
                  </a:lnTo>
                  <a:lnTo>
                    <a:pt x="453081" y="9298"/>
                  </a:lnTo>
                  <a:lnTo>
                    <a:pt x="458639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3F255D7-99E8-4F46-AB14-C6515E8CB2C9}"/>
                </a:ext>
              </a:extLst>
            </p:cNvPr>
            <p:cNvSpPr/>
            <p:nvPr/>
          </p:nvSpPr>
          <p:spPr>
            <a:xfrm>
              <a:off x="7726886" y="5013134"/>
              <a:ext cx="58597" cy="54545"/>
            </a:xfrm>
            <a:custGeom>
              <a:avLst/>
              <a:gdLst/>
              <a:ahLst/>
              <a:cxnLst/>
              <a:rect l="0" t="0" r="0" b="0"/>
              <a:pathLst>
                <a:path w="58597" h="54545">
                  <a:moveTo>
                    <a:pt x="0" y="8254"/>
                  </a:moveTo>
                  <a:lnTo>
                    <a:pt x="8253" y="0"/>
                  </a:lnTo>
                  <a:lnTo>
                    <a:pt x="8957" y="1887"/>
                  </a:lnTo>
                  <a:lnTo>
                    <a:pt x="5150" y="23450"/>
                  </a:lnTo>
                  <a:lnTo>
                    <a:pt x="9775" y="39192"/>
                  </a:lnTo>
                  <a:lnTo>
                    <a:pt x="15155" y="45290"/>
                  </a:lnTo>
                  <a:lnTo>
                    <a:pt x="30344" y="54369"/>
                  </a:lnTo>
                  <a:lnTo>
                    <a:pt x="37504" y="54544"/>
                  </a:lnTo>
                  <a:lnTo>
                    <a:pt x="44005" y="52070"/>
                  </a:lnTo>
                  <a:lnTo>
                    <a:pt x="50066" y="47829"/>
                  </a:lnTo>
                  <a:lnTo>
                    <a:pt x="54106" y="41547"/>
                  </a:lnTo>
                  <a:lnTo>
                    <a:pt x="58596" y="25354"/>
                  </a:lnTo>
                  <a:lnTo>
                    <a:pt x="55475" y="17926"/>
                  </a:lnTo>
                  <a:lnTo>
                    <a:pt x="40490" y="5067"/>
                  </a:lnTo>
                  <a:lnTo>
                    <a:pt x="26345" y="503"/>
                  </a:lnTo>
                  <a:lnTo>
                    <a:pt x="7774" y="48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1690E13-9094-4E29-9815-27906F6BAD82}"/>
              </a:ext>
            </a:extLst>
          </p:cNvPr>
          <p:cNvGrpSpPr/>
          <p:nvPr/>
        </p:nvGrpSpPr>
        <p:grpSpPr>
          <a:xfrm>
            <a:off x="6403213" y="5394517"/>
            <a:ext cx="1292426" cy="746868"/>
            <a:chOff x="6403213" y="5394517"/>
            <a:chExt cx="1292426" cy="746868"/>
          </a:xfrm>
        </p:grpSpPr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4B19E95-1B9D-45FC-A4BF-61E9127C7DDE}"/>
                </a:ext>
              </a:extLst>
            </p:cNvPr>
            <p:cNvSpPr/>
            <p:nvPr/>
          </p:nvSpPr>
          <p:spPr>
            <a:xfrm>
              <a:off x="7307116" y="5604402"/>
              <a:ext cx="342036" cy="256528"/>
            </a:xfrm>
            <a:custGeom>
              <a:avLst/>
              <a:gdLst/>
              <a:ahLst/>
              <a:cxnLst/>
              <a:rect l="0" t="0" r="0" b="0"/>
              <a:pathLst>
                <a:path w="342036" h="256528">
                  <a:moveTo>
                    <a:pt x="0" y="0"/>
                  </a:moveTo>
                  <a:lnTo>
                    <a:pt x="53053" y="26518"/>
                  </a:lnTo>
                  <a:lnTo>
                    <a:pt x="105489" y="44458"/>
                  </a:lnTo>
                  <a:lnTo>
                    <a:pt x="145501" y="56575"/>
                  </a:lnTo>
                  <a:lnTo>
                    <a:pt x="157662" y="66604"/>
                  </a:lnTo>
                  <a:lnTo>
                    <a:pt x="162114" y="72905"/>
                  </a:lnTo>
                  <a:lnTo>
                    <a:pt x="167060" y="89120"/>
                  </a:lnTo>
                  <a:lnTo>
                    <a:pt x="170986" y="106116"/>
                  </a:lnTo>
                  <a:lnTo>
                    <a:pt x="178489" y="119428"/>
                  </a:lnTo>
                  <a:lnTo>
                    <a:pt x="192188" y="128799"/>
                  </a:lnTo>
                  <a:lnTo>
                    <a:pt x="209793" y="134979"/>
                  </a:lnTo>
                  <a:lnTo>
                    <a:pt x="255319" y="143399"/>
                  </a:lnTo>
                  <a:lnTo>
                    <a:pt x="261768" y="147423"/>
                  </a:lnTo>
                  <a:lnTo>
                    <a:pt x="271236" y="158804"/>
                  </a:lnTo>
                  <a:lnTo>
                    <a:pt x="276019" y="174802"/>
                  </a:lnTo>
                  <a:lnTo>
                    <a:pt x="283217" y="209098"/>
                  </a:lnTo>
                  <a:lnTo>
                    <a:pt x="294570" y="228847"/>
                  </a:lnTo>
                  <a:lnTo>
                    <a:pt x="306256" y="237890"/>
                  </a:lnTo>
                  <a:lnTo>
                    <a:pt x="342035" y="25652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FA1373E-DCC2-40B6-A75D-5EEB4990D8DA}"/>
                </a:ext>
              </a:extLst>
            </p:cNvPr>
            <p:cNvSpPr/>
            <p:nvPr/>
          </p:nvSpPr>
          <p:spPr>
            <a:xfrm>
              <a:off x="7643682" y="5876475"/>
              <a:ext cx="51957" cy="85280"/>
            </a:xfrm>
            <a:custGeom>
              <a:avLst/>
              <a:gdLst/>
              <a:ahLst/>
              <a:cxnLst/>
              <a:rect l="0" t="0" r="0" b="0"/>
              <a:pathLst>
                <a:path w="51957" h="85280">
                  <a:moveTo>
                    <a:pt x="13242" y="0"/>
                  </a:moveTo>
                  <a:lnTo>
                    <a:pt x="4989" y="8254"/>
                  </a:lnTo>
                  <a:lnTo>
                    <a:pt x="937" y="21520"/>
                  </a:lnTo>
                  <a:lnTo>
                    <a:pt x="0" y="38931"/>
                  </a:lnTo>
                  <a:lnTo>
                    <a:pt x="2463" y="58186"/>
                  </a:lnTo>
                  <a:lnTo>
                    <a:pt x="11041" y="73654"/>
                  </a:lnTo>
                  <a:lnTo>
                    <a:pt x="16957" y="80197"/>
                  </a:lnTo>
                  <a:lnTo>
                    <a:pt x="23493" y="83695"/>
                  </a:lnTo>
                  <a:lnTo>
                    <a:pt x="37664" y="85279"/>
                  </a:lnTo>
                  <a:lnTo>
                    <a:pt x="43343" y="82765"/>
                  </a:lnTo>
                  <a:lnTo>
                    <a:pt x="51956" y="73061"/>
                  </a:lnTo>
                  <a:lnTo>
                    <a:pt x="50280" y="65982"/>
                  </a:lnTo>
                  <a:lnTo>
                    <a:pt x="21016" y="3109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9DD6C95-67AF-4A78-9ACB-5195570E356D}"/>
                </a:ext>
              </a:extLst>
            </p:cNvPr>
            <p:cNvSpPr/>
            <p:nvPr/>
          </p:nvSpPr>
          <p:spPr>
            <a:xfrm>
              <a:off x="6918440" y="5627723"/>
              <a:ext cx="132150" cy="458639"/>
            </a:xfrm>
            <a:custGeom>
              <a:avLst/>
              <a:gdLst/>
              <a:ahLst/>
              <a:cxnLst/>
              <a:rect l="0" t="0" r="0" b="0"/>
              <a:pathLst>
                <a:path w="132150" h="458639">
                  <a:moveTo>
                    <a:pt x="132149" y="0"/>
                  </a:moveTo>
                  <a:lnTo>
                    <a:pt x="119769" y="8253"/>
                  </a:lnTo>
                  <a:lnTo>
                    <a:pt x="103817" y="42272"/>
                  </a:lnTo>
                  <a:lnTo>
                    <a:pt x="95363" y="100001"/>
                  </a:lnTo>
                  <a:lnTo>
                    <a:pt x="89429" y="153113"/>
                  </a:lnTo>
                  <a:lnTo>
                    <a:pt x="80341" y="167667"/>
                  </a:lnTo>
                  <a:lnTo>
                    <a:pt x="69392" y="180757"/>
                  </a:lnTo>
                  <a:lnTo>
                    <a:pt x="61647" y="195212"/>
                  </a:lnTo>
                  <a:lnTo>
                    <a:pt x="55843" y="231810"/>
                  </a:lnTo>
                  <a:lnTo>
                    <a:pt x="52812" y="292044"/>
                  </a:lnTo>
                  <a:lnTo>
                    <a:pt x="42040" y="316858"/>
                  </a:lnTo>
                  <a:lnTo>
                    <a:pt x="18985" y="358215"/>
                  </a:lnTo>
                  <a:lnTo>
                    <a:pt x="13332" y="373411"/>
                  </a:lnTo>
                  <a:lnTo>
                    <a:pt x="12546" y="388801"/>
                  </a:lnTo>
                  <a:lnTo>
                    <a:pt x="14954" y="423922"/>
                  </a:lnTo>
                  <a:lnTo>
                    <a:pt x="10677" y="439178"/>
                  </a:lnTo>
                  <a:lnTo>
                    <a:pt x="0" y="45863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057C476F-4C0B-4772-BC30-922B93570D50}"/>
                </a:ext>
              </a:extLst>
            </p:cNvPr>
            <p:cNvSpPr/>
            <p:nvPr/>
          </p:nvSpPr>
          <p:spPr>
            <a:xfrm>
              <a:off x="6895119" y="6077039"/>
              <a:ext cx="49062" cy="64346"/>
            </a:xfrm>
            <a:custGeom>
              <a:avLst/>
              <a:gdLst/>
              <a:ahLst/>
              <a:cxnLst/>
              <a:rect l="0" t="0" r="0" b="0"/>
              <a:pathLst>
                <a:path w="49062" h="64346">
                  <a:moveTo>
                    <a:pt x="0" y="48189"/>
                  </a:moveTo>
                  <a:lnTo>
                    <a:pt x="4127" y="60569"/>
                  </a:lnTo>
                  <a:lnTo>
                    <a:pt x="7933" y="63353"/>
                  </a:lnTo>
                  <a:lnTo>
                    <a:pt x="13063" y="64345"/>
                  </a:lnTo>
                  <a:lnTo>
                    <a:pt x="19073" y="64142"/>
                  </a:lnTo>
                  <a:lnTo>
                    <a:pt x="30358" y="59310"/>
                  </a:lnTo>
                  <a:lnTo>
                    <a:pt x="35786" y="55603"/>
                  </a:lnTo>
                  <a:lnTo>
                    <a:pt x="44119" y="44575"/>
                  </a:lnTo>
                  <a:lnTo>
                    <a:pt x="47551" y="38006"/>
                  </a:lnTo>
                  <a:lnTo>
                    <a:pt x="49061" y="23798"/>
                  </a:lnTo>
                  <a:lnTo>
                    <a:pt x="48254" y="16381"/>
                  </a:lnTo>
                  <a:lnTo>
                    <a:pt x="45126" y="10574"/>
                  </a:lnTo>
                  <a:lnTo>
                    <a:pt x="34739" y="1816"/>
                  </a:lnTo>
                  <a:lnTo>
                    <a:pt x="29205" y="0"/>
                  </a:lnTo>
                  <a:lnTo>
                    <a:pt x="7774" y="154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B9A412C7-CE37-4C65-A475-59488BB44D01}"/>
                </a:ext>
              </a:extLst>
            </p:cNvPr>
            <p:cNvSpPr/>
            <p:nvPr/>
          </p:nvSpPr>
          <p:spPr>
            <a:xfrm>
              <a:off x="6436481" y="5443519"/>
              <a:ext cx="419771" cy="36508"/>
            </a:xfrm>
            <a:custGeom>
              <a:avLst/>
              <a:gdLst/>
              <a:ahLst/>
              <a:cxnLst/>
              <a:rect l="0" t="0" r="0" b="0"/>
              <a:pathLst>
                <a:path w="419771" h="36508">
                  <a:moveTo>
                    <a:pt x="419770" y="36507"/>
                  </a:moveTo>
                  <a:lnTo>
                    <a:pt x="419769" y="20000"/>
                  </a:lnTo>
                  <a:lnTo>
                    <a:pt x="417179" y="14274"/>
                  </a:lnTo>
                  <a:lnTo>
                    <a:pt x="407390" y="5608"/>
                  </a:lnTo>
                  <a:lnTo>
                    <a:pt x="379058" y="0"/>
                  </a:lnTo>
                  <a:lnTo>
                    <a:pt x="316188" y="8666"/>
                  </a:lnTo>
                  <a:lnTo>
                    <a:pt x="280883" y="22114"/>
                  </a:lnTo>
                  <a:lnTo>
                    <a:pt x="255969" y="20822"/>
                  </a:lnTo>
                  <a:lnTo>
                    <a:pt x="196653" y="3285"/>
                  </a:lnTo>
                  <a:lnTo>
                    <a:pt x="176077" y="149"/>
                  </a:lnTo>
                  <a:lnTo>
                    <a:pt x="160023" y="3361"/>
                  </a:lnTo>
                  <a:lnTo>
                    <a:pt x="153322" y="6636"/>
                  </a:lnTo>
                  <a:lnTo>
                    <a:pt x="143576" y="19488"/>
                  </a:lnTo>
                  <a:lnTo>
                    <a:pt x="139767" y="27752"/>
                  </a:lnTo>
                  <a:lnTo>
                    <a:pt x="135500" y="31534"/>
                  </a:lnTo>
                  <a:lnTo>
                    <a:pt x="130928" y="32328"/>
                  </a:lnTo>
                  <a:lnTo>
                    <a:pt x="70036" y="7304"/>
                  </a:lnTo>
                  <a:lnTo>
                    <a:pt x="37066" y="503"/>
                  </a:lnTo>
                  <a:lnTo>
                    <a:pt x="0" y="541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4DAEBFC7-848E-4551-8EC5-5B2C79F5CC61}"/>
                </a:ext>
              </a:extLst>
            </p:cNvPr>
            <p:cNvSpPr/>
            <p:nvPr/>
          </p:nvSpPr>
          <p:spPr>
            <a:xfrm>
              <a:off x="6403213" y="5394517"/>
              <a:ext cx="59695" cy="50403"/>
            </a:xfrm>
            <a:custGeom>
              <a:avLst/>
              <a:gdLst/>
              <a:ahLst/>
              <a:cxnLst/>
              <a:rect l="0" t="0" r="0" b="0"/>
              <a:pathLst>
                <a:path w="59695" h="50403">
                  <a:moveTo>
                    <a:pt x="17721" y="23321"/>
                  </a:moveTo>
                  <a:lnTo>
                    <a:pt x="9468" y="15067"/>
                  </a:lnTo>
                  <a:lnTo>
                    <a:pt x="6173" y="15227"/>
                  </a:lnTo>
                  <a:lnTo>
                    <a:pt x="3112" y="17925"/>
                  </a:lnTo>
                  <a:lnTo>
                    <a:pt x="208" y="22315"/>
                  </a:lnTo>
                  <a:lnTo>
                    <a:pt x="0" y="27832"/>
                  </a:lnTo>
                  <a:lnTo>
                    <a:pt x="4374" y="40873"/>
                  </a:lnTo>
                  <a:lnTo>
                    <a:pt x="9687" y="45387"/>
                  </a:lnTo>
                  <a:lnTo>
                    <a:pt x="24803" y="50402"/>
                  </a:lnTo>
                  <a:lnTo>
                    <a:pt x="48609" y="49100"/>
                  </a:lnTo>
                  <a:lnTo>
                    <a:pt x="53860" y="43962"/>
                  </a:lnTo>
                  <a:lnTo>
                    <a:pt x="59694" y="26736"/>
                  </a:lnTo>
                  <a:lnTo>
                    <a:pt x="58658" y="18688"/>
                  </a:lnTo>
                  <a:lnTo>
                    <a:pt x="50599" y="5139"/>
                  </a:lnTo>
                  <a:lnTo>
                    <a:pt x="44822" y="1698"/>
                  </a:lnTo>
                  <a:lnTo>
                    <a:pt x="17721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6F35C92C-F0E3-41B0-A793-66CD95D37EA6}"/>
              </a:ext>
            </a:extLst>
          </p:cNvPr>
          <p:cNvGrpSpPr/>
          <p:nvPr/>
        </p:nvGrpSpPr>
        <p:grpSpPr>
          <a:xfrm>
            <a:off x="4757399" y="4758168"/>
            <a:ext cx="1703293" cy="2019802"/>
            <a:chOff x="4757399" y="4758168"/>
            <a:chExt cx="1703293" cy="2019802"/>
          </a:xfrm>
        </p:grpSpPr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5726F82-5B9C-47F2-AEE1-FA4E4127B5B6}"/>
                </a:ext>
              </a:extLst>
            </p:cNvPr>
            <p:cNvSpPr/>
            <p:nvPr/>
          </p:nvSpPr>
          <p:spPr>
            <a:xfrm>
              <a:off x="5558072" y="5011864"/>
              <a:ext cx="411998" cy="110581"/>
            </a:xfrm>
            <a:custGeom>
              <a:avLst/>
              <a:gdLst/>
              <a:ahLst/>
              <a:cxnLst/>
              <a:rect l="0" t="0" r="0" b="0"/>
              <a:pathLst>
                <a:path w="411998" h="110581">
                  <a:moveTo>
                    <a:pt x="0" y="110580"/>
                  </a:moveTo>
                  <a:lnTo>
                    <a:pt x="16507" y="110580"/>
                  </a:lnTo>
                  <a:lnTo>
                    <a:pt x="39152" y="102326"/>
                  </a:lnTo>
                  <a:lnTo>
                    <a:pt x="92227" y="78160"/>
                  </a:lnTo>
                  <a:lnTo>
                    <a:pt x="108361" y="76881"/>
                  </a:lnTo>
                  <a:lnTo>
                    <a:pt x="155429" y="83106"/>
                  </a:lnTo>
                  <a:lnTo>
                    <a:pt x="163216" y="81900"/>
                  </a:lnTo>
                  <a:lnTo>
                    <a:pt x="190683" y="63694"/>
                  </a:lnTo>
                  <a:lnTo>
                    <a:pt x="236532" y="21402"/>
                  </a:lnTo>
                  <a:lnTo>
                    <a:pt x="243196" y="18307"/>
                  </a:lnTo>
                  <a:lnTo>
                    <a:pt x="301677" y="14978"/>
                  </a:lnTo>
                  <a:lnTo>
                    <a:pt x="317188" y="10220"/>
                  </a:lnTo>
                  <a:lnTo>
                    <a:pt x="329841" y="2347"/>
                  </a:lnTo>
                  <a:lnTo>
                    <a:pt x="343525" y="0"/>
                  </a:lnTo>
                  <a:lnTo>
                    <a:pt x="388807" y="7749"/>
                  </a:lnTo>
                  <a:lnTo>
                    <a:pt x="411997" y="952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F8CE452D-593A-4323-A823-ED68CE29E2FD}"/>
                </a:ext>
              </a:extLst>
            </p:cNvPr>
            <p:cNvSpPr/>
            <p:nvPr/>
          </p:nvSpPr>
          <p:spPr>
            <a:xfrm>
              <a:off x="5938975" y="4982520"/>
              <a:ext cx="48222" cy="46085"/>
            </a:xfrm>
            <a:custGeom>
              <a:avLst/>
              <a:gdLst/>
              <a:ahLst/>
              <a:cxnLst/>
              <a:rect l="0" t="0" r="0" b="0"/>
              <a:pathLst>
                <a:path w="48222" h="46085">
                  <a:moveTo>
                    <a:pt x="38867" y="0"/>
                  </a:moveTo>
                  <a:lnTo>
                    <a:pt x="30614" y="8253"/>
                  </a:lnTo>
                  <a:lnTo>
                    <a:pt x="26562" y="21518"/>
                  </a:lnTo>
                  <a:lnTo>
                    <a:pt x="25481" y="29893"/>
                  </a:lnTo>
                  <a:lnTo>
                    <a:pt x="27352" y="36339"/>
                  </a:lnTo>
                  <a:lnTo>
                    <a:pt x="31191" y="41501"/>
                  </a:lnTo>
                  <a:lnTo>
                    <a:pt x="36341" y="45805"/>
                  </a:lnTo>
                  <a:lnTo>
                    <a:pt x="40638" y="46084"/>
                  </a:lnTo>
                  <a:lnTo>
                    <a:pt x="44367" y="43679"/>
                  </a:lnTo>
                  <a:lnTo>
                    <a:pt x="47716" y="39484"/>
                  </a:lnTo>
                  <a:lnTo>
                    <a:pt x="48221" y="34096"/>
                  </a:lnTo>
                  <a:lnTo>
                    <a:pt x="44176" y="21200"/>
                  </a:lnTo>
                  <a:lnTo>
                    <a:pt x="38088" y="16724"/>
                  </a:lnTo>
                  <a:lnTo>
                    <a:pt x="0" y="777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7CAF5F43-4110-4A7D-A3F7-396B0F0785B7}"/>
                </a:ext>
              </a:extLst>
            </p:cNvPr>
            <p:cNvSpPr/>
            <p:nvPr/>
          </p:nvSpPr>
          <p:spPr>
            <a:xfrm>
              <a:off x="5068340" y="4758168"/>
              <a:ext cx="248754" cy="286541"/>
            </a:xfrm>
            <a:custGeom>
              <a:avLst/>
              <a:gdLst/>
              <a:ahLst/>
              <a:cxnLst/>
              <a:rect l="0" t="0" r="0" b="0"/>
              <a:pathLst>
                <a:path w="248754" h="286541">
                  <a:moveTo>
                    <a:pt x="248753" y="286540"/>
                  </a:moveTo>
                  <a:lnTo>
                    <a:pt x="235477" y="268786"/>
                  </a:lnTo>
                  <a:lnTo>
                    <a:pt x="177016" y="222831"/>
                  </a:lnTo>
                  <a:lnTo>
                    <a:pt x="149474" y="192327"/>
                  </a:lnTo>
                  <a:lnTo>
                    <a:pt x="133156" y="164191"/>
                  </a:lnTo>
                  <a:lnTo>
                    <a:pt x="130582" y="147518"/>
                  </a:lnTo>
                  <a:lnTo>
                    <a:pt x="131105" y="139444"/>
                  </a:lnTo>
                  <a:lnTo>
                    <a:pt x="127079" y="123563"/>
                  </a:lnTo>
                  <a:lnTo>
                    <a:pt x="115100" y="102358"/>
                  </a:lnTo>
                  <a:lnTo>
                    <a:pt x="72226" y="43800"/>
                  </a:lnTo>
                  <a:lnTo>
                    <a:pt x="60555" y="24022"/>
                  </a:lnTo>
                  <a:lnTo>
                    <a:pt x="46641" y="6693"/>
                  </a:lnTo>
                  <a:lnTo>
                    <a:pt x="18970" y="540"/>
                  </a:lnTo>
                  <a:lnTo>
                    <a:pt x="10055" y="0"/>
                  </a:lnTo>
                  <a:lnTo>
                    <a:pt x="4976" y="1367"/>
                  </a:lnTo>
                  <a:lnTo>
                    <a:pt x="2453" y="4006"/>
                  </a:lnTo>
                  <a:lnTo>
                    <a:pt x="0" y="1446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81B36D1-2C4D-4A3A-ACF1-60463C238540}"/>
                </a:ext>
              </a:extLst>
            </p:cNvPr>
            <p:cNvSpPr/>
            <p:nvPr/>
          </p:nvSpPr>
          <p:spPr>
            <a:xfrm>
              <a:off x="4850681" y="5169084"/>
              <a:ext cx="310942" cy="69963"/>
            </a:xfrm>
            <a:custGeom>
              <a:avLst/>
              <a:gdLst/>
              <a:ahLst/>
              <a:cxnLst/>
              <a:rect l="0" t="0" r="0" b="0"/>
              <a:pathLst>
                <a:path w="310942" h="69963">
                  <a:moveTo>
                    <a:pt x="310941" y="69962"/>
                  </a:moveTo>
                  <a:lnTo>
                    <a:pt x="290596" y="64621"/>
                  </a:lnTo>
                  <a:lnTo>
                    <a:pt x="230356" y="58382"/>
                  </a:lnTo>
                  <a:lnTo>
                    <a:pt x="168158" y="46481"/>
                  </a:lnTo>
                  <a:lnTo>
                    <a:pt x="117034" y="28777"/>
                  </a:lnTo>
                  <a:lnTo>
                    <a:pt x="98656" y="20564"/>
                  </a:lnTo>
                  <a:lnTo>
                    <a:pt x="38008" y="550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2C3068B-349F-40A2-83AE-BBAD80A4C605}"/>
                </a:ext>
              </a:extLst>
            </p:cNvPr>
            <p:cNvSpPr/>
            <p:nvPr/>
          </p:nvSpPr>
          <p:spPr>
            <a:xfrm>
              <a:off x="4757399" y="5144334"/>
              <a:ext cx="31222" cy="25359"/>
            </a:xfrm>
            <a:custGeom>
              <a:avLst/>
              <a:gdLst/>
              <a:ahLst/>
              <a:cxnLst/>
              <a:rect l="0" t="0" r="0" b="0"/>
              <a:pathLst>
                <a:path w="31222" h="25359">
                  <a:moveTo>
                    <a:pt x="7773" y="9203"/>
                  </a:moveTo>
                  <a:lnTo>
                    <a:pt x="11900" y="21584"/>
                  </a:lnTo>
                  <a:lnTo>
                    <a:pt x="15707" y="24366"/>
                  </a:lnTo>
                  <a:lnTo>
                    <a:pt x="20836" y="25358"/>
                  </a:lnTo>
                  <a:lnTo>
                    <a:pt x="26847" y="25156"/>
                  </a:lnTo>
                  <a:lnTo>
                    <a:pt x="29989" y="22430"/>
                  </a:lnTo>
                  <a:lnTo>
                    <a:pt x="31221" y="18021"/>
                  </a:lnTo>
                  <a:lnTo>
                    <a:pt x="31179" y="12491"/>
                  </a:lnTo>
                  <a:lnTo>
                    <a:pt x="28560" y="7940"/>
                  </a:lnTo>
                  <a:lnTo>
                    <a:pt x="18739" y="581"/>
                  </a:lnTo>
                  <a:lnTo>
                    <a:pt x="14220" y="0"/>
                  </a:lnTo>
                  <a:lnTo>
                    <a:pt x="10344" y="1341"/>
                  </a:lnTo>
                  <a:lnTo>
                    <a:pt x="0" y="920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6877EAC-D869-4B0D-8B68-889BDAC73377}"/>
                </a:ext>
              </a:extLst>
            </p:cNvPr>
            <p:cNvSpPr/>
            <p:nvPr/>
          </p:nvSpPr>
          <p:spPr>
            <a:xfrm>
              <a:off x="5045019" y="5386743"/>
              <a:ext cx="264301" cy="334263"/>
            </a:xfrm>
            <a:custGeom>
              <a:avLst/>
              <a:gdLst/>
              <a:ahLst/>
              <a:cxnLst/>
              <a:rect l="0" t="0" r="0" b="0"/>
              <a:pathLst>
                <a:path w="264301" h="334263">
                  <a:moveTo>
                    <a:pt x="264300" y="0"/>
                  </a:moveTo>
                  <a:lnTo>
                    <a:pt x="247794" y="1"/>
                  </a:lnTo>
                  <a:lnTo>
                    <a:pt x="225148" y="8254"/>
                  </a:lnTo>
                  <a:lnTo>
                    <a:pt x="202028" y="29893"/>
                  </a:lnTo>
                  <a:lnTo>
                    <a:pt x="193437" y="48411"/>
                  </a:lnTo>
                  <a:lnTo>
                    <a:pt x="190483" y="68157"/>
                  </a:lnTo>
                  <a:lnTo>
                    <a:pt x="193023" y="129628"/>
                  </a:lnTo>
                  <a:lnTo>
                    <a:pt x="187134" y="158946"/>
                  </a:lnTo>
                  <a:lnTo>
                    <a:pt x="173106" y="181069"/>
                  </a:lnTo>
                  <a:lnTo>
                    <a:pt x="131744" y="237952"/>
                  </a:lnTo>
                  <a:lnTo>
                    <a:pt x="110113" y="285628"/>
                  </a:lnTo>
                  <a:lnTo>
                    <a:pt x="98171" y="294796"/>
                  </a:lnTo>
                  <a:lnTo>
                    <a:pt x="81924" y="297144"/>
                  </a:lnTo>
                  <a:lnTo>
                    <a:pt x="43342" y="295740"/>
                  </a:lnTo>
                  <a:lnTo>
                    <a:pt x="25309" y="300155"/>
                  </a:lnTo>
                  <a:lnTo>
                    <a:pt x="16873" y="303750"/>
                  </a:lnTo>
                  <a:lnTo>
                    <a:pt x="11249" y="308738"/>
                  </a:lnTo>
                  <a:lnTo>
                    <a:pt x="0" y="33426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DD58CA5-4C13-4EA5-9D82-7932A7D425A9}"/>
                </a:ext>
              </a:extLst>
            </p:cNvPr>
            <p:cNvSpPr/>
            <p:nvPr/>
          </p:nvSpPr>
          <p:spPr>
            <a:xfrm>
              <a:off x="5037246" y="5721005"/>
              <a:ext cx="46642" cy="46642"/>
            </a:xfrm>
            <a:custGeom>
              <a:avLst/>
              <a:gdLst/>
              <a:ahLst/>
              <a:cxnLst/>
              <a:rect l="0" t="0" r="0" b="0"/>
              <a:pathLst>
                <a:path w="46642" h="46642">
                  <a:moveTo>
                    <a:pt x="0" y="46641"/>
                  </a:moveTo>
                  <a:lnTo>
                    <a:pt x="46641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CA54D5F-B6D1-4354-95AB-C1206FE33706}"/>
                </a:ext>
              </a:extLst>
            </p:cNvPr>
            <p:cNvSpPr/>
            <p:nvPr/>
          </p:nvSpPr>
          <p:spPr>
            <a:xfrm>
              <a:off x="5495884" y="5340102"/>
              <a:ext cx="233207" cy="171019"/>
            </a:xfrm>
            <a:custGeom>
              <a:avLst/>
              <a:gdLst/>
              <a:ahLst/>
              <a:cxnLst/>
              <a:rect l="0" t="0" r="0" b="0"/>
              <a:pathLst>
                <a:path w="233207" h="171019">
                  <a:moveTo>
                    <a:pt x="0" y="0"/>
                  </a:moveTo>
                  <a:lnTo>
                    <a:pt x="17754" y="7070"/>
                  </a:lnTo>
                  <a:lnTo>
                    <a:pt x="78411" y="54493"/>
                  </a:lnTo>
                  <a:lnTo>
                    <a:pt x="138223" y="89688"/>
                  </a:lnTo>
                  <a:lnTo>
                    <a:pt x="161282" y="120800"/>
                  </a:lnTo>
                  <a:lnTo>
                    <a:pt x="175904" y="127105"/>
                  </a:lnTo>
                  <a:lnTo>
                    <a:pt x="209315" y="135280"/>
                  </a:lnTo>
                  <a:lnTo>
                    <a:pt x="215551" y="139419"/>
                  </a:lnTo>
                  <a:lnTo>
                    <a:pt x="224783" y="150928"/>
                  </a:lnTo>
                  <a:lnTo>
                    <a:pt x="233206" y="17101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109F3699-20B8-47EE-B81E-A62B3280EFE6}"/>
                </a:ext>
              </a:extLst>
            </p:cNvPr>
            <p:cNvSpPr/>
            <p:nvPr/>
          </p:nvSpPr>
          <p:spPr>
            <a:xfrm>
              <a:off x="5736863" y="5526667"/>
              <a:ext cx="62715" cy="50995"/>
            </a:xfrm>
            <a:custGeom>
              <a:avLst/>
              <a:gdLst/>
              <a:ahLst/>
              <a:cxnLst/>
              <a:rect l="0" t="0" r="0" b="0"/>
              <a:pathLst>
                <a:path w="62715" h="50995">
                  <a:moveTo>
                    <a:pt x="38868" y="0"/>
                  </a:moveTo>
                  <a:lnTo>
                    <a:pt x="30614" y="8253"/>
                  </a:lnTo>
                  <a:lnTo>
                    <a:pt x="29047" y="13275"/>
                  </a:lnTo>
                  <a:lnTo>
                    <a:pt x="30968" y="32724"/>
                  </a:lnTo>
                  <a:lnTo>
                    <a:pt x="34781" y="47366"/>
                  </a:lnTo>
                  <a:lnTo>
                    <a:pt x="38734" y="50579"/>
                  </a:lnTo>
                  <a:lnTo>
                    <a:pt x="43962" y="50994"/>
                  </a:lnTo>
                  <a:lnTo>
                    <a:pt x="50038" y="49543"/>
                  </a:lnTo>
                  <a:lnTo>
                    <a:pt x="54951" y="45985"/>
                  </a:lnTo>
                  <a:lnTo>
                    <a:pt x="62714" y="35121"/>
                  </a:lnTo>
                  <a:lnTo>
                    <a:pt x="62539" y="30324"/>
                  </a:lnTo>
                  <a:lnTo>
                    <a:pt x="59831" y="26262"/>
                  </a:lnTo>
                  <a:lnTo>
                    <a:pt x="55435" y="22690"/>
                  </a:lnTo>
                  <a:lnTo>
                    <a:pt x="36730" y="23328"/>
                  </a:lnTo>
                  <a:lnTo>
                    <a:pt x="0" y="3109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5D87EC7-E87F-4667-9B53-13AD968F8AF5}"/>
                </a:ext>
              </a:extLst>
            </p:cNvPr>
            <p:cNvSpPr/>
            <p:nvPr/>
          </p:nvSpPr>
          <p:spPr>
            <a:xfrm>
              <a:off x="5348187" y="5930890"/>
              <a:ext cx="265485" cy="233688"/>
            </a:xfrm>
            <a:custGeom>
              <a:avLst/>
              <a:gdLst/>
              <a:ahLst/>
              <a:cxnLst/>
              <a:rect l="0" t="0" r="0" b="0"/>
              <a:pathLst>
                <a:path w="265485" h="233688">
                  <a:moveTo>
                    <a:pt x="256526" y="225433"/>
                  </a:moveTo>
                  <a:lnTo>
                    <a:pt x="264780" y="233687"/>
                  </a:lnTo>
                  <a:lnTo>
                    <a:pt x="265484" y="233526"/>
                  </a:lnTo>
                  <a:lnTo>
                    <a:pt x="261659" y="226439"/>
                  </a:lnTo>
                  <a:lnTo>
                    <a:pt x="210316" y="191144"/>
                  </a:lnTo>
                  <a:lnTo>
                    <a:pt x="147210" y="153642"/>
                  </a:lnTo>
                  <a:lnTo>
                    <a:pt x="130662" y="131608"/>
                  </a:lnTo>
                  <a:lnTo>
                    <a:pt x="110371" y="97338"/>
                  </a:lnTo>
                  <a:lnTo>
                    <a:pt x="62722" y="54088"/>
                  </a:lnTo>
                  <a:lnTo>
                    <a:pt x="44575" y="45633"/>
                  </a:lnTo>
                  <a:lnTo>
                    <a:pt x="34899" y="43378"/>
                  </a:lnTo>
                  <a:lnTo>
                    <a:pt x="29312" y="39284"/>
                  </a:lnTo>
                  <a:lnTo>
                    <a:pt x="26451" y="33962"/>
                  </a:lnTo>
                  <a:lnTo>
                    <a:pt x="25408" y="27824"/>
                  </a:lnTo>
                  <a:lnTo>
                    <a:pt x="19642" y="16397"/>
                  </a:lnTo>
                  <a:lnTo>
                    <a:pt x="12184" y="7287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B7BFBE2D-0724-4945-85B6-C32209B51733}"/>
                </a:ext>
              </a:extLst>
            </p:cNvPr>
            <p:cNvSpPr/>
            <p:nvPr/>
          </p:nvSpPr>
          <p:spPr>
            <a:xfrm>
              <a:off x="5317093" y="5891890"/>
              <a:ext cx="29529" cy="23455"/>
            </a:xfrm>
            <a:custGeom>
              <a:avLst/>
              <a:gdLst/>
              <a:ahLst/>
              <a:cxnLst/>
              <a:rect l="0" t="0" r="0" b="0"/>
              <a:pathLst>
                <a:path w="29529" h="23455">
                  <a:moveTo>
                    <a:pt x="15547" y="15680"/>
                  </a:moveTo>
                  <a:lnTo>
                    <a:pt x="7293" y="7426"/>
                  </a:lnTo>
                  <a:lnTo>
                    <a:pt x="4862" y="8450"/>
                  </a:lnTo>
                  <a:lnTo>
                    <a:pt x="2161" y="18801"/>
                  </a:lnTo>
                  <a:lnTo>
                    <a:pt x="5759" y="21216"/>
                  </a:lnTo>
                  <a:lnTo>
                    <a:pt x="21273" y="19292"/>
                  </a:lnTo>
                  <a:lnTo>
                    <a:pt x="26275" y="15497"/>
                  </a:lnTo>
                  <a:lnTo>
                    <a:pt x="28745" y="10375"/>
                  </a:lnTo>
                  <a:lnTo>
                    <a:pt x="29528" y="4370"/>
                  </a:lnTo>
                  <a:lnTo>
                    <a:pt x="27458" y="1230"/>
                  </a:lnTo>
                  <a:lnTo>
                    <a:pt x="23488" y="0"/>
                  </a:lnTo>
                  <a:lnTo>
                    <a:pt x="18250" y="45"/>
                  </a:lnTo>
                  <a:lnTo>
                    <a:pt x="13894" y="2665"/>
                  </a:lnTo>
                  <a:lnTo>
                    <a:pt x="0" y="2345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19AF4847-8827-45FF-A37E-9AE364BC9C15}"/>
                </a:ext>
              </a:extLst>
            </p:cNvPr>
            <p:cNvSpPr/>
            <p:nvPr/>
          </p:nvSpPr>
          <p:spPr>
            <a:xfrm>
              <a:off x="5713543" y="5736552"/>
              <a:ext cx="124857" cy="248754"/>
            </a:xfrm>
            <a:custGeom>
              <a:avLst/>
              <a:gdLst/>
              <a:ahLst/>
              <a:cxnLst/>
              <a:rect l="0" t="0" r="0" b="0"/>
              <a:pathLst>
                <a:path w="124857" h="248754">
                  <a:moveTo>
                    <a:pt x="116603" y="248753"/>
                  </a:moveTo>
                  <a:lnTo>
                    <a:pt x="124856" y="240499"/>
                  </a:lnTo>
                  <a:lnTo>
                    <a:pt x="123832" y="234614"/>
                  </a:lnTo>
                  <a:lnTo>
                    <a:pt x="113482" y="218860"/>
                  </a:lnTo>
                  <a:lnTo>
                    <a:pt x="62995" y="177816"/>
                  </a:lnTo>
                  <a:lnTo>
                    <a:pt x="60134" y="171232"/>
                  </a:lnTo>
                  <a:lnTo>
                    <a:pt x="60819" y="165114"/>
                  </a:lnTo>
                  <a:lnTo>
                    <a:pt x="65898" y="151984"/>
                  </a:lnTo>
                  <a:lnTo>
                    <a:pt x="68156" y="134631"/>
                  </a:lnTo>
                  <a:lnTo>
                    <a:pt x="64552" y="120009"/>
                  </a:lnTo>
                  <a:lnTo>
                    <a:pt x="50508" y="99762"/>
                  </a:lnTo>
                  <a:lnTo>
                    <a:pt x="26675" y="73834"/>
                  </a:lnTo>
                  <a:lnTo>
                    <a:pt x="23829" y="67361"/>
                  </a:lnTo>
                  <a:lnTo>
                    <a:pt x="19090" y="30751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FD4E8CC4-66D6-4A3E-8517-7131608BEB12}"/>
                </a:ext>
              </a:extLst>
            </p:cNvPr>
            <p:cNvSpPr/>
            <p:nvPr/>
          </p:nvSpPr>
          <p:spPr>
            <a:xfrm>
              <a:off x="5674675" y="5705458"/>
              <a:ext cx="15548" cy="16156"/>
            </a:xfrm>
            <a:custGeom>
              <a:avLst/>
              <a:gdLst/>
              <a:ahLst/>
              <a:cxnLst/>
              <a:rect l="0" t="0" r="0" b="0"/>
              <a:pathLst>
                <a:path w="15548" h="16156">
                  <a:moveTo>
                    <a:pt x="15547" y="0"/>
                  </a:moveTo>
                  <a:lnTo>
                    <a:pt x="11421" y="12380"/>
                  </a:lnTo>
                  <a:lnTo>
                    <a:pt x="9341" y="15163"/>
                  </a:lnTo>
                  <a:lnTo>
                    <a:pt x="7091" y="16155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5F847A07-8B5B-4B91-8D68-1B6E93C90CDF}"/>
                </a:ext>
              </a:extLst>
            </p:cNvPr>
            <p:cNvSpPr/>
            <p:nvPr/>
          </p:nvSpPr>
          <p:spPr>
            <a:xfrm>
              <a:off x="6071125" y="5806514"/>
              <a:ext cx="287621" cy="221786"/>
            </a:xfrm>
            <a:custGeom>
              <a:avLst/>
              <a:gdLst/>
              <a:ahLst/>
              <a:cxnLst/>
              <a:rect l="0" t="0" r="0" b="0"/>
              <a:pathLst>
                <a:path w="287621" h="221786">
                  <a:moveTo>
                    <a:pt x="0" y="217659"/>
                  </a:moveTo>
                  <a:lnTo>
                    <a:pt x="12380" y="221785"/>
                  </a:lnTo>
                  <a:lnTo>
                    <a:pt x="27672" y="216901"/>
                  </a:lnTo>
                  <a:lnTo>
                    <a:pt x="36586" y="211971"/>
                  </a:lnTo>
                  <a:lnTo>
                    <a:pt x="51097" y="194977"/>
                  </a:lnTo>
                  <a:lnTo>
                    <a:pt x="75410" y="150532"/>
                  </a:lnTo>
                  <a:lnTo>
                    <a:pt x="87931" y="140896"/>
                  </a:lnTo>
                  <a:lnTo>
                    <a:pt x="134723" y="112333"/>
                  </a:lnTo>
                  <a:lnTo>
                    <a:pt x="180562" y="66545"/>
                  </a:lnTo>
                  <a:lnTo>
                    <a:pt x="195989" y="59805"/>
                  </a:lnTo>
                  <a:lnTo>
                    <a:pt x="231741" y="50873"/>
                  </a:lnTo>
                  <a:lnTo>
                    <a:pt x="259884" y="32986"/>
                  </a:lnTo>
                  <a:lnTo>
                    <a:pt x="278924" y="6135"/>
                  </a:lnTo>
                  <a:lnTo>
                    <a:pt x="28762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A3FE4BF8-D2A7-475F-B7EA-C5A8389C9EF0}"/>
                </a:ext>
              </a:extLst>
            </p:cNvPr>
            <p:cNvSpPr/>
            <p:nvPr/>
          </p:nvSpPr>
          <p:spPr>
            <a:xfrm>
              <a:off x="6374292" y="5804946"/>
              <a:ext cx="17514" cy="9822"/>
            </a:xfrm>
            <a:custGeom>
              <a:avLst/>
              <a:gdLst/>
              <a:ahLst/>
              <a:cxnLst/>
              <a:rect l="0" t="0" r="0" b="0"/>
              <a:pathLst>
                <a:path w="17514" h="9822">
                  <a:moveTo>
                    <a:pt x="0" y="1568"/>
                  </a:moveTo>
                  <a:lnTo>
                    <a:pt x="8253" y="9821"/>
                  </a:lnTo>
                  <a:lnTo>
                    <a:pt x="11548" y="9661"/>
                  </a:lnTo>
                  <a:lnTo>
                    <a:pt x="14609" y="6964"/>
                  </a:lnTo>
                  <a:lnTo>
                    <a:pt x="17513" y="2574"/>
                  </a:lnTo>
                  <a:lnTo>
                    <a:pt x="16857" y="511"/>
                  </a:lnTo>
                  <a:lnTo>
                    <a:pt x="13830" y="0"/>
                  </a:lnTo>
                  <a:lnTo>
                    <a:pt x="9220" y="523"/>
                  </a:lnTo>
                  <a:lnTo>
                    <a:pt x="6147" y="1734"/>
                  </a:lnTo>
                  <a:lnTo>
                    <a:pt x="4098" y="3407"/>
                  </a:lnTo>
                  <a:lnTo>
                    <a:pt x="0" y="934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D1EF201-9676-4AEF-B4AD-BD279CC7F1E0}"/>
                </a:ext>
              </a:extLst>
            </p:cNvPr>
            <p:cNvSpPr/>
            <p:nvPr/>
          </p:nvSpPr>
          <p:spPr>
            <a:xfrm>
              <a:off x="6078898" y="6249605"/>
              <a:ext cx="349810" cy="178792"/>
            </a:xfrm>
            <a:custGeom>
              <a:avLst/>
              <a:gdLst/>
              <a:ahLst/>
              <a:cxnLst/>
              <a:rect l="0" t="0" r="0" b="0"/>
              <a:pathLst>
                <a:path w="349810" h="178792">
                  <a:moveTo>
                    <a:pt x="0" y="0"/>
                  </a:moveTo>
                  <a:lnTo>
                    <a:pt x="4127" y="12380"/>
                  </a:lnTo>
                  <a:lnTo>
                    <a:pt x="15366" y="23065"/>
                  </a:lnTo>
                  <a:lnTo>
                    <a:pt x="58985" y="43999"/>
                  </a:lnTo>
                  <a:lnTo>
                    <a:pt x="114915" y="56836"/>
                  </a:lnTo>
                  <a:lnTo>
                    <a:pt x="153601" y="52846"/>
                  </a:lnTo>
                  <a:lnTo>
                    <a:pt x="170187" y="50262"/>
                  </a:lnTo>
                  <a:lnTo>
                    <a:pt x="186196" y="51993"/>
                  </a:lnTo>
                  <a:lnTo>
                    <a:pt x="199645" y="57945"/>
                  </a:lnTo>
                  <a:lnTo>
                    <a:pt x="211380" y="67213"/>
                  </a:lnTo>
                  <a:lnTo>
                    <a:pt x="270434" y="124261"/>
                  </a:lnTo>
                  <a:lnTo>
                    <a:pt x="298633" y="149410"/>
                  </a:lnTo>
                  <a:lnTo>
                    <a:pt x="343089" y="170814"/>
                  </a:lnTo>
                  <a:lnTo>
                    <a:pt x="349809" y="17879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AE7E6A6F-3915-4801-931B-3C71B15204BE}"/>
                </a:ext>
              </a:extLst>
            </p:cNvPr>
            <p:cNvSpPr/>
            <p:nvPr/>
          </p:nvSpPr>
          <p:spPr>
            <a:xfrm>
              <a:off x="6449981" y="6451717"/>
              <a:ext cx="10711" cy="28439"/>
            </a:xfrm>
            <a:custGeom>
              <a:avLst/>
              <a:gdLst/>
              <a:ahLst/>
              <a:cxnLst/>
              <a:rect l="0" t="0" r="0" b="0"/>
              <a:pathLst>
                <a:path w="10711" h="28439">
                  <a:moveTo>
                    <a:pt x="9820" y="0"/>
                  </a:moveTo>
                  <a:lnTo>
                    <a:pt x="1567" y="8253"/>
                  </a:lnTo>
                  <a:lnTo>
                    <a:pt x="0" y="13275"/>
                  </a:lnTo>
                  <a:lnTo>
                    <a:pt x="561" y="25766"/>
                  </a:lnTo>
                  <a:lnTo>
                    <a:pt x="2783" y="28405"/>
                  </a:lnTo>
                  <a:lnTo>
                    <a:pt x="5993" y="28438"/>
                  </a:lnTo>
                  <a:lnTo>
                    <a:pt x="9860" y="26732"/>
                  </a:lnTo>
                  <a:lnTo>
                    <a:pt x="10710" y="23868"/>
                  </a:lnTo>
                  <a:lnTo>
                    <a:pt x="9550" y="20231"/>
                  </a:lnTo>
                  <a:lnTo>
                    <a:pt x="2047" y="777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353E46F7-045F-4AB1-BF3B-BBA1B8A1BEC3}"/>
                </a:ext>
              </a:extLst>
            </p:cNvPr>
            <p:cNvSpPr/>
            <p:nvPr/>
          </p:nvSpPr>
          <p:spPr>
            <a:xfrm>
              <a:off x="5817560" y="6327340"/>
              <a:ext cx="39843" cy="427545"/>
            </a:xfrm>
            <a:custGeom>
              <a:avLst/>
              <a:gdLst/>
              <a:ahLst/>
              <a:cxnLst/>
              <a:rect l="0" t="0" r="0" b="0"/>
              <a:pathLst>
                <a:path w="39843" h="427545">
                  <a:moveTo>
                    <a:pt x="28132" y="0"/>
                  </a:moveTo>
                  <a:lnTo>
                    <a:pt x="10620" y="32459"/>
                  </a:lnTo>
                  <a:lnTo>
                    <a:pt x="6533" y="63072"/>
                  </a:lnTo>
                  <a:lnTo>
                    <a:pt x="10183" y="82447"/>
                  </a:lnTo>
                  <a:lnTo>
                    <a:pt x="13575" y="91241"/>
                  </a:lnTo>
                  <a:lnTo>
                    <a:pt x="24254" y="103315"/>
                  </a:lnTo>
                  <a:lnTo>
                    <a:pt x="30730" y="107745"/>
                  </a:lnTo>
                  <a:lnTo>
                    <a:pt x="35046" y="114152"/>
                  </a:lnTo>
                  <a:lnTo>
                    <a:pt x="39842" y="130486"/>
                  </a:lnTo>
                  <a:lnTo>
                    <a:pt x="39394" y="137950"/>
                  </a:lnTo>
                  <a:lnTo>
                    <a:pt x="30509" y="157573"/>
                  </a:lnTo>
                  <a:lnTo>
                    <a:pt x="3702" y="208502"/>
                  </a:lnTo>
                  <a:lnTo>
                    <a:pt x="0" y="228561"/>
                  </a:lnTo>
                  <a:lnTo>
                    <a:pt x="2961" y="244386"/>
                  </a:lnTo>
                  <a:lnTo>
                    <a:pt x="14811" y="272747"/>
                  </a:lnTo>
                  <a:lnTo>
                    <a:pt x="15590" y="287920"/>
                  </a:lnTo>
                  <a:lnTo>
                    <a:pt x="9000" y="340441"/>
                  </a:lnTo>
                  <a:lnTo>
                    <a:pt x="11249" y="386035"/>
                  </a:lnTo>
                  <a:lnTo>
                    <a:pt x="4812" y="42754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E87803D-7A5A-447B-B5BD-D923F975B3F2}"/>
                </a:ext>
              </a:extLst>
            </p:cNvPr>
            <p:cNvSpPr/>
            <p:nvPr/>
          </p:nvSpPr>
          <p:spPr>
            <a:xfrm>
              <a:off x="5804859" y="6747111"/>
              <a:ext cx="17514" cy="30859"/>
            </a:xfrm>
            <a:custGeom>
              <a:avLst/>
              <a:gdLst/>
              <a:ahLst/>
              <a:cxnLst/>
              <a:rect l="0" t="0" r="0" b="0"/>
              <a:pathLst>
                <a:path w="17514" h="30859">
                  <a:moveTo>
                    <a:pt x="17513" y="0"/>
                  </a:moveTo>
                  <a:lnTo>
                    <a:pt x="5964" y="13276"/>
                  </a:lnTo>
                  <a:lnTo>
                    <a:pt x="0" y="25766"/>
                  </a:lnTo>
                  <a:lnTo>
                    <a:pt x="656" y="29269"/>
                  </a:lnTo>
                  <a:lnTo>
                    <a:pt x="3684" y="30741"/>
                  </a:lnTo>
                  <a:lnTo>
                    <a:pt x="8293" y="30858"/>
                  </a:lnTo>
                  <a:lnTo>
                    <a:pt x="10503" y="27482"/>
                  </a:lnTo>
                  <a:lnTo>
                    <a:pt x="974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32D2629-2633-454D-8FED-50E4573951DC}"/>
                </a:ext>
              </a:extLst>
            </p:cNvPr>
            <p:cNvSpPr/>
            <p:nvPr/>
          </p:nvSpPr>
          <p:spPr>
            <a:xfrm>
              <a:off x="5285999" y="6311793"/>
              <a:ext cx="373130" cy="240980"/>
            </a:xfrm>
            <a:custGeom>
              <a:avLst/>
              <a:gdLst/>
              <a:ahLst/>
              <a:cxnLst/>
              <a:rect l="0" t="0" r="0" b="0"/>
              <a:pathLst>
                <a:path w="373130" h="240980">
                  <a:moveTo>
                    <a:pt x="373129" y="0"/>
                  </a:moveTo>
                  <a:lnTo>
                    <a:pt x="321597" y="4127"/>
                  </a:lnTo>
                  <a:lnTo>
                    <a:pt x="286650" y="19073"/>
                  </a:lnTo>
                  <a:lnTo>
                    <a:pt x="254416" y="44039"/>
                  </a:lnTo>
                  <a:lnTo>
                    <a:pt x="204665" y="105716"/>
                  </a:lnTo>
                  <a:lnTo>
                    <a:pt x="178785" y="136688"/>
                  </a:lnTo>
                  <a:lnTo>
                    <a:pt x="137332" y="195780"/>
                  </a:lnTo>
                  <a:lnTo>
                    <a:pt x="111420" y="222690"/>
                  </a:lnTo>
                  <a:lnTo>
                    <a:pt x="96449" y="228532"/>
                  </a:lnTo>
                  <a:lnTo>
                    <a:pt x="38463" y="232796"/>
                  </a:lnTo>
                  <a:lnTo>
                    <a:pt x="20549" y="233887"/>
                  </a:lnTo>
                  <a:lnTo>
                    <a:pt x="0" y="24097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24ED3D7F-A6E9-408E-B412-2C5A7B7814C8}"/>
                </a:ext>
              </a:extLst>
            </p:cNvPr>
            <p:cNvSpPr/>
            <p:nvPr/>
          </p:nvSpPr>
          <p:spPr>
            <a:xfrm>
              <a:off x="5247131" y="6544999"/>
              <a:ext cx="62189" cy="16156"/>
            </a:xfrm>
            <a:custGeom>
              <a:avLst/>
              <a:gdLst/>
              <a:ahLst/>
              <a:cxnLst/>
              <a:rect l="0" t="0" r="0" b="0"/>
              <a:pathLst>
                <a:path w="62189" h="16156">
                  <a:moveTo>
                    <a:pt x="62188" y="0"/>
                  </a:moveTo>
                  <a:lnTo>
                    <a:pt x="45682" y="12380"/>
                  </a:lnTo>
                  <a:lnTo>
                    <a:pt x="28364" y="16155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BE76C972-4BA8-4404-83E3-5D2D21934329}"/>
              </a:ext>
            </a:extLst>
          </p:cNvPr>
          <p:cNvGrpSpPr/>
          <p:nvPr/>
        </p:nvGrpSpPr>
        <p:grpSpPr>
          <a:xfrm>
            <a:off x="7928998" y="4259582"/>
            <a:ext cx="1305953" cy="1337391"/>
            <a:chOff x="7928998" y="4259582"/>
            <a:chExt cx="1305953" cy="1337391"/>
          </a:xfrm>
        </p:grpSpPr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B215147-2F79-4B7E-8CBC-C62EE7813E2F}"/>
                </a:ext>
              </a:extLst>
            </p:cNvPr>
            <p:cNvSpPr/>
            <p:nvPr/>
          </p:nvSpPr>
          <p:spPr>
            <a:xfrm>
              <a:off x="8636389" y="4259582"/>
              <a:ext cx="498071" cy="551921"/>
            </a:xfrm>
            <a:custGeom>
              <a:avLst/>
              <a:gdLst/>
              <a:ahLst/>
              <a:cxnLst/>
              <a:rect l="0" t="0" r="0" b="0"/>
              <a:pathLst>
                <a:path w="498071" h="551921">
                  <a:moveTo>
                    <a:pt x="0" y="551920"/>
                  </a:moveTo>
                  <a:lnTo>
                    <a:pt x="12380" y="543667"/>
                  </a:lnTo>
                  <a:lnTo>
                    <a:pt x="20761" y="532706"/>
                  </a:lnTo>
                  <a:lnTo>
                    <a:pt x="55555" y="476348"/>
                  </a:lnTo>
                  <a:lnTo>
                    <a:pt x="87286" y="419836"/>
                  </a:lnTo>
                  <a:lnTo>
                    <a:pt x="117392" y="367976"/>
                  </a:lnTo>
                  <a:lnTo>
                    <a:pt x="148048" y="316136"/>
                  </a:lnTo>
                  <a:lnTo>
                    <a:pt x="198569" y="259026"/>
                  </a:lnTo>
                  <a:lnTo>
                    <a:pt x="243576" y="231259"/>
                  </a:lnTo>
                  <a:lnTo>
                    <a:pt x="301954" y="212412"/>
                  </a:lnTo>
                  <a:lnTo>
                    <a:pt x="335821" y="192783"/>
                  </a:lnTo>
                  <a:lnTo>
                    <a:pt x="351078" y="178100"/>
                  </a:lnTo>
                  <a:lnTo>
                    <a:pt x="380387" y="116768"/>
                  </a:lnTo>
                  <a:lnTo>
                    <a:pt x="398600" y="82391"/>
                  </a:lnTo>
                  <a:lnTo>
                    <a:pt x="455709" y="21340"/>
                  </a:lnTo>
                  <a:lnTo>
                    <a:pt x="466411" y="0"/>
                  </a:lnTo>
                  <a:lnTo>
                    <a:pt x="470538" y="16506"/>
                  </a:lnTo>
                  <a:lnTo>
                    <a:pt x="474345" y="20505"/>
                  </a:lnTo>
                  <a:lnTo>
                    <a:pt x="479473" y="22307"/>
                  </a:lnTo>
                  <a:lnTo>
                    <a:pt x="485484" y="22645"/>
                  </a:lnTo>
                  <a:lnTo>
                    <a:pt x="490355" y="20279"/>
                  </a:lnTo>
                  <a:lnTo>
                    <a:pt x="498070" y="10740"/>
                  </a:lnTo>
                  <a:lnTo>
                    <a:pt x="497019" y="7160"/>
                  </a:lnTo>
                  <a:lnTo>
                    <a:pt x="492863" y="4773"/>
                  </a:lnTo>
                  <a:lnTo>
                    <a:pt x="486637" y="3182"/>
                  </a:lnTo>
                  <a:lnTo>
                    <a:pt x="481623" y="4712"/>
                  </a:lnTo>
                  <a:lnTo>
                    <a:pt x="477416" y="8324"/>
                  </a:lnTo>
                  <a:lnTo>
                    <a:pt x="469671" y="21180"/>
                  </a:lnTo>
                  <a:lnTo>
                    <a:pt x="466411" y="3109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AA4A9F20-59C7-46E0-AA1F-A99C71C51C85}"/>
                </a:ext>
              </a:extLst>
            </p:cNvPr>
            <p:cNvSpPr/>
            <p:nvPr/>
          </p:nvSpPr>
          <p:spPr>
            <a:xfrm>
              <a:off x="8714124" y="5052482"/>
              <a:ext cx="520827" cy="414812"/>
            </a:xfrm>
            <a:custGeom>
              <a:avLst/>
              <a:gdLst/>
              <a:ahLst/>
              <a:cxnLst/>
              <a:rect l="0" t="0" r="0" b="0"/>
              <a:pathLst>
                <a:path w="520827" h="414812">
                  <a:moveTo>
                    <a:pt x="0" y="0"/>
                  </a:moveTo>
                  <a:lnTo>
                    <a:pt x="47406" y="4127"/>
                  </a:lnTo>
                  <a:lnTo>
                    <a:pt x="100419" y="19073"/>
                  </a:lnTo>
                  <a:lnTo>
                    <a:pt x="157104" y="31658"/>
                  </a:lnTo>
                  <a:lnTo>
                    <a:pt x="195686" y="40858"/>
                  </a:lnTo>
                  <a:lnTo>
                    <a:pt x="201283" y="45377"/>
                  </a:lnTo>
                  <a:lnTo>
                    <a:pt x="203287" y="50981"/>
                  </a:lnTo>
                  <a:lnTo>
                    <a:pt x="198651" y="91422"/>
                  </a:lnTo>
                  <a:lnTo>
                    <a:pt x="203741" y="108003"/>
                  </a:lnTo>
                  <a:lnTo>
                    <a:pt x="218671" y="121706"/>
                  </a:lnTo>
                  <a:lnTo>
                    <a:pt x="271697" y="148704"/>
                  </a:lnTo>
                  <a:lnTo>
                    <a:pt x="327118" y="172784"/>
                  </a:lnTo>
                  <a:lnTo>
                    <a:pt x="389349" y="209837"/>
                  </a:lnTo>
                  <a:lnTo>
                    <a:pt x="419904" y="230605"/>
                  </a:lnTo>
                  <a:lnTo>
                    <a:pt x="425042" y="237518"/>
                  </a:lnTo>
                  <a:lnTo>
                    <a:pt x="430750" y="254412"/>
                  </a:lnTo>
                  <a:lnTo>
                    <a:pt x="439323" y="301268"/>
                  </a:lnTo>
                  <a:lnTo>
                    <a:pt x="443170" y="309674"/>
                  </a:lnTo>
                  <a:lnTo>
                    <a:pt x="454355" y="321319"/>
                  </a:lnTo>
                  <a:lnTo>
                    <a:pt x="478522" y="339958"/>
                  </a:lnTo>
                  <a:lnTo>
                    <a:pt x="506815" y="391585"/>
                  </a:lnTo>
                  <a:lnTo>
                    <a:pt x="512069" y="413626"/>
                  </a:lnTo>
                  <a:lnTo>
                    <a:pt x="514124" y="414811"/>
                  </a:lnTo>
                  <a:lnTo>
                    <a:pt x="520826" y="4119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9FE5ED53-41B3-4324-B375-F26C5A6CCC7B}"/>
                </a:ext>
              </a:extLst>
            </p:cNvPr>
            <p:cNvSpPr/>
            <p:nvPr/>
          </p:nvSpPr>
          <p:spPr>
            <a:xfrm>
              <a:off x="8225625" y="5060255"/>
              <a:ext cx="208653" cy="536718"/>
            </a:xfrm>
            <a:custGeom>
              <a:avLst/>
              <a:gdLst/>
              <a:ahLst/>
              <a:cxnLst/>
              <a:rect l="0" t="0" r="0" b="0"/>
              <a:pathLst>
                <a:path w="208653" h="536718">
                  <a:moveTo>
                    <a:pt x="208652" y="0"/>
                  </a:moveTo>
                  <a:lnTo>
                    <a:pt x="191740" y="32278"/>
                  </a:lnTo>
                  <a:lnTo>
                    <a:pt x="167979" y="87278"/>
                  </a:lnTo>
                  <a:lnTo>
                    <a:pt x="150747" y="141840"/>
                  </a:lnTo>
                  <a:lnTo>
                    <a:pt x="136322" y="203079"/>
                  </a:lnTo>
                  <a:lnTo>
                    <a:pt x="133957" y="260056"/>
                  </a:lnTo>
                  <a:lnTo>
                    <a:pt x="123565" y="290490"/>
                  </a:lnTo>
                  <a:lnTo>
                    <a:pt x="76937" y="352425"/>
                  </a:lnTo>
                  <a:lnTo>
                    <a:pt x="68058" y="373140"/>
                  </a:lnTo>
                  <a:lnTo>
                    <a:pt x="61579" y="435319"/>
                  </a:lnTo>
                  <a:lnTo>
                    <a:pt x="59505" y="454321"/>
                  </a:lnTo>
                  <a:lnTo>
                    <a:pt x="48626" y="474730"/>
                  </a:lnTo>
                  <a:lnTo>
                    <a:pt x="24419" y="502419"/>
                  </a:lnTo>
                  <a:lnTo>
                    <a:pt x="23642" y="506827"/>
                  </a:lnTo>
                  <a:lnTo>
                    <a:pt x="25715" y="510631"/>
                  </a:lnTo>
                  <a:lnTo>
                    <a:pt x="29688" y="514030"/>
                  </a:lnTo>
                  <a:lnTo>
                    <a:pt x="28883" y="516295"/>
                  </a:lnTo>
                  <a:lnTo>
                    <a:pt x="12969" y="522076"/>
                  </a:lnTo>
                  <a:lnTo>
                    <a:pt x="1912" y="532610"/>
                  </a:lnTo>
                  <a:lnTo>
                    <a:pt x="0" y="535592"/>
                  </a:lnTo>
                  <a:lnTo>
                    <a:pt x="453" y="536717"/>
                  </a:lnTo>
                  <a:lnTo>
                    <a:pt x="6541" y="53637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FDD10A6-F038-41FA-966A-24E28904BFD1}"/>
                </a:ext>
              </a:extLst>
            </p:cNvPr>
            <p:cNvSpPr/>
            <p:nvPr/>
          </p:nvSpPr>
          <p:spPr>
            <a:xfrm>
              <a:off x="7928998" y="4601617"/>
              <a:ext cx="443092" cy="256528"/>
            </a:xfrm>
            <a:custGeom>
              <a:avLst/>
              <a:gdLst/>
              <a:ahLst/>
              <a:cxnLst/>
              <a:rect l="0" t="0" r="0" b="0"/>
              <a:pathLst>
                <a:path w="443092" h="256528">
                  <a:moveTo>
                    <a:pt x="443091" y="256527"/>
                  </a:moveTo>
                  <a:lnTo>
                    <a:pt x="392789" y="239812"/>
                  </a:lnTo>
                  <a:lnTo>
                    <a:pt x="338071" y="210883"/>
                  </a:lnTo>
                  <a:lnTo>
                    <a:pt x="285391" y="177552"/>
                  </a:lnTo>
                  <a:lnTo>
                    <a:pt x="224103" y="138134"/>
                  </a:lnTo>
                  <a:lnTo>
                    <a:pt x="171556" y="107399"/>
                  </a:lnTo>
                  <a:lnTo>
                    <a:pt x="113166" y="74380"/>
                  </a:lnTo>
                  <a:lnTo>
                    <a:pt x="89097" y="61195"/>
                  </a:lnTo>
                  <a:lnTo>
                    <a:pt x="45316" y="29981"/>
                  </a:lnTo>
                  <a:lnTo>
                    <a:pt x="30505" y="28584"/>
                  </a:lnTo>
                  <a:lnTo>
                    <a:pt x="22927" y="29421"/>
                  </a:lnTo>
                  <a:lnTo>
                    <a:pt x="19604" y="28251"/>
                  </a:lnTo>
                  <a:lnTo>
                    <a:pt x="19115" y="25744"/>
                  </a:lnTo>
                  <a:lnTo>
                    <a:pt x="20517" y="22345"/>
                  </a:lnTo>
                  <a:lnTo>
                    <a:pt x="19772" y="11659"/>
                  </a:lnTo>
                  <a:lnTo>
                    <a:pt x="18363" y="5181"/>
                  </a:lnTo>
                  <a:lnTo>
                    <a:pt x="15697" y="1727"/>
                  </a:lnTo>
                  <a:lnTo>
                    <a:pt x="12192" y="287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BCBA03C-6A36-4D84-A439-ABE758AFF6C5}"/>
                </a:ext>
              </a:extLst>
            </p:cNvPr>
            <p:cNvSpPr/>
            <p:nvPr/>
          </p:nvSpPr>
          <p:spPr>
            <a:xfrm>
              <a:off x="8403183" y="4352865"/>
              <a:ext cx="101057" cy="474186"/>
            </a:xfrm>
            <a:custGeom>
              <a:avLst/>
              <a:gdLst/>
              <a:ahLst/>
              <a:cxnLst/>
              <a:rect l="0" t="0" r="0" b="0"/>
              <a:pathLst>
                <a:path w="101057" h="474186">
                  <a:moveTo>
                    <a:pt x="101056" y="474185"/>
                  </a:moveTo>
                  <a:lnTo>
                    <a:pt x="71963" y="415239"/>
                  </a:lnTo>
                  <a:lnTo>
                    <a:pt x="60957" y="381383"/>
                  </a:lnTo>
                  <a:lnTo>
                    <a:pt x="60479" y="348127"/>
                  </a:lnTo>
                  <a:lnTo>
                    <a:pt x="74263" y="306801"/>
                  </a:lnTo>
                  <a:lnTo>
                    <a:pt x="86016" y="280923"/>
                  </a:lnTo>
                  <a:lnTo>
                    <a:pt x="86310" y="264778"/>
                  </a:lnTo>
                  <a:lnTo>
                    <a:pt x="81258" y="251268"/>
                  </a:lnTo>
                  <a:lnTo>
                    <a:pt x="39724" y="195110"/>
                  </a:lnTo>
                  <a:lnTo>
                    <a:pt x="33652" y="167119"/>
                  </a:lnTo>
                  <a:lnTo>
                    <a:pt x="37584" y="110278"/>
                  </a:lnTo>
                  <a:lnTo>
                    <a:pt x="36184" y="80467"/>
                  </a:lnTo>
                  <a:lnTo>
                    <a:pt x="28150" y="40091"/>
                  </a:lnTo>
                  <a:lnTo>
                    <a:pt x="32952" y="27607"/>
                  </a:lnTo>
                  <a:lnTo>
                    <a:pt x="32334" y="21859"/>
                  </a:lnTo>
                  <a:lnTo>
                    <a:pt x="24735" y="10867"/>
                  </a:lnTo>
                  <a:lnTo>
                    <a:pt x="19945" y="8971"/>
                  </a:lnTo>
                  <a:lnTo>
                    <a:pt x="15024" y="9435"/>
                  </a:lnTo>
                  <a:lnTo>
                    <a:pt x="9269" y="11967"/>
                  </a:lnTo>
                  <a:lnTo>
                    <a:pt x="15348" y="10212"/>
                  </a:lnTo>
                  <a:lnTo>
                    <a:pt x="15415" y="8535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C1643FE-7231-4519-AA62-3DC9E2A33AE3}"/>
              </a:ext>
            </a:extLst>
          </p:cNvPr>
          <p:cNvGrpSpPr/>
          <p:nvPr/>
        </p:nvGrpSpPr>
        <p:grpSpPr>
          <a:xfrm>
            <a:off x="6335425" y="5572839"/>
            <a:ext cx="2916148" cy="1861521"/>
            <a:chOff x="6335425" y="5572839"/>
            <a:chExt cx="2916148" cy="1861521"/>
          </a:xfrm>
        </p:grpSpPr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F37A8B51-2135-4DE4-A29B-2404ADAE4D13}"/>
                </a:ext>
              </a:extLst>
            </p:cNvPr>
            <p:cNvSpPr/>
            <p:nvPr/>
          </p:nvSpPr>
          <p:spPr>
            <a:xfrm>
              <a:off x="8535333" y="5997061"/>
              <a:ext cx="716240" cy="167036"/>
            </a:xfrm>
            <a:custGeom>
              <a:avLst/>
              <a:gdLst/>
              <a:ahLst/>
              <a:cxnLst/>
              <a:rect l="0" t="0" r="0" b="0"/>
              <a:pathLst>
                <a:path w="716240" h="167036">
                  <a:moveTo>
                    <a:pt x="0" y="167035"/>
                  </a:moveTo>
                  <a:lnTo>
                    <a:pt x="38913" y="152913"/>
                  </a:lnTo>
                  <a:lnTo>
                    <a:pt x="66292" y="137502"/>
                  </a:lnTo>
                  <a:lnTo>
                    <a:pt x="124737" y="116681"/>
                  </a:lnTo>
                  <a:lnTo>
                    <a:pt x="177975" y="112291"/>
                  </a:lnTo>
                  <a:lnTo>
                    <a:pt x="218857" y="104845"/>
                  </a:lnTo>
                  <a:lnTo>
                    <a:pt x="280720" y="72729"/>
                  </a:lnTo>
                  <a:lnTo>
                    <a:pt x="304770" y="54255"/>
                  </a:lnTo>
                  <a:lnTo>
                    <a:pt x="312873" y="51254"/>
                  </a:lnTo>
                  <a:lnTo>
                    <a:pt x="331089" y="50221"/>
                  </a:lnTo>
                  <a:lnTo>
                    <a:pt x="388878" y="67926"/>
                  </a:lnTo>
                  <a:lnTo>
                    <a:pt x="413238" y="66556"/>
                  </a:lnTo>
                  <a:lnTo>
                    <a:pt x="437596" y="59326"/>
                  </a:lnTo>
                  <a:lnTo>
                    <a:pt x="491941" y="26236"/>
                  </a:lnTo>
                  <a:lnTo>
                    <a:pt x="512883" y="20388"/>
                  </a:lnTo>
                  <a:lnTo>
                    <a:pt x="541793" y="21953"/>
                  </a:lnTo>
                  <a:lnTo>
                    <a:pt x="578902" y="26092"/>
                  </a:lnTo>
                  <a:lnTo>
                    <a:pt x="594430" y="22052"/>
                  </a:lnTo>
                  <a:lnTo>
                    <a:pt x="618475" y="5383"/>
                  </a:lnTo>
                  <a:lnTo>
                    <a:pt x="624793" y="3989"/>
                  </a:lnTo>
                  <a:lnTo>
                    <a:pt x="653552" y="7253"/>
                  </a:lnTo>
                  <a:lnTo>
                    <a:pt x="661134" y="6099"/>
                  </a:lnTo>
                  <a:lnTo>
                    <a:pt x="666188" y="8785"/>
                  </a:lnTo>
                  <a:lnTo>
                    <a:pt x="669557" y="14030"/>
                  </a:lnTo>
                  <a:lnTo>
                    <a:pt x="671803" y="20981"/>
                  </a:lnTo>
                  <a:lnTo>
                    <a:pt x="676756" y="25616"/>
                  </a:lnTo>
                  <a:lnTo>
                    <a:pt x="691472" y="30766"/>
                  </a:lnTo>
                  <a:lnTo>
                    <a:pt x="698506" y="29548"/>
                  </a:lnTo>
                  <a:lnTo>
                    <a:pt x="710927" y="21284"/>
                  </a:lnTo>
                  <a:lnTo>
                    <a:pt x="712340" y="18908"/>
                  </a:lnTo>
                  <a:lnTo>
                    <a:pt x="710690" y="18188"/>
                  </a:lnTo>
                  <a:lnTo>
                    <a:pt x="706999" y="18572"/>
                  </a:lnTo>
                  <a:lnTo>
                    <a:pt x="707130" y="19691"/>
                  </a:lnTo>
                  <a:lnTo>
                    <a:pt x="714185" y="23237"/>
                  </a:lnTo>
                  <a:lnTo>
                    <a:pt x="716239" y="21074"/>
                  </a:lnTo>
                  <a:lnTo>
                    <a:pt x="716219" y="9457"/>
                  </a:lnTo>
                  <a:lnTo>
                    <a:pt x="712412" y="4977"/>
                  </a:lnTo>
                  <a:lnTo>
                    <a:pt x="698969" y="0"/>
                  </a:lnTo>
                  <a:lnTo>
                    <a:pt x="686086" y="91"/>
                  </a:lnTo>
                  <a:lnTo>
                    <a:pt x="668523" y="379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99A27FF5-DBCE-40DC-8845-F95C597EA5F2}"/>
                </a:ext>
              </a:extLst>
            </p:cNvPr>
            <p:cNvSpPr/>
            <p:nvPr/>
          </p:nvSpPr>
          <p:spPr>
            <a:xfrm>
              <a:off x="8374700" y="6342887"/>
              <a:ext cx="69751" cy="488271"/>
            </a:xfrm>
            <a:custGeom>
              <a:avLst/>
              <a:gdLst/>
              <a:ahLst/>
              <a:cxnLst/>
              <a:rect l="0" t="0" r="0" b="0"/>
              <a:pathLst>
                <a:path w="69751" h="488271">
                  <a:moveTo>
                    <a:pt x="12936" y="0"/>
                  </a:moveTo>
                  <a:lnTo>
                    <a:pt x="21190" y="8254"/>
                  </a:lnTo>
                  <a:lnTo>
                    <a:pt x="20636" y="26125"/>
                  </a:lnTo>
                  <a:lnTo>
                    <a:pt x="10611" y="72232"/>
                  </a:lnTo>
                  <a:lnTo>
                    <a:pt x="1307" y="130520"/>
                  </a:lnTo>
                  <a:lnTo>
                    <a:pt x="0" y="149202"/>
                  </a:lnTo>
                  <a:lnTo>
                    <a:pt x="7762" y="179172"/>
                  </a:lnTo>
                  <a:lnTo>
                    <a:pt x="40896" y="234817"/>
                  </a:lnTo>
                  <a:lnTo>
                    <a:pt x="62296" y="267944"/>
                  </a:lnTo>
                  <a:lnTo>
                    <a:pt x="67120" y="288089"/>
                  </a:lnTo>
                  <a:lnTo>
                    <a:pt x="65520" y="307695"/>
                  </a:lnTo>
                  <a:lnTo>
                    <a:pt x="40453" y="367469"/>
                  </a:lnTo>
                  <a:lnTo>
                    <a:pt x="39054" y="377130"/>
                  </a:lnTo>
                  <a:lnTo>
                    <a:pt x="40713" y="384434"/>
                  </a:lnTo>
                  <a:lnTo>
                    <a:pt x="44411" y="390166"/>
                  </a:lnTo>
                  <a:lnTo>
                    <a:pt x="49466" y="394852"/>
                  </a:lnTo>
                  <a:lnTo>
                    <a:pt x="51110" y="399703"/>
                  </a:lnTo>
                  <a:lnTo>
                    <a:pt x="50476" y="404665"/>
                  </a:lnTo>
                  <a:lnTo>
                    <a:pt x="48328" y="409700"/>
                  </a:lnTo>
                  <a:lnTo>
                    <a:pt x="27988" y="432785"/>
                  </a:lnTo>
                  <a:lnTo>
                    <a:pt x="20202" y="452906"/>
                  </a:lnTo>
                  <a:lnTo>
                    <a:pt x="20772" y="471637"/>
                  </a:lnTo>
                  <a:lnTo>
                    <a:pt x="23342" y="480261"/>
                  </a:lnTo>
                  <a:lnTo>
                    <a:pt x="29375" y="485145"/>
                  </a:lnTo>
                  <a:lnTo>
                    <a:pt x="47594" y="488270"/>
                  </a:lnTo>
                  <a:lnTo>
                    <a:pt x="55907" y="484438"/>
                  </a:lnTo>
                  <a:lnTo>
                    <a:pt x="69750" y="468665"/>
                  </a:lnTo>
                  <a:lnTo>
                    <a:pt x="68950" y="460141"/>
                  </a:lnTo>
                  <a:lnTo>
                    <a:pt x="63235" y="451867"/>
                  </a:lnTo>
                  <a:lnTo>
                    <a:pt x="46519" y="438355"/>
                  </a:lnTo>
                  <a:lnTo>
                    <a:pt x="20709" y="42754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F04D589-C602-456C-BD19-8049270BDC33}"/>
                </a:ext>
              </a:extLst>
            </p:cNvPr>
            <p:cNvSpPr/>
            <p:nvPr/>
          </p:nvSpPr>
          <p:spPr>
            <a:xfrm>
              <a:off x="7533158" y="6140776"/>
              <a:ext cx="621273" cy="104695"/>
            </a:xfrm>
            <a:custGeom>
              <a:avLst/>
              <a:gdLst/>
              <a:ahLst/>
              <a:cxnLst/>
              <a:rect l="0" t="0" r="0" b="0"/>
              <a:pathLst>
                <a:path w="621273" h="104695">
                  <a:moveTo>
                    <a:pt x="621272" y="0"/>
                  </a:moveTo>
                  <a:lnTo>
                    <a:pt x="613018" y="8253"/>
                  </a:lnTo>
                  <a:lnTo>
                    <a:pt x="597450" y="10002"/>
                  </a:lnTo>
                  <a:lnTo>
                    <a:pt x="544335" y="8931"/>
                  </a:lnTo>
                  <a:lnTo>
                    <a:pt x="502602" y="15794"/>
                  </a:lnTo>
                  <a:lnTo>
                    <a:pt x="459143" y="35198"/>
                  </a:lnTo>
                  <a:lnTo>
                    <a:pt x="424482" y="62348"/>
                  </a:lnTo>
                  <a:lnTo>
                    <a:pt x="405978" y="67153"/>
                  </a:lnTo>
                  <a:lnTo>
                    <a:pt x="355844" y="63439"/>
                  </a:lnTo>
                  <a:lnTo>
                    <a:pt x="326241" y="65335"/>
                  </a:lnTo>
                  <a:lnTo>
                    <a:pt x="263023" y="90593"/>
                  </a:lnTo>
                  <a:lnTo>
                    <a:pt x="252880" y="92354"/>
                  </a:lnTo>
                  <a:lnTo>
                    <a:pt x="234702" y="89702"/>
                  </a:lnTo>
                  <a:lnTo>
                    <a:pt x="183246" y="73755"/>
                  </a:lnTo>
                  <a:lnTo>
                    <a:pt x="148588" y="73388"/>
                  </a:lnTo>
                  <a:lnTo>
                    <a:pt x="128752" y="77530"/>
                  </a:lnTo>
                  <a:lnTo>
                    <a:pt x="114178" y="85130"/>
                  </a:lnTo>
                  <a:lnTo>
                    <a:pt x="107010" y="86120"/>
                  </a:lnTo>
                  <a:lnTo>
                    <a:pt x="92135" y="82613"/>
                  </a:lnTo>
                  <a:lnTo>
                    <a:pt x="42975" y="66071"/>
                  </a:lnTo>
                  <a:lnTo>
                    <a:pt x="31038" y="64777"/>
                  </a:lnTo>
                  <a:lnTo>
                    <a:pt x="21351" y="66504"/>
                  </a:lnTo>
                  <a:lnTo>
                    <a:pt x="5984" y="75335"/>
                  </a:lnTo>
                  <a:lnTo>
                    <a:pt x="2059" y="81317"/>
                  </a:lnTo>
                  <a:lnTo>
                    <a:pt x="0" y="94874"/>
                  </a:lnTo>
                  <a:lnTo>
                    <a:pt x="3252" y="99526"/>
                  </a:lnTo>
                  <a:lnTo>
                    <a:pt x="8875" y="102627"/>
                  </a:lnTo>
                  <a:lnTo>
                    <a:pt x="16078" y="104694"/>
                  </a:lnTo>
                  <a:lnTo>
                    <a:pt x="21744" y="103481"/>
                  </a:lnTo>
                  <a:lnTo>
                    <a:pt x="26384" y="100082"/>
                  </a:lnTo>
                  <a:lnTo>
                    <a:pt x="30342" y="95224"/>
                  </a:lnTo>
                  <a:lnTo>
                    <a:pt x="31253" y="89394"/>
                  </a:lnTo>
                  <a:lnTo>
                    <a:pt x="27659" y="76007"/>
                  </a:lnTo>
                  <a:lnTo>
                    <a:pt x="24282" y="71400"/>
                  </a:lnTo>
                  <a:lnTo>
                    <a:pt x="7163" y="6218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724B89EE-335D-46C2-8A0E-7D42CC729AED}"/>
                </a:ext>
              </a:extLst>
            </p:cNvPr>
            <p:cNvSpPr/>
            <p:nvPr/>
          </p:nvSpPr>
          <p:spPr>
            <a:xfrm>
              <a:off x="8030054" y="5572839"/>
              <a:ext cx="254907" cy="474655"/>
            </a:xfrm>
            <a:custGeom>
              <a:avLst/>
              <a:gdLst/>
              <a:ahLst/>
              <a:cxnLst/>
              <a:rect l="0" t="0" r="0" b="0"/>
              <a:pathLst>
                <a:path w="254907" h="474655">
                  <a:moveTo>
                    <a:pt x="248752" y="474654"/>
                  </a:moveTo>
                  <a:lnTo>
                    <a:pt x="254906" y="446983"/>
                  </a:lnTo>
                  <a:lnTo>
                    <a:pt x="254079" y="425215"/>
                  </a:lnTo>
                  <a:lnTo>
                    <a:pt x="244765" y="374113"/>
                  </a:lnTo>
                  <a:lnTo>
                    <a:pt x="236151" y="318665"/>
                  </a:lnTo>
                  <a:lnTo>
                    <a:pt x="226400" y="279683"/>
                  </a:lnTo>
                  <a:lnTo>
                    <a:pt x="214633" y="260169"/>
                  </a:lnTo>
                  <a:lnTo>
                    <a:pt x="162006" y="215843"/>
                  </a:lnTo>
                  <a:lnTo>
                    <a:pt x="101852" y="176336"/>
                  </a:lnTo>
                  <a:lnTo>
                    <a:pt x="98132" y="170401"/>
                  </a:lnTo>
                  <a:lnTo>
                    <a:pt x="97379" y="164717"/>
                  </a:lnTo>
                  <a:lnTo>
                    <a:pt x="107534" y="112549"/>
                  </a:lnTo>
                  <a:lnTo>
                    <a:pt x="101343" y="92893"/>
                  </a:lnTo>
                  <a:lnTo>
                    <a:pt x="96065" y="82814"/>
                  </a:lnTo>
                  <a:lnTo>
                    <a:pt x="80987" y="69312"/>
                  </a:lnTo>
                  <a:lnTo>
                    <a:pt x="65360" y="58705"/>
                  </a:lnTo>
                  <a:lnTo>
                    <a:pt x="51707" y="38166"/>
                  </a:lnTo>
                  <a:lnTo>
                    <a:pt x="45150" y="23269"/>
                  </a:lnTo>
                  <a:lnTo>
                    <a:pt x="40465" y="19124"/>
                  </a:lnTo>
                  <a:lnTo>
                    <a:pt x="34750" y="17224"/>
                  </a:lnTo>
                  <a:lnTo>
                    <a:pt x="28349" y="16822"/>
                  </a:lnTo>
                  <a:lnTo>
                    <a:pt x="16630" y="20980"/>
                  </a:lnTo>
                  <a:lnTo>
                    <a:pt x="11086" y="24508"/>
                  </a:lnTo>
                  <a:lnTo>
                    <a:pt x="9118" y="28587"/>
                  </a:lnTo>
                  <a:lnTo>
                    <a:pt x="9534" y="33034"/>
                  </a:lnTo>
                  <a:lnTo>
                    <a:pt x="11538" y="37726"/>
                  </a:lnTo>
                  <a:lnTo>
                    <a:pt x="14602" y="39127"/>
                  </a:lnTo>
                  <a:lnTo>
                    <a:pt x="18372" y="38333"/>
                  </a:lnTo>
                  <a:lnTo>
                    <a:pt x="22613" y="36076"/>
                  </a:lnTo>
                  <a:lnTo>
                    <a:pt x="29627" y="24356"/>
                  </a:lnTo>
                  <a:lnTo>
                    <a:pt x="32707" y="16394"/>
                  </a:lnTo>
                  <a:lnTo>
                    <a:pt x="32169" y="10221"/>
                  </a:lnTo>
                  <a:lnTo>
                    <a:pt x="29220" y="5243"/>
                  </a:lnTo>
                  <a:lnTo>
                    <a:pt x="24662" y="1061"/>
                  </a:lnTo>
                  <a:lnTo>
                    <a:pt x="19897" y="0"/>
                  </a:lnTo>
                  <a:lnTo>
                    <a:pt x="14991" y="1020"/>
                  </a:lnTo>
                  <a:lnTo>
                    <a:pt x="0" y="824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3727796-C834-4CE4-BC03-D047629022E8}"/>
                </a:ext>
              </a:extLst>
            </p:cNvPr>
            <p:cNvSpPr/>
            <p:nvPr/>
          </p:nvSpPr>
          <p:spPr>
            <a:xfrm>
              <a:off x="8495857" y="6311313"/>
              <a:ext cx="373339" cy="405877"/>
            </a:xfrm>
            <a:custGeom>
              <a:avLst/>
              <a:gdLst/>
              <a:ahLst/>
              <a:cxnLst/>
              <a:rect l="0" t="0" r="0" b="0"/>
              <a:pathLst>
                <a:path w="373339" h="405877">
                  <a:moveTo>
                    <a:pt x="16155" y="8254"/>
                  </a:moveTo>
                  <a:lnTo>
                    <a:pt x="3776" y="0"/>
                  </a:lnTo>
                  <a:lnTo>
                    <a:pt x="993" y="1024"/>
                  </a:lnTo>
                  <a:lnTo>
                    <a:pt x="0" y="5162"/>
                  </a:lnTo>
                  <a:lnTo>
                    <a:pt x="203" y="11374"/>
                  </a:lnTo>
                  <a:lnTo>
                    <a:pt x="16995" y="44879"/>
                  </a:lnTo>
                  <a:lnTo>
                    <a:pt x="56232" y="79374"/>
                  </a:lnTo>
                  <a:lnTo>
                    <a:pt x="111244" y="103364"/>
                  </a:lnTo>
                  <a:lnTo>
                    <a:pt x="148074" y="115226"/>
                  </a:lnTo>
                  <a:lnTo>
                    <a:pt x="164324" y="127486"/>
                  </a:lnTo>
                  <a:lnTo>
                    <a:pt x="172700" y="143876"/>
                  </a:lnTo>
                  <a:lnTo>
                    <a:pt x="187315" y="202504"/>
                  </a:lnTo>
                  <a:lnTo>
                    <a:pt x="202206" y="222419"/>
                  </a:lnTo>
                  <a:lnTo>
                    <a:pt x="262702" y="261428"/>
                  </a:lnTo>
                  <a:lnTo>
                    <a:pt x="293839" y="283632"/>
                  </a:lnTo>
                  <a:lnTo>
                    <a:pt x="306782" y="304627"/>
                  </a:lnTo>
                  <a:lnTo>
                    <a:pt x="313174" y="319630"/>
                  </a:lnTo>
                  <a:lnTo>
                    <a:pt x="314287" y="334935"/>
                  </a:lnTo>
                  <a:lnTo>
                    <a:pt x="313629" y="350375"/>
                  </a:lnTo>
                  <a:lnTo>
                    <a:pt x="316216" y="365874"/>
                  </a:lnTo>
                  <a:lnTo>
                    <a:pt x="326656" y="385041"/>
                  </a:lnTo>
                  <a:lnTo>
                    <a:pt x="331121" y="387276"/>
                  </a:lnTo>
                  <a:lnTo>
                    <a:pt x="335826" y="387039"/>
                  </a:lnTo>
                  <a:lnTo>
                    <a:pt x="345659" y="382169"/>
                  </a:lnTo>
                  <a:lnTo>
                    <a:pt x="355789" y="374246"/>
                  </a:lnTo>
                  <a:lnTo>
                    <a:pt x="356589" y="373170"/>
                  </a:lnTo>
                  <a:lnTo>
                    <a:pt x="350570" y="376582"/>
                  </a:lnTo>
                  <a:lnTo>
                    <a:pt x="343862" y="386159"/>
                  </a:lnTo>
                  <a:lnTo>
                    <a:pt x="340866" y="392341"/>
                  </a:lnTo>
                  <a:lnTo>
                    <a:pt x="341458" y="397325"/>
                  </a:lnTo>
                  <a:lnTo>
                    <a:pt x="344444" y="401511"/>
                  </a:lnTo>
                  <a:lnTo>
                    <a:pt x="349027" y="405166"/>
                  </a:lnTo>
                  <a:lnTo>
                    <a:pt x="354673" y="405876"/>
                  </a:lnTo>
                  <a:lnTo>
                    <a:pt x="367855" y="402058"/>
                  </a:lnTo>
                  <a:lnTo>
                    <a:pt x="371543" y="397758"/>
                  </a:lnTo>
                  <a:lnTo>
                    <a:pt x="373139" y="392300"/>
                  </a:lnTo>
                  <a:lnTo>
                    <a:pt x="373338" y="386070"/>
                  </a:lnTo>
                  <a:lnTo>
                    <a:pt x="370017" y="381916"/>
                  </a:lnTo>
                  <a:lnTo>
                    <a:pt x="342644" y="37360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3CA5768-FDFD-4760-998B-06ABCCBC76D0}"/>
                </a:ext>
              </a:extLst>
            </p:cNvPr>
            <p:cNvSpPr/>
            <p:nvPr/>
          </p:nvSpPr>
          <p:spPr>
            <a:xfrm>
              <a:off x="8496465" y="5587592"/>
              <a:ext cx="253055" cy="475449"/>
            </a:xfrm>
            <a:custGeom>
              <a:avLst/>
              <a:gdLst/>
              <a:ahLst/>
              <a:cxnLst/>
              <a:rect l="0" t="0" r="0" b="0"/>
              <a:pathLst>
                <a:path w="253055" h="475449">
                  <a:moveTo>
                    <a:pt x="0" y="475448"/>
                  </a:moveTo>
                  <a:lnTo>
                    <a:pt x="15366" y="443170"/>
                  </a:lnTo>
                  <a:lnTo>
                    <a:pt x="42479" y="384043"/>
                  </a:lnTo>
                  <a:lnTo>
                    <a:pt x="65333" y="333624"/>
                  </a:lnTo>
                  <a:lnTo>
                    <a:pt x="115312" y="273692"/>
                  </a:lnTo>
                  <a:lnTo>
                    <a:pt x="142901" y="231407"/>
                  </a:lnTo>
                  <a:lnTo>
                    <a:pt x="156832" y="181835"/>
                  </a:lnTo>
                  <a:lnTo>
                    <a:pt x="161977" y="122824"/>
                  </a:lnTo>
                  <a:lnTo>
                    <a:pt x="162399" y="110806"/>
                  </a:lnTo>
                  <a:lnTo>
                    <a:pt x="165272" y="101931"/>
                  </a:lnTo>
                  <a:lnTo>
                    <a:pt x="175375" y="89767"/>
                  </a:lnTo>
                  <a:lnTo>
                    <a:pt x="218042" y="54178"/>
                  </a:lnTo>
                  <a:lnTo>
                    <a:pt x="226466" y="37161"/>
                  </a:lnTo>
                  <a:lnTo>
                    <a:pt x="228713" y="27786"/>
                  </a:lnTo>
                  <a:lnTo>
                    <a:pt x="227620" y="20673"/>
                  </a:lnTo>
                  <a:lnTo>
                    <a:pt x="224300" y="15066"/>
                  </a:lnTo>
                  <a:lnTo>
                    <a:pt x="219495" y="10466"/>
                  </a:lnTo>
                  <a:lnTo>
                    <a:pt x="217155" y="10853"/>
                  </a:lnTo>
                  <a:lnTo>
                    <a:pt x="216460" y="14566"/>
                  </a:lnTo>
                  <a:lnTo>
                    <a:pt x="216860" y="20496"/>
                  </a:lnTo>
                  <a:lnTo>
                    <a:pt x="220580" y="23586"/>
                  </a:lnTo>
                  <a:lnTo>
                    <a:pt x="233928" y="24716"/>
                  </a:lnTo>
                  <a:lnTo>
                    <a:pt x="246771" y="20036"/>
                  </a:lnTo>
                  <a:lnTo>
                    <a:pt x="252614" y="16370"/>
                  </a:lnTo>
                  <a:lnTo>
                    <a:pt x="253054" y="12198"/>
                  </a:lnTo>
                  <a:lnTo>
                    <a:pt x="249893" y="7689"/>
                  </a:lnTo>
                  <a:lnTo>
                    <a:pt x="244330" y="2956"/>
                  </a:lnTo>
                  <a:lnTo>
                    <a:pt x="226634" y="0"/>
                  </a:lnTo>
                  <a:lnTo>
                    <a:pt x="207829" y="2429"/>
                  </a:lnTo>
                  <a:lnTo>
                    <a:pt x="186565" y="1681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5F4976D0-784F-491B-BD9B-B81C3ACDC445}"/>
                </a:ext>
              </a:extLst>
            </p:cNvPr>
            <p:cNvSpPr/>
            <p:nvPr/>
          </p:nvSpPr>
          <p:spPr>
            <a:xfrm>
              <a:off x="7858951" y="6327340"/>
              <a:ext cx="373216" cy="357974"/>
            </a:xfrm>
            <a:custGeom>
              <a:avLst/>
              <a:gdLst/>
              <a:ahLst/>
              <a:cxnLst/>
              <a:rect l="0" t="0" r="0" b="0"/>
              <a:pathLst>
                <a:path w="373216" h="357974">
                  <a:moveTo>
                    <a:pt x="373215" y="0"/>
                  </a:moveTo>
                  <a:lnTo>
                    <a:pt x="328376" y="19073"/>
                  </a:lnTo>
                  <a:lnTo>
                    <a:pt x="290063" y="48166"/>
                  </a:lnTo>
                  <a:lnTo>
                    <a:pt x="263740" y="80010"/>
                  </a:lnTo>
                  <a:lnTo>
                    <a:pt x="236192" y="138261"/>
                  </a:lnTo>
                  <a:lnTo>
                    <a:pt x="223498" y="176927"/>
                  </a:lnTo>
                  <a:lnTo>
                    <a:pt x="211089" y="191207"/>
                  </a:lnTo>
                  <a:lnTo>
                    <a:pt x="154359" y="225180"/>
                  </a:lnTo>
                  <a:lnTo>
                    <a:pt x="107328" y="253561"/>
                  </a:lnTo>
                  <a:lnTo>
                    <a:pt x="97269" y="268740"/>
                  </a:lnTo>
                  <a:lnTo>
                    <a:pt x="90783" y="287004"/>
                  </a:lnTo>
                  <a:lnTo>
                    <a:pt x="87900" y="306636"/>
                  </a:lnTo>
                  <a:lnTo>
                    <a:pt x="84540" y="314117"/>
                  </a:lnTo>
                  <a:lnTo>
                    <a:pt x="73897" y="324733"/>
                  </a:lnTo>
                  <a:lnTo>
                    <a:pt x="10489" y="351943"/>
                  </a:lnTo>
                  <a:lnTo>
                    <a:pt x="4429" y="356414"/>
                  </a:lnTo>
                  <a:lnTo>
                    <a:pt x="1254" y="356803"/>
                  </a:lnTo>
                  <a:lnTo>
                    <a:pt x="0" y="354472"/>
                  </a:lnTo>
                  <a:lnTo>
                    <a:pt x="28" y="350327"/>
                  </a:lnTo>
                  <a:lnTo>
                    <a:pt x="911" y="350154"/>
                  </a:lnTo>
                  <a:lnTo>
                    <a:pt x="4552" y="357973"/>
                  </a:lnTo>
                  <a:lnTo>
                    <a:pt x="85" y="34980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F7BC5173-2A33-46B6-82C6-0052C00F3D23}"/>
                </a:ext>
              </a:extLst>
            </p:cNvPr>
            <p:cNvSpPr/>
            <p:nvPr/>
          </p:nvSpPr>
          <p:spPr>
            <a:xfrm>
              <a:off x="7431492" y="6980317"/>
              <a:ext cx="288225" cy="454043"/>
            </a:xfrm>
            <a:custGeom>
              <a:avLst/>
              <a:gdLst/>
              <a:ahLst/>
              <a:cxnLst/>
              <a:rect l="0" t="0" r="0" b="0"/>
              <a:pathLst>
                <a:path w="288225" h="454043">
                  <a:moveTo>
                    <a:pt x="0" y="0"/>
                  </a:moveTo>
                  <a:lnTo>
                    <a:pt x="12412" y="14140"/>
                  </a:lnTo>
                  <a:lnTo>
                    <a:pt x="41639" y="69019"/>
                  </a:lnTo>
                  <a:lnTo>
                    <a:pt x="63268" y="130116"/>
                  </a:lnTo>
                  <a:lnTo>
                    <a:pt x="71230" y="174422"/>
                  </a:lnTo>
                  <a:lnTo>
                    <a:pt x="81754" y="192396"/>
                  </a:lnTo>
                  <a:lnTo>
                    <a:pt x="99675" y="204416"/>
                  </a:lnTo>
                  <a:lnTo>
                    <a:pt x="163123" y="229558"/>
                  </a:lnTo>
                  <a:lnTo>
                    <a:pt x="173528" y="235956"/>
                  </a:lnTo>
                  <a:lnTo>
                    <a:pt x="179602" y="243676"/>
                  </a:lnTo>
                  <a:lnTo>
                    <a:pt x="184045" y="261467"/>
                  </a:lnTo>
                  <a:lnTo>
                    <a:pt x="188658" y="300176"/>
                  </a:lnTo>
                  <a:lnTo>
                    <a:pt x="198724" y="317385"/>
                  </a:lnTo>
                  <a:lnTo>
                    <a:pt x="261048" y="374495"/>
                  </a:lnTo>
                  <a:lnTo>
                    <a:pt x="262996" y="381813"/>
                  </a:lnTo>
                  <a:lnTo>
                    <a:pt x="258347" y="404492"/>
                  </a:lnTo>
                  <a:lnTo>
                    <a:pt x="252844" y="427623"/>
                  </a:lnTo>
                  <a:lnTo>
                    <a:pt x="254313" y="443127"/>
                  </a:lnTo>
                  <a:lnTo>
                    <a:pt x="258506" y="448297"/>
                  </a:lnTo>
                  <a:lnTo>
                    <a:pt x="272378" y="454042"/>
                  </a:lnTo>
                  <a:lnTo>
                    <a:pt x="278323" y="452983"/>
                  </a:lnTo>
                  <a:lnTo>
                    <a:pt x="283149" y="449685"/>
                  </a:lnTo>
                  <a:lnTo>
                    <a:pt x="287231" y="444896"/>
                  </a:lnTo>
                  <a:lnTo>
                    <a:pt x="288224" y="439975"/>
                  </a:lnTo>
                  <a:lnTo>
                    <a:pt x="287159" y="434967"/>
                  </a:lnTo>
                  <a:lnTo>
                    <a:pt x="284722" y="429901"/>
                  </a:lnTo>
                  <a:lnTo>
                    <a:pt x="272801" y="421969"/>
                  </a:lnTo>
                  <a:lnTo>
                    <a:pt x="240979" y="41199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E2D08238-36F4-4B23-A5BC-655D34D0CAD4}"/>
                </a:ext>
              </a:extLst>
            </p:cNvPr>
            <p:cNvSpPr/>
            <p:nvPr/>
          </p:nvSpPr>
          <p:spPr>
            <a:xfrm>
              <a:off x="7509228" y="6412849"/>
              <a:ext cx="420806" cy="310942"/>
            </a:xfrm>
            <a:custGeom>
              <a:avLst/>
              <a:gdLst/>
              <a:ahLst/>
              <a:cxnLst/>
              <a:rect l="0" t="0" r="0" b="0"/>
              <a:pathLst>
                <a:path w="420806" h="310942">
                  <a:moveTo>
                    <a:pt x="0" y="310941"/>
                  </a:moveTo>
                  <a:lnTo>
                    <a:pt x="7070" y="293187"/>
                  </a:lnTo>
                  <a:lnTo>
                    <a:pt x="14946" y="282609"/>
                  </a:lnTo>
                  <a:lnTo>
                    <a:pt x="65972" y="253809"/>
                  </a:lnTo>
                  <a:lnTo>
                    <a:pt x="119260" y="221364"/>
                  </a:lnTo>
                  <a:lnTo>
                    <a:pt x="178351" y="176827"/>
                  </a:lnTo>
                  <a:lnTo>
                    <a:pt x="196445" y="169281"/>
                  </a:lnTo>
                  <a:lnTo>
                    <a:pt x="228360" y="158123"/>
                  </a:lnTo>
                  <a:lnTo>
                    <a:pt x="250917" y="144557"/>
                  </a:lnTo>
                  <a:lnTo>
                    <a:pt x="308310" y="82007"/>
                  </a:lnTo>
                  <a:lnTo>
                    <a:pt x="314369" y="75401"/>
                  </a:lnTo>
                  <a:lnTo>
                    <a:pt x="320999" y="71861"/>
                  </a:lnTo>
                  <a:lnTo>
                    <a:pt x="357882" y="65914"/>
                  </a:lnTo>
                  <a:lnTo>
                    <a:pt x="370959" y="56935"/>
                  </a:lnTo>
                  <a:lnTo>
                    <a:pt x="381666" y="44306"/>
                  </a:lnTo>
                  <a:lnTo>
                    <a:pt x="389303" y="30057"/>
                  </a:lnTo>
                  <a:lnTo>
                    <a:pt x="394276" y="26084"/>
                  </a:lnTo>
                  <a:lnTo>
                    <a:pt x="400183" y="24299"/>
                  </a:lnTo>
                  <a:lnTo>
                    <a:pt x="406712" y="23973"/>
                  </a:lnTo>
                  <a:lnTo>
                    <a:pt x="411929" y="21164"/>
                  </a:lnTo>
                  <a:lnTo>
                    <a:pt x="420028" y="11134"/>
                  </a:lnTo>
                  <a:lnTo>
                    <a:pt x="420805" y="7422"/>
                  </a:lnTo>
                  <a:lnTo>
                    <a:pt x="419597" y="4948"/>
                  </a:lnTo>
                  <a:lnTo>
                    <a:pt x="411996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584C1AC2-70E6-4025-B5C5-74BF95C5C327}"/>
                </a:ext>
              </a:extLst>
            </p:cNvPr>
            <p:cNvSpPr/>
            <p:nvPr/>
          </p:nvSpPr>
          <p:spPr>
            <a:xfrm>
              <a:off x="7167192" y="6050839"/>
              <a:ext cx="54172" cy="464571"/>
            </a:xfrm>
            <a:custGeom>
              <a:avLst/>
              <a:gdLst/>
              <a:ahLst/>
              <a:cxnLst/>
              <a:rect l="0" t="0" r="0" b="0"/>
              <a:pathLst>
                <a:path w="54172" h="464571">
                  <a:moveTo>
                    <a:pt x="0" y="447519"/>
                  </a:moveTo>
                  <a:lnTo>
                    <a:pt x="4127" y="464026"/>
                  </a:lnTo>
                  <a:lnTo>
                    <a:pt x="4479" y="464570"/>
                  </a:lnTo>
                  <a:lnTo>
                    <a:pt x="1370" y="413190"/>
                  </a:lnTo>
                  <a:lnTo>
                    <a:pt x="10886" y="349748"/>
                  </a:lnTo>
                  <a:lnTo>
                    <a:pt x="27039" y="287514"/>
                  </a:lnTo>
                  <a:lnTo>
                    <a:pt x="39201" y="253853"/>
                  </a:lnTo>
                  <a:lnTo>
                    <a:pt x="39592" y="226704"/>
                  </a:lnTo>
                  <a:lnTo>
                    <a:pt x="23847" y="174117"/>
                  </a:lnTo>
                  <a:lnTo>
                    <a:pt x="22978" y="151247"/>
                  </a:lnTo>
                  <a:lnTo>
                    <a:pt x="27776" y="134173"/>
                  </a:lnTo>
                  <a:lnTo>
                    <a:pt x="42491" y="112545"/>
                  </a:lnTo>
                  <a:lnTo>
                    <a:pt x="49057" y="105009"/>
                  </a:lnTo>
                  <a:lnTo>
                    <a:pt x="52570" y="97393"/>
                  </a:lnTo>
                  <a:lnTo>
                    <a:pt x="54171" y="82022"/>
                  </a:lnTo>
                  <a:lnTo>
                    <a:pt x="49701" y="68857"/>
                  </a:lnTo>
                  <a:lnTo>
                    <a:pt x="38868" y="51069"/>
                  </a:lnTo>
                  <a:lnTo>
                    <a:pt x="49688" y="18610"/>
                  </a:lnTo>
                  <a:lnTo>
                    <a:pt x="49536" y="12155"/>
                  </a:lnTo>
                  <a:lnTo>
                    <a:pt x="44762" y="377"/>
                  </a:lnTo>
                  <a:lnTo>
                    <a:pt x="39342" y="0"/>
                  </a:lnTo>
                  <a:lnTo>
                    <a:pt x="24108" y="8794"/>
                  </a:lnTo>
                  <a:lnTo>
                    <a:pt x="15033" y="17308"/>
                  </a:lnTo>
                  <a:lnTo>
                    <a:pt x="7774" y="2774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A2DD402E-C037-43A2-9768-FEE6868F2C77}"/>
                </a:ext>
              </a:extLst>
            </p:cNvPr>
            <p:cNvSpPr/>
            <p:nvPr/>
          </p:nvSpPr>
          <p:spPr>
            <a:xfrm>
              <a:off x="6631484" y="6238388"/>
              <a:ext cx="364692" cy="423215"/>
            </a:xfrm>
            <a:custGeom>
              <a:avLst/>
              <a:gdLst/>
              <a:ahLst/>
              <a:cxnLst/>
              <a:rect l="0" t="0" r="0" b="0"/>
              <a:pathLst>
                <a:path w="364692" h="423215">
                  <a:moveTo>
                    <a:pt x="364691" y="423214"/>
                  </a:moveTo>
                  <a:lnTo>
                    <a:pt x="304380" y="376349"/>
                  </a:lnTo>
                  <a:lnTo>
                    <a:pt x="244147" y="318034"/>
                  </a:lnTo>
                  <a:lnTo>
                    <a:pt x="232516" y="304778"/>
                  </a:lnTo>
                  <a:lnTo>
                    <a:pt x="224468" y="290249"/>
                  </a:lnTo>
                  <a:lnTo>
                    <a:pt x="213371" y="239027"/>
                  </a:lnTo>
                  <a:lnTo>
                    <a:pt x="195767" y="196183"/>
                  </a:lnTo>
                  <a:lnTo>
                    <a:pt x="168669" y="157577"/>
                  </a:lnTo>
                  <a:lnTo>
                    <a:pt x="158866" y="147658"/>
                  </a:lnTo>
                  <a:lnTo>
                    <a:pt x="149739" y="141909"/>
                  </a:lnTo>
                  <a:lnTo>
                    <a:pt x="126241" y="134490"/>
                  </a:lnTo>
                  <a:lnTo>
                    <a:pt x="116774" y="123874"/>
                  </a:lnTo>
                  <a:lnTo>
                    <a:pt x="114768" y="117416"/>
                  </a:lnTo>
                  <a:lnTo>
                    <a:pt x="115613" y="76705"/>
                  </a:lnTo>
                  <a:lnTo>
                    <a:pt x="112266" y="70423"/>
                  </a:lnTo>
                  <a:lnTo>
                    <a:pt x="106580" y="66235"/>
                  </a:lnTo>
                  <a:lnTo>
                    <a:pt x="91049" y="61581"/>
                  </a:lnTo>
                  <a:lnTo>
                    <a:pt x="63746" y="57234"/>
                  </a:lnTo>
                  <a:lnTo>
                    <a:pt x="39725" y="45773"/>
                  </a:lnTo>
                  <a:lnTo>
                    <a:pt x="6115" y="25482"/>
                  </a:lnTo>
                  <a:lnTo>
                    <a:pt x="2127" y="25909"/>
                  </a:lnTo>
                  <a:lnTo>
                    <a:pt x="332" y="28786"/>
                  </a:lnTo>
                  <a:lnTo>
                    <a:pt x="0" y="33294"/>
                  </a:lnTo>
                  <a:lnTo>
                    <a:pt x="2369" y="35436"/>
                  </a:lnTo>
                  <a:lnTo>
                    <a:pt x="6540" y="36000"/>
                  </a:lnTo>
                  <a:lnTo>
                    <a:pt x="11912" y="35513"/>
                  </a:lnTo>
                  <a:lnTo>
                    <a:pt x="16358" y="32597"/>
                  </a:lnTo>
                  <a:lnTo>
                    <a:pt x="23599" y="22447"/>
                  </a:lnTo>
                  <a:lnTo>
                    <a:pt x="25090" y="9298"/>
                  </a:lnTo>
                  <a:lnTo>
                    <a:pt x="24279" y="2164"/>
                  </a:lnTo>
                  <a:lnTo>
                    <a:pt x="22010" y="0"/>
                  </a:lnTo>
                  <a:lnTo>
                    <a:pt x="18771" y="1148"/>
                  </a:lnTo>
                  <a:lnTo>
                    <a:pt x="14883" y="4505"/>
                  </a:lnTo>
                  <a:lnTo>
                    <a:pt x="5285" y="25735"/>
                  </a:lnTo>
                  <a:lnTo>
                    <a:pt x="4282" y="39551"/>
                  </a:lnTo>
                  <a:lnTo>
                    <a:pt x="7108" y="5785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5DD70549-25D0-4B12-B3BF-C321CA180078}"/>
                </a:ext>
              </a:extLst>
            </p:cNvPr>
            <p:cNvSpPr/>
            <p:nvPr/>
          </p:nvSpPr>
          <p:spPr>
            <a:xfrm>
              <a:off x="6335425" y="6923584"/>
              <a:ext cx="652977" cy="78873"/>
            </a:xfrm>
            <a:custGeom>
              <a:avLst/>
              <a:gdLst/>
              <a:ahLst/>
              <a:cxnLst/>
              <a:rect l="0" t="0" r="0" b="0"/>
              <a:pathLst>
                <a:path w="652977" h="78873">
                  <a:moveTo>
                    <a:pt x="652976" y="25638"/>
                  </a:moveTo>
                  <a:lnTo>
                    <a:pt x="644723" y="13258"/>
                  </a:lnTo>
                  <a:lnTo>
                    <a:pt x="629155" y="4877"/>
                  </a:lnTo>
                  <a:lnTo>
                    <a:pt x="605248" y="0"/>
                  </a:lnTo>
                  <a:lnTo>
                    <a:pt x="552941" y="3838"/>
                  </a:lnTo>
                  <a:lnTo>
                    <a:pt x="495409" y="21482"/>
                  </a:lnTo>
                  <a:lnTo>
                    <a:pt x="437878" y="53352"/>
                  </a:lnTo>
                  <a:lnTo>
                    <a:pt x="429250" y="59661"/>
                  </a:lnTo>
                  <a:lnTo>
                    <a:pt x="420908" y="60413"/>
                  </a:lnTo>
                  <a:lnTo>
                    <a:pt x="412755" y="57459"/>
                  </a:lnTo>
                  <a:lnTo>
                    <a:pt x="372799" y="32021"/>
                  </a:lnTo>
                  <a:lnTo>
                    <a:pt x="343904" y="26460"/>
                  </a:lnTo>
                  <a:lnTo>
                    <a:pt x="327734" y="26186"/>
                  </a:lnTo>
                  <a:lnTo>
                    <a:pt x="271963" y="46433"/>
                  </a:lnTo>
                  <a:lnTo>
                    <a:pt x="216901" y="76100"/>
                  </a:lnTo>
                  <a:lnTo>
                    <a:pt x="197456" y="78872"/>
                  </a:lnTo>
                  <a:lnTo>
                    <a:pt x="189507" y="76675"/>
                  </a:lnTo>
                  <a:lnTo>
                    <a:pt x="128541" y="35728"/>
                  </a:lnTo>
                  <a:lnTo>
                    <a:pt x="99452" y="22637"/>
                  </a:lnTo>
                  <a:lnTo>
                    <a:pt x="73855" y="20274"/>
                  </a:lnTo>
                  <a:lnTo>
                    <a:pt x="62192" y="22062"/>
                  </a:lnTo>
                  <a:lnTo>
                    <a:pt x="53554" y="26708"/>
                  </a:lnTo>
                  <a:lnTo>
                    <a:pt x="41651" y="41086"/>
                  </a:lnTo>
                  <a:lnTo>
                    <a:pt x="39859" y="44574"/>
                  </a:lnTo>
                  <a:lnTo>
                    <a:pt x="40392" y="45172"/>
                  </a:lnTo>
                  <a:lnTo>
                    <a:pt x="42475" y="43843"/>
                  </a:lnTo>
                  <a:lnTo>
                    <a:pt x="43000" y="40366"/>
                  </a:lnTo>
                  <a:lnTo>
                    <a:pt x="41280" y="29592"/>
                  </a:lnTo>
                  <a:lnTo>
                    <a:pt x="37021" y="25683"/>
                  </a:lnTo>
                  <a:lnTo>
                    <a:pt x="23076" y="21340"/>
                  </a:lnTo>
                  <a:lnTo>
                    <a:pt x="17111" y="22773"/>
                  </a:lnTo>
                  <a:lnTo>
                    <a:pt x="12272" y="26320"/>
                  </a:lnTo>
                  <a:lnTo>
                    <a:pt x="5454" y="35442"/>
                  </a:lnTo>
                  <a:lnTo>
                    <a:pt x="0" y="4895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020D1368-13E4-4E6B-A175-6302F400B981}"/>
              </a:ext>
            </a:extLst>
          </p:cNvPr>
          <p:cNvGrpSpPr/>
          <p:nvPr/>
        </p:nvGrpSpPr>
        <p:grpSpPr>
          <a:xfrm>
            <a:off x="6980627" y="6964769"/>
            <a:ext cx="202113" cy="418438"/>
            <a:chOff x="6980627" y="6964769"/>
            <a:chExt cx="202113" cy="418438"/>
          </a:xfrm>
        </p:grpSpPr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B314160D-3F32-4B52-9464-FE24DD1863D0}"/>
                </a:ext>
              </a:extLst>
            </p:cNvPr>
            <p:cNvSpPr/>
            <p:nvPr/>
          </p:nvSpPr>
          <p:spPr>
            <a:xfrm>
              <a:off x="7073910" y="6964769"/>
              <a:ext cx="108830" cy="373131"/>
            </a:xfrm>
            <a:custGeom>
              <a:avLst/>
              <a:gdLst/>
              <a:ahLst/>
              <a:cxnLst/>
              <a:rect l="0" t="0" r="0" b="0"/>
              <a:pathLst>
                <a:path w="108830" h="373131">
                  <a:moveTo>
                    <a:pt x="108829" y="0"/>
                  </a:moveTo>
                  <a:lnTo>
                    <a:pt x="54770" y="58186"/>
                  </a:lnTo>
                  <a:lnTo>
                    <a:pt x="39453" y="88450"/>
                  </a:lnTo>
                  <a:lnTo>
                    <a:pt x="38395" y="96971"/>
                  </a:lnTo>
                  <a:lnTo>
                    <a:pt x="41825" y="111044"/>
                  </a:lnTo>
                  <a:lnTo>
                    <a:pt x="63731" y="148973"/>
                  </a:lnTo>
                  <a:lnTo>
                    <a:pt x="63216" y="157185"/>
                  </a:lnTo>
                  <a:lnTo>
                    <a:pt x="36956" y="209397"/>
                  </a:lnTo>
                  <a:lnTo>
                    <a:pt x="9988" y="253327"/>
                  </a:lnTo>
                  <a:lnTo>
                    <a:pt x="1973" y="295275"/>
                  </a:lnTo>
                  <a:lnTo>
                    <a:pt x="2888" y="324150"/>
                  </a:lnTo>
                  <a:lnTo>
                    <a:pt x="4739" y="340997"/>
                  </a:lnTo>
                  <a:lnTo>
                    <a:pt x="0" y="37313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CD1D5145-D432-48D7-B0EA-FB87EA4ED669}"/>
                </a:ext>
              </a:extLst>
            </p:cNvPr>
            <p:cNvSpPr/>
            <p:nvPr/>
          </p:nvSpPr>
          <p:spPr>
            <a:xfrm>
              <a:off x="6980627" y="7353446"/>
              <a:ext cx="77737" cy="29761"/>
            </a:xfrm>
            <a:custGeom>
              <a:avLst/>
              <a:gdLst/>
              <a:ahLst/>
              <a:cxnLst/>
              <a:rect l="0" t="0" r="0" b="0"/>
              <a:pathLst>
                <a:path w="77737" h="29761">
                  <a:moveTo>
                    <a:pt x="77736" y="0"/>
                  </a:moveTo>
                  <a:lnTo>
                    <a:pt x="59981" y="7069"/>
                  </a:lnTo>
                  <a:lnTo>
                    <a:pt x="49404" y="14946"/>
                  </a:lnTo>
                  <a:lnTo>
                    <a:pt x="47619" y="19465"/>
                  </a:lnTo>
                  <a:lnTo>
                    <a:pt x="48157" y="24205"/>
                  </a:lnTo>
                  <a:lnTo>
                    <a:pt x="50243" y="29093"/>
                  </a:lnTo>
                  <a:lnTo>
                    <a:pt x="52498" y="29760"/>
                  </a:lnTo>
                  <a:lnTo>
                    <a:pt x="54864" y="27614"/>
                  </a:lnTo>
                  <a:lnTo>
                    <a:pt x="57305" y="23591"/>
                  </a:lnTo>
                  <a:lnTo>
                    <a:pt x="53751" y="20047"/>
                  </a:lnTo>
                  <a:lnTo>
                    <a:pt x="35981" y="13804"/>
                  </a:lnTo>
                  <a:lnTo>
                    <a:pt x="20022" y="12756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212FCBE-7D6B-4D9B-8C26-3ACB82BCB208}"/>
              </a:ext>
            </a:extLst>
          </p:cNvPr>
          <p:cNvGrpSpPr/>
          <p:nvPr/>
        </p:nvGrpSpPr>
        <p:grpSpPr>
          <a:xfrm>
            <a:off x="6762969" y="7622360"/>
            <a:ext cx="1126686" cy="652206"/>
            <a:chOff x="6762969" y="7622360"/>
            <a:chExt cx="1126686" cy="652206"/>
          </a:xfrm>
        </p:grpSpPr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686A5037-79F8-47D6-B651-23CA64D87E8B}"/>
                </a:ext>
              </a:extLst>
            </p:cNvPr>
            <p:cNvSpPr/>
            <p:nvPr/>
          </p:nvSpPr>
          <p:spPr>
            <a:xfrm>
              <a:off x="6762969" y="7705934"/>
              <a:ext cx="435318" cy="290097"/>
            </a:xfrm>
            <a:custGeom>
              <a:avLst/>
              <a:gdLst/>
              <a:ahLst/>
              <a:cxnLst/>
              <a:rect l="0" t="0" r="0" b="0"/>
              <a:pathLst>
                <a:path w="435318" h="290097">
                  <a:moveTo>
                    <a:pt x="0" y="267451"/>
                  </a:moveTo>
                  <a:lnTo>
                    <a:pt x="4126" y="283957"/>
                  </a:lnTo>
                  <a:lnTo>
                    <a:pt x="7933" y="287956"/>
                  </a:lnTo>
                  <a:lnTo>
                    <a:pt x="13062" y="289758"/>
                  </a:lnTo>
                  <a:lnTo>
                    <a:pt x="19073" y="290096"/>
                  </a:lnTo>
                  <a:lnTo>
                    <a:pt x="32661" y="281258"/>
                  </a:lnTo>
                  <a:lnTo>
                    <a:pt x="48201" y="261496"/>
                  </a:lnTo>
                  <a:lnTo>
                    <a:pt x="74646" y="207529"/>
                  </a:lnTo>
                  <a:lnTo>
                    <a:pt x="94191" y="144802"/>
                  </a:lnTo>
                  <a:lnTo>
                    <a:pt x="105490" y="94033"/>
                  </a:lnTo>
                  <a:lnTo>
                    <a:pt x="115272" y="30764"/>
                  </a:lnTo>
                  <a:lnTo>
                    <a:pt x="117442" y="31924"/>
                  </a:lnTo>
                  <a:lnTo>
                    <a:pt x="136830" y="85897"/>
                  </a:lnTo>
                  <a:lnTo>
                    <a:pt x="151505" y="102115"/>
                  </a:lnTo>
                  <a:lnTo>
                    <a:pt x="172422" y="115082"/>
                  </a:lnTo>
                  <a:lnTo>
                    <a:pt x="184046" y="116639"/>
                  </a:lnTo>
                  <a:lnTo>
                    <a:pt x="208478" y="111460"/>
                  </a:lnTo>
                  <a:lnTo>
                    <a:pt x="226821" y="98217"/>
                  </a:lnTo>
                  <a:lnTo>
                    <a:pt x="240733" y="79088"/>
                  </a:lnTo>
                  <a:lnTo>
                    <a:pt x="256549" y="39182"/>
                  </a:lnTo>
                  <a:lnTo>
                    <a:pt x="260856" y="9664"/>
                  </a:lnTo>
                  <a:lnTo>
                    <a:pt x="260276" y="2311"/>
                  </a:lnTo>
                  <a:lnTo>
                    <a:pt x="258162" y="0"/>
                  </a:lnTo>
                  <a:lnTo>
                    <a:pt x="255026" y="1050"/>
                  </a:lnTo>
                  <a:lnTo>
                    <a:pt x="246485" y="31415"/>
                  </a:lnTo>
                  <a:lnTo>
                    <a:pt x="243427" y="78189"/>
                  </a:lnTo>
                  <a:lnTo>
                    <a:pt x="243794" y="134102"/>
                  </a:lnTo>
                  <a:lnTo>
                    <a:pt x="249716" y="181985"/>
                  </a:lnTo>
                  <a:lnTo>
                    <a:pt x="267319" y="221692"/>
                  </a:lnTo>
                  <a:lnTo>
                    <a:pt x="291553" y="251431"/>
                  </a:lnTo>
                  <a:lnTo>
                    <a:pt x="316720" y="264650"/>
                  </a:lnTo>
                  <a:lnTo>
                    <a:pt x="331204" y="261264"/>
                  </a:lnTo>
                  <a:lnTo>
                    <a:pt x="363422" y="239077"/>
                  </a:lnTo>
                  <a:lnTo>
                    <a:pt x="394917" y="195991"/>
                  </a:lnTo>
                  <a:lnTo>
                    <a:pt x="406936" y="154531"/>
                  </a:lnTo>
                  <a:lnTo>
                    <a:pt x="407759" y="148985"/>
                  </a:lnTo>
                  <a:lnTo>
                    <a:pt x="407443" y="148742"/>
                  </a:lnTo>
                  <a:lnTo>
                    <a:pt x="406370" y="152035"/>
                  </a:lnTo>
                  <a:lnTo>
                    <a:pt x="411718" y="183872"/>
                  </a:lnTo>
                  <a:lnTo>
                    <a:pt x="426209" y="229060"/>
                  </a:lnTo>
                  <a:lnTo>
                    <a:pt x="435317" y="25190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2B69B91A-AFD7-4A26-A326-3921F11EEBAD}"/>
                </a:ext>
              </a:extLst>
            </p:cNvPr>
            <p:cNvSpPr/>
            <p:nvPr/>
          </p:nvSpPr>
          <p:spPr>
            <a:xfrm>
              <a:off x="7159419" y="7709084"/>
              <a:ext cx="7774" cy="31096"/>
            </a:xfrm>
            <a:custGeom>
              <a:avLst/>
              <a:gdLst/>
              <a:ahLst/>
              <a:cxnLst/>
              <a:rect l="0" t="0" r="0" b="0"/>
              <a:pathLst>
                <a:path w="7774" h="31096">
                  <a:moveTo>
                    <a:pt x="7773" y="31095"/>
                  </a:moveTo>
                  <a:lnTo>
                    <a:pt x="6909" y="9725"/>
                  </a:lnTo>
                  <a:lnTo>
                    <a:pt x="5470" y="648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E1517ECE-587F-4A24-86E5-1652A70095CF}"/>
                </a:ext>
              </a:extLst>
            </p:cNvPr>
            <p:cNvSpPr/>
            <p:nvPr/>
          </p:nvSpPr>
          <p:spPr>
            <a:xfrm>
              <a:off x="7286916" y="7786820"/>
              <a:ext cx="66842" cy="124377"/>
            </a:xfrm>
            <a:custGeom>
              <a:avLst/>
              <a:gdLst/>
              <a:ahLst/>
              <a:cxnLst/>
              <a:rect l="0" t="0" r="0" b="0"/>
              <a:pathLst>
                <a:path w="66842" h="124377">
                  <a:moveTo>
                    <a:pt x="35747" y="0"/>
                  </a:moveTo>
                  <a:lnTo>
                    <a:pt x="23367" y="4127"/>
                  </a:lnTo>
                  <a:lnTo>
                    <a:pt x="12682" y="13062"/>
                  </a:lnTo>
                  <a:lnTo>
                    <a:pt x="7414" y="19073"/>
                  </a:lnTo>
                  <a:lnTo>
                    <a:pt x="1561" y="34964"/>
                  </a:lnTo>
                  <a:lnTo>
                    <a:pt x="0" y="44038"/>
                  </a:lnTo>
                  <a:lnTo>
                    <a:pt x="6057" y="77443"/>
                  </a:lnTo>
                  <a:lnTo>
                    <a:pt x="21111" y="97472"/>
                  </a:lnTo>
                  <a:lnTo>
                    <a:pt x="39607" y="112418"/>
                  </a:lnTo>
                  <a:lnTo>
                    <a:pt x="66841" y="12437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D812B24B-4A5B-47C8-BECC-DA2BA10D4BDA}"/>
                </a:ext>
              </a:extLst>
            </p:cNvPr>
            <p:cNvSpPr/>
            <p:nvPr/>
          </p:nvSpPr>
          <p:spPr>
            <a:xfrm>
              <a:off x="7439265" y="7773542"/>
              <a:ext cx="62190" cy="122108"/>
            </a:xfrm>
            <a:custGeom>
              <a:avLst/>
              <a:gdLst/>
              <a:ahLst/>
              <a:cxnLst/>
              <a:rect l="0" t="0" r="0" b="0"/>
              <a:pathLst>
                <a:path w="62190" h="122108">
                  <a:moveTo>
                    <a:pt x="0" y="44372"/>
                  </a:moveTo>
                  <a:lnTo>
                    <a:pt x="16507" y="44373"/>
                  </a:lnTo>
                  <a:lnTo>
                    <a:pt x="29218" y="39766"/>
                  </a:lnTo>
                  <a:lnTo>
                    <a:pt x="35026" y="36119"/>
                  </a:lnTo>
                  <a:lnTo>
                    <a:pt x="43782" y="25156"/>
                  </a:lnTo>
                  <a:lnTo>
                    <a:pt x="47327" y="18606"/>
                  </a:lnTo>
                  <a:lnTo>
                    <a:pt x="47962" y="12511"/>
                  </a:lnTo>
                  <a:lnTo>
                    <a:pt x="44062" y="1134"/>
                  </a:lnTo>
                  <a:lnTo>
                    <a:pt x="39739" y="0"/>
                  </a:lnTo>
                  <a:lnTo>
                    <a:pt x="34266" y="1835"/>
                  </a:lnTo>
                  <a:lnTo>
                    <a:pt x="22140" y="10783"/>
                  </a:lnTo>
                  <a:lnTo>
                    <a:pt x="10992" y="23398"/>
                  </a:lnTo>
                  <a:lnTo>
                    <a:pt x="7189" y="46854"/>
                  </a:lnTo>
                  <a:lnTo>
                    <a:pt x="9241" y="73978"/>
                  </a:lnTo>
                  <a:lnTo>
                    <a:pt x="15913" y="94670"/>
                  </a:lnTo>
                  <a:lnTo>
                    <a:pt x="22701" y="102088"/>
                  </a:lnTo>
                  <a:lnTo>
                    <a:pt x="62189" y="12210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BB0D802-0018-4331-8F80-508F469EA907}"/>
                </a:ext>
              </a:extLst>
            </p:cNvPr>
            <p:cNvSpPr/>
            <p:nvPr/>
          </p:nvSpPr>
          <p:spPr>
            <a:xfrm>
              <a:off x="7557159" y="7670217"/>
              <a:ext cx="14257" cy="194340"/>
            </a:xfrm>
            <a:custGeom>
              <a:avLst/>
              <a:gdLst/>
              <a:ahLst/>
              <a:cxnLst/>
              <a:rect l="0" t="0" r="0" b="0"/>
              <a:pathLst>
                <a:path w="14257" h="194340">
                  <a:moveTo>
                    <a:pt x="14256" y="0"/>
                  </a:moveTo>
                  <a:lnTo>
                    <a:pt x="6003" y="16507"/>
                  </a:lnTo>
                  <a:lnTo>
                    <a:pt x="150" y="68904"/>
                  </a:lnTo>
                  <a:lnTo>
                    <a:pt x="0" y="129437"/>
                  </a:lnTo>
                  <a:lnTo>
                    <a:pt x="4947" y="176559"/>
                  </a:lnTo>
                  <a:lnTo>
                    <a:pt x="6483" y="19433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33F36D53-5B68-4C6B-B376-31550FDECC2A}"/>
                </a:ext>
              </a:extLst>
            </p:cNvPr>
            <p:cNvSpPr/>
            <p:nvPr/>
          </p:nvSpPr>
          <p:spPr>
            <a:xfrm>
              <a:off x="7613526" y="7622360"/>
              <a:ext cx="27853" cy="234423"/>
            </a:xfrm>
            <a:custGeom>
              <a:avLst/>
              <a:gdLst/>
              <a:ahLst/>
              <a:cxnLst/>
              <a:rect l="0" t="0" r="0" b="0"/>
              <a:pathLst>
                <a:path w="27853" h="234423">
                  <a:moveTo>
                    <a:pt x="12305" y="32310"/>
                  </a:moveTo>
                  <a:lnTo>
                    <a:pt x="12305" y="7550"/>
                  </a:lnTo>
                  <a:lnTo>
                    <a:pt x="10577" y="1984"/>
                  </a:lnTo>
                  <a:lnTo>
                    <a:pt x="7699" y="0"/>
                  </a:lnTo>
                  <a:lnTo>
                    <a:pt x="4052" y="406"/>
                  </a:lnTo>
                  <a:lnTo>
                    <a:pt x="0" y="16979"/>
                  </a:lnTo>
                  <a:lnTo>
                    <a:pt x="22" y="62605"/>
                  </a:lnTo>
                  <a:lnTo>
                    <a:pt x="4255" y="102780"/>
                  </a:lnTo>
                  <a:lnTo>
                    <a:pt x="11894" y="152306"/>
                  </a:lnTo>
                  <a:lnTo>
                    <a:pt x="23803" y="214618"/>
                  </a:lnTo>
                  <a:lnTo>
                    <a:pt x="27852" y="23442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6DB1D6FA-22EF-49FE-A484-07F9B1F2E1D4}"/>
                </a:ext>
              </a:extLst>
            </p:cNvPr>
            <p:cNvSpPr/>
            <p:nvPr/>
          </p:nvSpPr>
          <p:spPr>
            <a:xfrm>
              <a:off x="7734660" y="7749598"/>
              <a:ext cx="154995" cy="122097"/>
            </a:xfrm>
            <a:custGeom>
              <a:avLst/>
              <a:gdLst/>
              <a:ahLst/>
              <a:cxnLst/>
              <a:rect l="0" t="0" r="0" b="0"/>
              <a:pathLst>
                <a:path w="154995" h="122097">
                  <a:moveTo>
                    <a:pt x="0" y="29448"/>
                  </a:moveTo>
                  <a:lnTo>
                    <a:pt x="4127" y="41828"/>
                  </a:lnTo>
                  <a:lnTo>
                    <a:pt x="8798" y="44612"/>
                  </a:lnTo>
                  <a:lnTo>
                    <a:pt x="23200" y="45401"/>
                  </a:lnTo>
                  <a:lnTo>
                    <a:pt x="30150" y="42675"/>
                  </a:lnTo>
                  <a:lnTo>
                    <a:pt x="42478" y="32735"/>
                  </a:lnTo>
                  <a:lnTo>
                    <a:pt x="49110" y="17378"/>
                  </a:lnTo>
                  <a:lnTo>
                    <a:pt x="50877" y="8446"/>
                  </a:lnTo>
                  <a:lnTo>
                    <a:pt x="47738" y="3354"/>
                  </a:lnTo>
                  <a:lnTo>
                    <a:pt x="41327" y="823"/>
                  </a:lnTo>
                  <a:lnTo>
                    <a:pt x="32733" y="0"/>
                  </a:lnTo>
                  <a:lnTo>
                    <a:pt x="26141" y="2044"/>
                  </a:lnTo>
                  <a:lnTo>
                    <a:pt x="20882" y="5996"/>
                  </a:lnTo>
                  <a:lnTo>
                    <a:pt x="16513" y="11223"/>
                  </a:lnTo>
                  <a:lnTo>
                    <a:pt x="10363" y="51591"/>
                  </a:lnTo>
                  <a:lnTo>
                    <a:pt x="16794" y="90808"/>
                  </a:lnTo>
                  <a:lnTo>
                    <a:pt x="24152" y="100585"/>
                  </a:lnTo>
                  <a:lnTo>
                    <a:pt x="46146" y="116054"/>
                  </a:lnTo>
                  <a:lnTo>
                    <a:pt x="70893" y="121779"/>
                  </a:lnTo>
                  <a:lnTo>
                    <a:pt x="83539" y="122096"/>
                  </a:lnTo>
                  <a:lnTo>
                    <a:pt x="113711" y="104023"/>
                  </a:lnTo>
                  <a:lnTo>
                    <a:pt x="141230" y="76412"/>
                  </a:lnTo>
                  <a:lnTo>
                    <a:pt x="153460" y="52624"/>
                  </a:lnTo>
                  <a:lnTo>
                    <a:pt x="154994" y="45763"/>
                  </a:lnTo>
                  <a:lnTo>
                    <a:pt x="154289" y="42052"/>
                  </a:lnTo>
                  <a:lnTo>
                    <a:pt x="147697" y="3722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2CBC4679-B1A8-43D8-9B99-31266335476F}"/>
                </a:ext>
              </a:extLst>
            </p:cNvPr>
            <p:cNvSpPr/>
            <p:nvPr/>
          </p:nvSpPr>
          <p:spPr>
            <a:xfrm>
              <a:off x="6895119" y="8085285"/>
              <a:ext cx="895700" cy="189281"/>
            </a:xfrm>
            <a:custGeom>
              <a:avLst/>
              <a:gdLst/>
              <a:ahLst/>
              <a:cxnLst/>
              <a:rect l="0" t="0" r="0" b="0"/>
              <a:pathLst>
                <a:path w="895700" h="189281">
                  <a:moveTo>
                    <a:pt x="0" y="144626"/>
                  </a:moveTo>
                  <a:lnTo>
                    <a:pt x="8253" y="157006"/>
                  </a:lnTo>
                  <a:lnTo>
                    <a:pt x="35338" y="163084"/>
                  </a:lnTo>
                  <a:lnTo>
                    <a:pt x="91713" y="159739"/>
                  </a:lnTo>
                  <a:lnTo>
                    <a:pt x="140605" y="150383"/>
                  </a:lnTo>
                  <a:lnTo>
                    <a:pt x="197384" y="138099"/>
                  </a:lnTo>
                  <a:lnTo>
                    <a:pt x="268058" y="122136"/>
                  </a:lnTo>
                  <a:lnTo>
                    <a:pt x="347995" y="103721"/>
                  </a:lnTo>
                  <a:lnTo>
                    <a:pt x="434109" y="83671"/>
                  </a:lnTo>
                  <a:lnTo>
                    <a:pt x="520020" y="64257"/>
                  </a:lnTo>
                  <a:lnTo>
                    <a:pt x="605797" y="45269"/>
                  </a:lnTo>
                  <a:lnTo>
                    <a:pt x="691485" y="26564"/>
                  </a:lnTo>
                  <a:lnTo>
                    <a:pt x="758975" y="14095"/>
                  </a:lnTo>
                  <a:lnTo>
                    <a:pt x="814333" y="5782"/>
                  </a:lnTo>
                  <a:lnTo>
                    <a:pt x="861603" y="240"/>
                  </a:lnTo>
                  <a:lnTo>
                    <a:pt x="886206" y="0"/>
                  </a:lnTo>
                  <a:lnTo>
                    <a:pt x="895699" y="3295"/>
                  </a:lnTo>
                  <a:lnTo>
                    <a:pt x="895119" y="8947"/>
                  </a:lnTo>
                  <a:lnTo>
                    <a:pt x="832284" y="38259"/>
                  </a:lnTo>
                  <a:lnTo>
                    <a:pt x="782880" y="58168"/>
                  </a:lnTo>
                  <a:lnTo>
                    <a:pt x="732668" y="77487"/>
                  </a:lnTo>
                  <a:lnTo>
                    <a:pt x="681921" y="96411"/>
                  </a:lnTo>
                  <a:lnTo>
                    <a:pt x="630814" y="115074"/>
                  </a:lnTo>
                  <a:lnTo>
                    <a:pt x="582923" y="132698"/>
                  </a:lnTo>
                  <a:lnTo>
                    <a:pt x="537176" y="149629"/>
                  </a:lnTo>
                  <a:lnTo>
                    <a:pt x="492859" y="166100"/>
                  </a:lnTo>
                  <a:lnTo>
                    <a:pt x="471086" y="177080"/>
                  </a:lnTo>
                  <a:lnTo>
                    <a:pt x="464347" y="184400"/>
                  </a:lnTo>
                  <a:lnTo>
                    <a:pt x="467626" y="189280"/>
                  </a:lnTo>
                  <a:lnTo>
                    <a:pt x="530015" y="183768"/>
                  </a:lnTo>
                  <a:lnTo>
                    <a:pt x="589402" y="174691"/>
                  </a:lnTo>
                  <a:lnTo>
                    <a:pt x="641995" y="166625"/>
                  </a:lnTo>
                  <a:lnTo>
                    <a:pt x="684070" y="16017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454E3146-BB4F-44BF-A8FC-AAFDFE875209}"/>
              </a:ext>
            </a:extLst>
          </p:cNvPr>
          <p:cNvGrpSpPr/>
          <p:nvPr/>
        </p:nvGrpSpPr>
        <p:grpSpPr>
          <a:xfrm>
            <a:off x="1907489" y="8354839"/>
            <a:ext cx="1854899" cy="582284"/>
            <a:chOff x="1907489" y="8354839"/>
            <a:chExt cx="1854899" cy="582284"/>
          </a:xfrm>
        </p:grpSpPr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718FF131-124C-4FDE-B67B-25932E1DD881}"/>
                </a:ext>
              </a:extLst>
            </p:cNvPr>
            <p:cNvSpPr/>
            <p:nvPr/>
          </p:nvSpPr>
          <p:spPr>
            <a:xfrm>
              <a:off x="1907489" y="8424249"/>
              <a:ext cx="432344" cy="57461"/>
            </a:xfrm>
            <a:custGeom>
              <a:avLst/>
              <a:gdLst/>
              <a:ahLst/>
              <a:cxnLst/>
              <a:rect l="0" t="0" r="0" b="0"/>
              <a:pathLst>
                <a:path w="432344" h="57461">
                  <a:moveTo>
                    <a:pt x="12572" y="46642"/>
                  </a:moveTo>
                  <a:lnTo>
                    <a:pt x="192" y="50768"/>
                  </a:lnTo>
                  <a:lnTo>
                    <a:pt x="0" y="52848"/>
                  </a:lnTo>
                  <a:lnTo>
                    <a:pt x="9000" y="57460"/>
                  </a:lnTo>
                  <a:lnTo>
                    <a:pt x="63978" y="54185"/>
                  </a:lnTo>
                  <a:lnTo>
                    <a:pt x="125535" y="46828"/>
                  </a:lnTo>
                  <a:lnTo>
                    <a:pt x="157842" y="42447"/>
                  </a:lnTo>
                  <a:lnTo>
                    <a:pt x="189745" y="37799"/>
                  </a:lnTo>
                  <a:lnTo>
                    <a:pt x="246786" y="28892"/>
                  </a:lnTo>
                  <a:lnTo>
                    <a:pt x="306634" y="19022"/>
                  </a:lnTo>
                  <a:lnTo>
                    <a:pt x="368608" y="10627"/>
                  </a:lnTo>
                  <a:lnTo>
                    <a:pt x="418474" y="2355"/>
                  </a:lnTo>
                  <a:lnTo>
                    <a:pt x="432343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3D114DD0-B2F5-472D-B621-6AAF04641488}"/>
                </a:ext>
              </a:extLst>
            </p:cNvPr>
            <p:cNvSpPr/>
            <p:nvPr/>
          </p:nvSpPr>
          <p:spPr>
            <a:xfrm>
              <a:off x="2098852" y="8455344"/>
              <a:ext cx="38869" cy="295394"/>
            </a:xfrm>
            <a:custGeom>
              <a:avLst/>
              <a:gdLst/>
              <a:ahLst/>
              <a:cxnLst/>
              <a:rect l="0" t="0" r="0" b="0"/>
              <a:pathLst>
                <a:path w="38869" h="295394">
                  <a:moveTo>
                    <a:pt x="0" y="0"/>
                  </a:moveTo>
                  <a:lnTo>
                    <a:pt x="13260" y="50302"/>
                  </a:lnTo>
                  <a:lnTo>
                    <a:pt x="20820" y="108474"/>
                  </a:lnTo>
                  <a:lnTo>
                    <a:pt x="25952" y="158479"/>
                  </a:lnTo>
                  <a:lnTo>
                    <a:pt x="29571" y="219414"/>
                  </a:lnTo>
                  <a:lnTo>
                    <a:pt x="37047" y="282402"/>
                  </a:lnTo>
                  <a:lnTo>
                    <a:pt x="38868" y="29539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5D8FE32B-7B9F-44A1-B6A7-4EEFD283F5E2}"/>
                </a:ext>
              </a:extLst>
            </p:cNvPr>
            <p:cNvSpPr/>
            <p:nvPr/>
          </p:nvSpPr>
          <p:spPr>
            <a:xfrm>
              <a:off x="2277164" y="8577673"/>
              <a:ext cx="272554" cy="146018"/>
            </a:xfrm>
            <a:custGeom>
              <a:avLst/>
              <a:gdLst/>
              <a:ahLst/>
              <a:cxnLst/>
              <a:rect l="0" t="0" r="0" b="0"/>
              <a:pathLst>
                <a:path w="272554" h="146018">
                  <a:moveTo>
                    <a:pt x="8253" y="9820"/>
                  </a:moveTo>
                  <a:lnTo>
                    <a:pt x="0" y="1567"/>
                  </a:lnTo>
                  <a:lnTo>
                    <a:pt x="1887" y="0"/>
                  </a:lnTo>
                  <a:lnTo>
                    <a:pt x="47445" y="5734"/>
                  </a:lnTo>
                  <a:lnTo>
                    <a:pt x="92514" y="25117"/>
                  </a:lnTo>
                  <a:lnTo>
                    <a:pt x="131780" y="60993"/>
                  </a:lnTo>
                  <a:lnTo>
                    <a:pt x="142905" y="84963"/>
                  </a:lnTo>
                  <a:lnTo>
                    <a:pt x="144662" y="96192"/>
                  </a:lnTo>
                  <a:lnTo>
                    <a:pt x="137401" y="120186"/>
                  </a:lnTo>
                  <a:lnTo>
                    <a:pt x="130628" y="132630"/>
                  </a:lnTo>
                  <a:lnTo>
                    <a:pt x="122658" y="140062"/>
                  </a:lnTo>
                  <a:lnTo>
                    <a:pt x="113890" y="144154"/>
                  </a:lnTo>
                  <a:lnTo>
                    <a:pt x="104589" y="146017"/>
                  </a:lnTo>
                  <a:lnTo>
                    <a:pt x="97525" y="143805"/>
                  </a:lnTo>
                  <a:lnTo>
                    <a:pt x="91952" y="138875"/>
                  </a:lnTo>
                  <a:lnTo>
                    <a:pt x="87373" y="132133"/>
                  </a:lnTo>
                  <a:lnTo>
                    <a:pt x="84589" y="115430"/>
                  </a:lnTo>
                  <a:lnTo>
                    <a:pt x="85055" y="106137"/>
                  </a:lnTo>
                  <a:lnTo>
                    <a:pt x="97090" y="86601"/>
                  </a:lnTo>
                  <a:lnTo>
                    <a:pt x="130448" y="58482"/>
                  </a:lnTo>
                  <a:lnTo>
                    <a:pt x="173154" y="38346"/>
                  </a:lnTo>
                  <a:lnTo>
                    <a:pt x="221633" y="19677"/>
                  </a:lnTo>
                  <a:lnTo>
                    <a:pt x="227378" y="13800"/>
                  </a:lnTo>
                  <a:lnTo>
                    <a:pt x="230344" y="7291"/>
                  </a:lnTo>
                  <a:lnTo>
                    <a:pt x="231458" y="360"/>
                  </a:lnTo>
                  <a:lnTo>
                    <a:pt x="232200" y="59"/>
                  </a:lnTo>
                  <a:lnTo>
                    <a:pt x="237998" y="28302"/>
                  </a:lnTo>
                  <a:lnTo>
                    <a:pt x="259301" y="86535"/>
                  </a:lnTo>
                  <a:lnTo>
                    <a:pt x="272553" y="1186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FA672A64-546C-42A8-AC96-62F46B69EBCB}"/>
                </a:ext>
              </a:extLst>
            </p:cNvPr>
            <p:cNvSpPr/>
            <p:nvPr/>
          </p:nvSpPr>
          <p:spPr>
            <a:xfrm>
              <a:off x="2478572" y="8483207"/>
              <a:ext cx="8958" cy="18779"/>
            </a:xfrm>
            <a:custGeom>
              <a:avLst/>
              <a:gdLst/>
              <a:ahLst/>
              <a:cxnLst/>
              <a:rect l="0" t="0" r="0" b="0"/>
              <a:pathLst>
                <a:path w="8958" h="18779">
                  <a:moveTo>
                    <a:pt x="8957" y="18778"/>
                  </a:moveTo>
                  <a:lnTo>
                    <a:pt x="0" y="0"/>
                  </a:lnTo>
                  <a:lnTo>
                    <a:pt x="8957" y="1100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F08187A0-8D25-4887-B00E-AC2FC94A4742}"/>
                </a:ext>
              </a:extLst>
            </p:cNvPr>
            <p:cNvSpPr/>
            <p:nvPr/>
          </p:nvSpPr>
          <p:spPr>
            <a:xfrm>
              <a:off x="2539671" y="8601481"/>
              <a:ext cx="154377" cy="335642"/>
            </a:xfrm>
            <a:custGeom>
              <a:avLst/>
              <a:gdLst/>
              <a:ahLst/>
              <a:cxnLst/>
              <a:rect l="0" t="0" r="0" b="0"/>
              <a:pathLst>
                <a:path w="154377" h="335642">
                  <a:moveTo>
                    <a:pt x="87781" y="63747"/>
                  </a:moveTo>
                  <a:lnTo>
                    <a:pt x="109420" y="85387"/>
                  </a:lnTo>
                  <a:lnTo>
                    <a:pt x="115163" y="87675"/>
                  </a:lnTo>
                  <a:lnTo>
                    <a:pt x="128454" y="87913"/>
                  </a:lnTo>
                  <a:lnTo>
                    <a:pt x="140695" y="80534"/>
                  </a:lnTo>
                  <a:lnTo>
                    <a:pt x="146378" y="74937"/>
                  </a:lnTo>
                  <a:lnTo>
                    <a:pt x="152692" y="57204"/>
                  </a:lnTo>
                  <a:lnTo>
                    <a:pt x="154376" y="46430"/>
                  </a:lnTo>
                  <a:lnTo>
                    <a:pt x="149337" y="25245"/>
                  </a:lnTo>
                  <a:lnTo>
                    <a:pt x="144365" y="14758"/>
                  </a:lnTo>
                  <a:lnTo>
                    <a:pt x="137596" y="7767"/>
                  </a:lnTo>
                  <a:lnTo>
                    <a:pt x="120862" y="0"/>
                  </a:lnTo>
                  <a:lnTo>
                    <a:pt x="112426" y="520"/>
                  </a:lnTo>
                  <a:lnTo>
                    <a:pt x="96143" y="8007"/>
                  </a:lnTo>
                  <a:lnTo>
                    <a:pt x="84876" y="22276"/>
                  </a:lnTo>
                  <a:lnTo>
                    <a:pt x="80662" y="30918"/>
                  </a:lnTo>
                  <a:lnTo>
                    <a:pt x="78858" y="67839"/>
                  </a:lnTo>
                  <a:lnTo>
                    <a:pt x="87920" y="99220"/>
                  </a:lnTo>
                  <a:lnTo>
                    <a:pt x="99071" y="112047"/>
                  </a:lnTo>
                  <a:lnTo>
                    <a:pt x="134022" y="138247"/>
                  </a:lnTo>
                  <a:lnTo>
                    <a:pt x="146049" y="155016"/>
                  </a:lnTo>
                  <a:lnTo>
                    <a:pt x="154278" y="183881"/>
                  </a:lnTo>
                  <a:lnTo>
                    <a:pt x="152590" y="230822"/>
                  </a:lnTo>
                  <a:lnTo>
                    <a:pt x="134239" y="284365"/>
                  </a:lnTo>
                  <a:lnTo>
                    <a:pt x="98667" y="326141"/>
                  </a:lnTo>
                  <a:lnTo>
                    <a:pt x="84674" y="332822"/>
                  </a:lnTo>
                  <a:lnTo>
                    <a:pt x="55306" y="335641"/>
                  </a:lnTo>
                  <a:lnTo>
                    <a:pt x="41083" y="329654"/>
                  </a:lnTo>
                  <a:lnTo>
                    <a:pt x="13763" y="306880"/>
                  </a:lnTo>
                  <a:lnTo>
                    <a:pt x="1046" y="260483"/>
                  </a:lnTo>
                  <a:lnTo>
                    <a:pt x="0" y="205600"/>
                  </a:lnTo>
                  <a:lnTo>
                    <a:pt x="13115" y="144166"/>
                  </a:lnTo>
                  <a:lnTo>
                    <a:pt x="33367" y="9484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5C836987-62BC-455E-AD16-F606CDF80FAD}"/>
                </a:ext>
              </a:extLst>
            </p:cNvPr>
            <p:cNvSpPr/>
            <p:nvPr/>
          </p:nvSpPr>
          <p:spPr>
            <a:xfrm>
              <a:off x="2697414" y="8447570"/>
              <a:ext cx="62189" cy="217659"/>
            </a:xfrm>
            <a:custGeom>
              <a:avLst/>
              <a:gdLst/>
              <a:ahLst/>
              <a:cxnLst/>
              <a:rect l="0" t="0" r="0" b="0"/>
              <a:pathLst>
                <a:path w="62189" h="217659">
                  <a:moveTo>
                    <a:pt x="0" y="0"/>
                  </a:moveTo>
                  <a:lnTo>
                    <a:pt x="17513" y="58226"/>
                  </a:lnTo>
                  <a:lnTo>
                    <a:pt x="27649" y="98718"/>
                  </a:lnTo>
                  <a:lnTo>
                    <a:pt x="39928" y="144067"/>
                  </a:lnTo>
                  <a:lnTo>
                    <a:pt x="57279" y="201587"/>
                  </a:lnTo>
                  <a:lnTo>
                    <a:pt x="62188" y="21765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B14C2E2E-99BB-41A8-A4F5-7D0DB2DE3254}"/>
                </a:ext>
              </a:extLst>
            </p:cNvPr>
            <p:cNvSpPr/>
            <p:nvPr/>
          </p:nvSpPr>
          <p:spPr>
            <a:xfrm>
              <a:off x="2814017" y="8564173"/>
              <a:ext cx="108830" cy="279848"/>
            </a:xfrm>
            <a:custGeom>
              <a:avLst/>
              <a:gdLst/>
              <a:ahLst/>
              <a:cxnLst/>
              <a:rect l="0" t="0" r="0" b="0"/>
              <a:pathLst>
                <a:path w="108830" h="279848">
                  <a:moveTo>
                    <a:pt x="0" y="0"/>
                  </a:moveTo>
                  <a:lnTo>
                    <a:pt x="11900" y="60693"/>
                  </a:lnTo>
                  <a:lnTo>
                    <a:pt x="24543" y="82762"/>
                  </a:lnTo>
                  <a:lnTo>
                    <a:pt x="29318" y="88859"/>
                  </a:lnTo>
                  <a:lnTo>
                    <a:pt x="35092" y="91197"/>
                  </a:lnTo>
                  <a:lnTo>
                    <a:pt x="41533" y="91029"/>
                  </a:lnTo>
                  <a:lnTo>
                    <a:pt x="48418" y="89189"/>
                  </a:lnTo>
                  <a:lnTo>
                    <a:pt x="60675" y="77931"/>
                  </a:lnTo>
                  <a:lnTo>
                    <a:pt x="78492" y="46679"/>
                  </a:lnTo>
                  <a:lnTo>
                    <a:pt x="81695" y="46667"/>
                  </a:lnTo>
                  <a:lnTo>
                    <a:pt x="87556" y="60472"/>
                  </a:lnTo>
                  <a:lnTo>
                    <a:pt x="93015" y="121222"/>
                  </a:lnTo>
                  <a:lnTo>
                    <a:pt x="96906" y="168465"/>
                  </a:lnTo>
                  <a:lnTo>
                    <a:pt x="101515" y="211918"/>
                  </a:lnTo>
                  <a:lnTo>
                    <a:pt x="106662" y="256553"/>
                  </a:lnTo>
                  <a:lnTo>
                    <a:pt x="108829" y="2798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4D43372F-EF3F-4ECF-9C6D-D8507F5BC07F}"/>
                </a:ext>
              </a:extLst>
            </p:cNvPr>
            <p:cNvSpPr/>
            <p:nvPr/>
          </p:nvSpPr>
          <p:spPr>
            <a:xfrm>
              <a:off x="3022222" y="8524121"/>
              <a:ext cx="405905" cy="133280"/>
            </a:xfrm>
            <a:custGeom>
              <a:avLst/>
              <a:gdLst/>
              <a:ahLst/>
              <a:cxnLst/>
              <a:rect l="0" t="0" r="0" b="0"/>
              <a:pathLst>
                <a:path w="405905" h="133280">
                  <a:moveTo>
                    <a:pt x="48321" y="8957"/>
                  </a:moveTo>
                  <a:lnTo>
                    <a:pt x="40068" y="704"/>
                  </a:lnTo>
                  <a:lnTo>
                    <a:pt x="35909" y="0"/>
                  </a:lnTo>
                  <a:lnTo>
                    <a:pt x="31409" y="1259"/>
                  </a:lnTo>
                  <a:lnTo>
                    <a:pt x="26682" y="3824"/>
                  </a:lnTo>
                  <a:lnTo>
                    <a:pt x="11775" y="19817"/>
                  </a:lnTo>
                  <a:lnTo>
                    <a:pt x="544" y="53346"/>
                  </a:lnTo>
                  <a:lnTo>
                    <a:pt x="0" y="87848"/>
                  </a:lnTo>
                  <a:lnTo>
                    <a:pt x="14753" y="111677"/>
                  </a:lnTo>
                  <a:lnTo>
                    <a:pt x="25943" y="124079"/>
                  </a:lnTo>
                  <a:lnTo>
                    <a:pt x="36857" y="130619"/>
                  </a:lnTo>
                  <a:lnTo>
                    <a:pt x="47588" y="133251"/>
                  </a:lnTo>
                  <a:lnTo>
                    <a:pt x="58197" y="133279"/>
                  </a:lnTo>
                  <a:lnTo>
                    <a:pt x="81501" y="124097"/>
                  </a:lnTo>
                  <a:lnTo>
                    <a:pt x="93762" y="116811"/>
                  </a:lnTo>
                  <a:lnTo>
                    <a:pt x="111991" y="94897"/>
                  </a:lnTo>
                  <a:lnTo>
                    <a:pt x="123260" y="70474"/>
                  </a:lnTo>
                  <a:lnTo>
                    <a:pt x="125390" y="50982"/>
                  </a:lnTo>
                  <a:lnTo>
                    <a:pt x="123021" y="43883"/>
                  </a:lnTo>
                  <a:lnTo>
                    <a:pt x="113479" y="33693"/>
                  </a:lnTo>
                  <a:lnTo>
                    <a:pt x="109898" y="34949"/>
                  </a:lnTo>
                  <a:lnTo>
                    <a:pt x="107510" y="40104"/>
                  </a:lnTo>
                  <a:lnTo>
                    <a:pt x="105919" y="47861"/>
                  </a:lnTo>
                  <a:lnTo>
                    <a:pt x="111060" y="67994"/>
                  </a:lnTo>
                  <a:lnTo>
                    <a:pt x="128523" y="99002"/>
                  </a:lnTo>
                  <a:lnTo>
                    <a:pt x="135474" y="107855"/>
                  </a:lnTo>
                  <a:lnTo>
                    <a:pt x="154715" y="117692"/>
                  </a:lnTo>
                  <a:lnTo>
                    <a:pt x="165891" y="120314"/>
                  </a:lnTo>
                  <a:lnTo>
                    <a:pt x="187523" y="116320"/>
                  </a:lnTo>
                  <a:lnTo>
                    <a:pt x="198128" y="111626"/>
                  </a:lnTo>
                  <a:lnTo>
                    <a:pt x="206062" y="103315"/>
                  </a:lnTo>
                  <a:lnTo>
                    <a:pt x="217181" y="80262"/>
                  </a:lnTo>
                  <a:lnTo>
                    <a:pt x="220043" y="42272"/>
                  </a:lnTo>
                  <a:lnTo>
                    <a:pt x="215045" y="23477"/>
                  </a:lnTo>
                  <a:lnTo>
                    <a:pt x="211294" y="16045"/>
                  </a:lnTo>
                  <a:lnTo>
                    <a:pt x="211385" y="11956"/>
                  </a:lnTo>
                  <a:lnTo>
                    <a:pt x="214036" y="10093"/>
                  </a:lnTo>
                  <a:lnTo>
                    <a:pt x="241036" y="9182"/>
                  </a:lnTo>
                  <a:lnTo>
                    <a:pt x="255182" y="13663"/>
                  </a:lnTo>
                  <a:lnTo>
                    <a:pt x="261373" y="17277"/>
                  </a:lnTo>
                  <a:lnTo>
                    <a:pt x="264636" y="22277"/>
                  </a:lnTo>
                  <a:lnTo>
                    <a:pt x="273909" y="80750"/>
                  </a:lnTo>
                  <a:lnTo>
                    <a:pt x="285051" y="103342"/>
                  </a:lnTo>
                  <a:lnTo>
                    <a:pt x="298640" y="117989"/>
                  </a:lnTo>
                  <a:lnTo>
                    <a:pt x="305892" y="123104"/>
                  </a:lnTo>
                  <a:lnTo>
                    <a:pt x="314181" y="124787"/>
                  </a:lnTo>
                  <a:lnTo>
                    <a:pt x="332604" y="122050"/>
                  </a:lnTo>
                  <a:lnTo>
                    <a:pt x="347702" y="112771"/>
                  </a:lnTo>
                  <a:lnTo>
                    <a:pt x="354147" y="106670"/>
                  </a:lnTo>
                  <a:lnTo>
                    <a:pt x="361307" y="88373"/>
                  </a:lnTo>
                  <a:lnTo>
                    <a:pt x="367145" y="41138"/>
                  </a:lnTo>
                  <a:lnTo>
                    <a:pt x="368836" y="40775"/>
                  </a:lnTo>
                  <a:lnTo>
                    <a:pt x="373018" y="47283"/>
                  </a:lnTo>
                  <a:lnTo>
                    <a:pt x="393178" y="89214"/>
                  </a:lnTo>
                  <a:lnTo>
                    <a:pt x="396556" y="91829"/>
                  </a:lnTo>
                  <a:lnTo>
                    <a:pt x="405904" y="9446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91E1D87-CC1F-46BA-862D-77BD63B91DA3}"/>
                </a:ext>
              </a:extLst>
            </p:cNvPr>
            <p:cNvSpPr/>
            <p:nvPr/>
          </p:nvSpPr>
          <p:spPr>
            <a:xfrm>
              <a:off x="3342009" y="8393155"/>
              <a:ext cx="16156" cy="7775"/>
            </a:xfrm>
            <a:custGeom>
              <a:avLst/>
              <a:gdLst/>
              <a:ahLst/>
              <a:cxnLst/>
              <a:rect l="0" t="0" r="0" b="0"/>
              <a:pathLst>
                <a:path w="16156" h="7775">
                  <a:moveTo>
                    <a:pt x="16155" y="0"/>
                  </a:moveTo>
                  <a:lnTo>
                    <a:pt x="992" y="5342"/>
                  </a:lnTo>
                  <a:lnTo>
                    <a:pt x="0" y="6152"/>
                  </a:lnTo>
                  <a:lnTo>
                    <a:pt x="608" y="77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42BAFBC5-A89F-440F-8D10-DCEBC3FB6A1C}"/>
                </a:ext>
              </a:extLst>
            </p:cNvPr>
            <p:cNvSpPr/>
            <p:nvPr/>
          </p:nvSpPr>
          <p:spPr>
            <a:xfrm>
              <a:off x="3497272" y="8354839"/>
              <a:ext cx="265116" cy="310390"/>
            </a:xfrm>
            <a:custGeom>
              <a:avLst/>
              <a:gdLst/>
              <a:ahLst/>
              <a:cxnLst/>
              <a:rect l="0" t="0" r="0" b="0"/>
              <a:pathLst>
                <a:path w="265116" h="310390">
                  <a:moveTo>
                    <a:pt x="70777" y="123825"/>
                  </a:moveTo>
                  <a:lnTo>
                    <a:pt x="54270" y="123826"/>
                  </a:lnTo>
                  <a:lnTo>
                    <a:pt x="41559" y="128431"/>
                  </a:lnTo>
                  <a:lnTo>
                    <a:pt x="19324" y="145465"/>
                  </a:lnTo>
                  <a:lnTo>
                    <a:pt x="3516" y="168624"/>
                  </a:lnTo>
                  <a:lnTo>
                    <a:pt x="0" y="187498"/>
                  </a:lnTo>
                  <a:lnTo>
                    <a:pt x="272" y="197368"/>
                  </a:lnTo>
                  <a:lnTo>
                    <a:pt x="7484" y="215244"/>
                  </a:lnTo>
                  <a:lnTo>
                    <a:pt x="13035" y="223638"/>
                  </a:lnTo>
                  <a:lnTo>
                    <a:pt x="20190" y="229235"/>
                  </a:lnTo>
                  <a:lnTo>
                    <a:pt x="37354" y="235453"/>
                  </a:lnTo>
                  <a:lnTo>
                    <a:pt x="56498" y="231307"/>
                  </a:lnTo>
                  <a:lnTo>
                    <a:pt x="66440" y="226573"/>
                  </a:lnTo>
                  <a:lnTo>
                    <a:pt x="73931" y="217372"/>
                  </a:lnTo>
                  <a:lnTo>
                    <a:pt x="84559" y="191025"/>
                  </a:lnTo>
                  <a:lnTo>
                    <a:pt x="83018" y="129821"/>
                  </a:lnTo>
                  <a:lnTo>
                    <a:pt x="75930" y="81865"/>
                  </a:lnTo>
                  <a:lnTo>
                    <a:pt x="62227" y="20125"/>
                  </a:lnTo>
                  <a:lnTo>
                    <a:pt x="54021" y="0"/>
                  </a:lnTo>
                  <a:lnTo>
                    <a:pt x="51833" y="680"/>
                  </a:lnTo>
                  <a:lnTo>
                    <a:pt x="50374" y="5452"/>
                  </a:lnTo>
                  <a:lnTo>
                    <a:pt x="62172" y="59144"/>
                  </a:lnTo>
                  <a:lnTo>
                    <a:pt x="77605" y="102276"/>
                  </a:lnTo>
                  <a:lnTo>
                    <a:pt x="98284" y="145630"/>
                  </a:lnTo>
                  <a:lnTo>
                    <a:pt x="131903" y="199671"/>
                  </a:lnTo>
                  <a:lnTo>
                    <a:pt x="142622" y="213257"/>
                  </a:lnTo>
                  <a:lnTo>
                    <a:pt x="153223" y="221450"/>
                  </a:lnTo>
                  <a:lnTo>
                    <a:pt x="174214" y="228250"/>
                  </a:lnTo>
                  <a:lnTo>
                    <a:pt x="183785" y="227126"/>
                  </a:lnTo>
                  <a:lnTo>
                    <a:pt x="201329" y="218969"/>
                  </a:lnTo>
                  <a:lnTo>
                    <a:pt x="213157" y="199797"/>
                  </a:lnTo>
                  <a:lnTo>
                    <a:pt x="222369" y="162170"/>
                  </a:lnTo>
                  <a:lnTo>
                    <a:pt x="223660" y="143459"/>
                  </a:lnTo>
                  <a:lnTo>
                    <a:pt x="222795" y="142097"/>
                  </a:lnTo>
                  <a:lnTo>
                    <a:pt x="221355" y="143779"/>
                  </a:lnTo>
                  <a:lnTo>
                    <a:pt x="215201" y="166782"/>
                  </a:lnTo>
                  <a:lnTo>
                    <a:pt x="220288" y="217456"/>
                  </a:lnTo>
                  <a:lnTo>
                    <a:pt x="245115" y="273448"/>
                  </a:lnTo>
                  <a:lnTo>
                    <a:pt x="265115" y="31038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D0CEC148-31A7-4D29-818F-0E92CB07391B}"/>
              </a:ext>
            </a:extLst>
          </p:cNvPr>
          <p:cNvCxnSpPr/>
          <p:nvPr/>
        </p:nvCxnSpPr>
        <p:spPr>
          <a:xfrm>
            <a:off x="3956726" y="8548625"/>
            <a:ext cx="2557490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61E11A1B-A5E1-433D-8DC7-5D12025B4DCA}"/>
              </a:ext>
            </a:extLst>
          </p:cNvPr>
          <p:cNvGrpSpPr/>
          <p:nvPr/>
        </p:nvGrpSpPr>
        <p:grpSpPr>
          <a:xfrm>
            <a:off x="6823973" y="8372970"/>
            <a:ext cx="2864930" cy="649841"/>
            <a:chOff x="6823973" y="8372970"/>
            <a:chExt cx="2864930" cy="649841"/>
          </a:xfrm>
        </p:grpSpPr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1048BB2E-B85A-4E38-B49A-4A5C3B4B7686}"/>
                </a:ext>
              </a:extLst>
            </p:cNvPr>
            <p:cNvSpPr/>
            <p:nvPr/>
          </p:nvSpPr>
          <p:spPr>
            <a:xfrm>
              <a:off x="6879572" y="8439796"/>
              <a:ext cx="7774" cy="171019"/>
            </a:xfrm>
            <a:custGeom>
              <a:avLst/>
              <a:gdLst/>
              <a:ahLst/>
              <a:cxnLst/>
              <a:rect l="0" t="0" r="0" b="0"/>
              <a:pathLst>
                <a:path w="7774" h="171019">
                  <a:moveTo>
                    <a:pt x="7773" y="0"/>
                  </a:moveTo>
                  <a:lnTo>
                    <a:pt x="7773" y="61818"/>
                  </a:lnTo>
                  <a:lnTo>
                    <a:pt x="5470" y="118065"/>
                  </a:lnTo>
                  <a:lnTo>
                    <a:pt x="0" y="17101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C43CD5A5-239F-4B44-9B25-D7B262D1B3E6}"/>
                </a:ext>
              </a:extLst>
            </p:cNvPr>
            <p:cNvSpPr/>
            <p:nvPr/>
          </p:nvSpPr>
          <p:spPr>
            <a:xfrm>
              <a:off x="6823973" y="8396306"/>
              <a:ext cx="209620" cy="213969"/>
            </a:xfrm>
            <a:custGeom>
              <a:avLst/>
              <a:gdLst/>
              <a:ahLst/>
              <a:cxnLst/>
              <a:rect l="0" t="0" r="0" b="0"/>
              <a:pathLst>
                <a:path w="209620" h="213969">
                  <a:moveTo>
                    <a:pt x="8957" y="66811"/>
                  </a:moveTo>
                  <a:lnTo>
                    <a:pt x="703" y="58557"/>
                  </a:lnTo>
                  <a:lnTo>
                    <a:pt x="0" y="52671"/>
                  </a:lnTo>
                  <a:lnTo>
                    <a:pt x="3824" y="36919"/>
                  </a:lnTo>
                  <a:lnTo>
                    <a:pt x="13586" y="23006"/>
                  </a:lnTo>
                  <a:lnTo>
                    <a:pt x="19817" y="16878"/>
                  </a:lnTo>
                  <a:lnTo>
                    <a:pt x="61599" y="0"/>
                  </a:lnTo>
                  <a:lnTo>
                    <a:pt x="121867" y="566"/>
                  </a:lnTo>
                  <a:lnTo>
                    <a:pt x="159332" y="16639"/>
                  </a:lnTo>
                  <a:lnTo>
                    <a:pt x="176578" y="28180"/>
                  </a:lnTo>
                  <a:lnTo>
                    <a:pt x="200346" y="61734"/>
                  </a:lnTo>
                  <a:lnTo>
                    <a:pt x="209102" y="81565"/>
                  </a:lnTo>
                  <a:lnTo>
                    <a:pt x="209619" y="122024"/>
                  </a:lnTo>
                  <a:lnTo>
                    <a:pt x="198332" y="158721"/>
                  </a:lnTo>
                  <a:lnTo>
                    <a:pt x="181800" y="183667"/>
                  </a:lnTo>
                  <a:lnTo>
                    <a:pt x="156026" y="201089"/>
                  </a:lnTo>
                  <a:lnTo>
                    <a:pt x="127872" y="211999"/>
                  </a:lnTo>
                  <a:lnTo>
                    <a:pt x="106723" y="213968"/>
                  </a:lnTo>
                  <a:lnTo>
                    <a:pt x="93292" y="211965"/>
                  </a:lnTo>
                  <a:lnTo>
                    <a:pt x="78920" y="20673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79CD88EA-6F87-4940-9B42-890B4C195863}"/>
                </a:ext>
              </a:extLst>
            </p:cNvPr>
            <p:cNvSpPr/>
            <p:nvPr/>
          </p:nvSpPr>
          <p:spPr>
            <a:xfrm>
              <a:off x="7136098" y="8517531"/>
              <a:ext cx="23322" cy="124378"/>
            </a:xfrm>
            <a:custGeom>
              <a:avLst/>
              <a:gdLst/>
              <a:ahLst/>
              <a:cxnLst/>
              <a:rect l="0" t="0" r="0" b="0"/>
              <a:pathLst>
                <a:path w="23322" h="124378">
                  <a:moveTo>
                    <a:pt x="23321" y="0"/>
                  </a:moveTo>
                  <a:lnTo>
                    <a:pt x="9875" y="61452"/>
                  </a:lnTo>
                  <a:lnTo>
                    <a:pt x="0" y="12437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744ED34D-0619-486F-B9D6-08484CB38621}"/>
                </a:ext>
              </a:extLst>
            </p:cNvPr>
            <p:cNvSpPr/>
            <p:nvPr/>
          </p:nvSpPr>
          <p:spPr>
            <a:xfrm>
              <a:off x="7159419" y="8416475"/>
              <a:ext cx="7774" cy="23322"/>
            </a:xfrm>
            <a:custGeom>
              <a:avLst/>
              <a:gdLst/>
              <a:ahLst/>
              <a:cxnLst/>
              <a:rect l="0" t="0" r="0" b="0"/>
              <a:pathLst>
                <a:path w="7774" h="23322">
                  <a:moveTo>
                    <a:pt x="0" y="23321"/>
                  </a:move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C574876-F8BF-4D52-9E62-E83DBE11C25C}"/>
                </a:ext>
              </a:extLst>
            </p:cNvPr>
            <p:cNvSpPr/>
            <p:nvPr/>
          </p:nvSpPr>
          <p:spPr>
            <a:xfrm>
              <a:off x="7238210" y="8541134"/>
              <a:ext cx="140987" cy="253560"/>
            </a:xfrm>
            <a:custGeom>
              <a:avLst/>
              <a:gdLst/>
              <a:ahLst/>
              <a:cxnLst/>
              <a:rect l="0" t="0" r="0" b="0"/>
              <a:pathLst>
                <a:path w="140987" h="253560">
                  <a:moveTo>
                    <a:pt x="61132" y="46359"/>
                  </a:moveTo>
                  <a:lnTo>
                    <a:pt x="65259" y="66993"/>
                  </a:lnTo>
                  <a:lnTo>
                    <a:pt x="69929" y="73071"/>
                  </a:lnTo>
                  <a:lnTo>
                    <a:pt x="84331" y="79824"/>
                  </a:lnTo>
                  <a:lnTo>
                    <a:pt x="91282" y="79034"/>
                  </a:lnTo>
                  <a:lnTo>
                    <a:pt x="103610" y="71247"/>
                  </a:lnTo>
                  <a:lnTo>
                    <a:pt x="112545" y="56844"/>
                  </a:lnTo>
                  <a:lnTo>
                    <a:pt x="116137" y="48167"/>
                  </a:lnTo>
                  <a:lnTo>
                    <a:pt x="115521" y="29313"/>
                  </a:lnTo>
                  <a:lnTo>
                    <a:pt x="112938" y="19448"/>
                  </a:lnTo>
                  <a:lnTo>
                    <a:pt x="107763" y="12007"/>
                  </a:lnTo>
                  <a:lnTo>
                    <a:pt x="92797" y="1437"/>
                  </a:lnTo>
                  <a:lnTo>
                    <a:pt x="83970" y="0"/>
                  </a:lnTo>
                  <a:lnTo>
                    <a:pt x="64949" y="3010"/>
                  </a:lnTo>
                  <a:lnTo>
                    <a:pt x="47282" y="19319"/>
                  </a:lnTo>
                  <a:lnTo>
                    <a:pt x="38943" y="30923"/>
                  </a:lnTo>
                  <a:lnTo>
                    <a:pt x="35110" y="40388"/>
                  </a:lnTo>
                  <a:lnTo>
                    <a:pt x="34283" y="48423"/>
                  </a:lnTo>
                  <a:lnTo>
                    <a:pt x="35460" y="55509"/>
                  </a:lnTo>
                  <a:lnTo>
                    <a:pt x="40562" y="61959"/>
                  </a:lnTo>
                  <a:lnTo>
                    <a:pt x="69241" y="79293"/>
                  </a:lnTo>
                  <a:lnTo>
                    <a:pt x="118012" y="102930"/>
                  </a:lnTo>
                  <a:lnTo>
                    <a:pt x="127555" y="109984"/>
                  </a:lnTo>
                  <a:lnTo>
                    <a:pt x="133917" y="119871"/>
                  </a:lnTo>
                  <a:lnTo>
                    <a:pt x="140986" y="144674"/>
                  </a:lnTo>
                  <a:lnTo>
                    <a:pt x="139521" y="168366"/>
                  </a:lnTo>
                  <a:lnTo>
                    <a:pt x="136713" y="179521"/>
                  </a:lnTo>
                  <a:lnTo>
                    <a:pt x="103872" y="224107"/>
                  </a:lnTo>
                  <a:lnTo>
                    <a:pt x="68229" y="250849"/>
                  </a:lnTo>
                  <a:lnTo>
                    <a:pt x="44133" y="253559"/>
                  </a:lnTo>
                  <a:lnTo>
                    <a:pt x="31661" y="251863"/>
                  </a:lnTo>
                  <a:lnTo>
                    <a:pt x="21619" y="246413"/>
                  </a:lnTo>
                  <a:lnTo>
                    <a:pt x="5855" y="228842"/>
                  </a:lnTo>
                  <a:lnTo>
                    <a:pt x="0" y="202032"/>
                  </a:lnTo>
                  <a:lnTo>
                    <a:pt x="2005" y="173416"/>
                  </a:lnTo>
                  <a:lnTo>
                    <a:pt x="22265" y="13186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339A20AC-A303-4D77-9AE1-40E634CECDEC}"/>
                </a:ext>
              </a:extLst>
            </p:cNvPr>
            <p:cNvSpPr/>
            <p:nvPr/>
          </p:nvSpPr>
          <p:spPr>
            <a:xfrm>
              <a:off x="7431492" y="8453904"/>
              <a:ext cx="4127" cy="141364"/>
            </a:xfrm>
            <a:custGeom>
              <a:avLst/>
              <a:gdLst/>
              <a:ahLst/>
              <a:cxnLst/>
              <a:rect l="0" t="0" r="0" b="0"/>
              <a:pathLst>
                <a:path w="4127" h="141364">
                  <a:moveTo>
                    <a:pt x="0" y="24760"/>
                  </a:moveTo>
                  <a:lnTo>
                    <a:pt x="4126" y="0"/>
                  </a:lnTo>
                  <a:lnTo>
                    <a:pt x="1710" y="52595"/>
                  </a:lnTo>
                  <a:lnTo>
                    <a:pt x="337" y="114168"/>
                  </a:lnTo>
                  <a:lnTo>
                    <a:pt x="0" y="14136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DD2447B9-CA7D-4126-9BD7-45DEC2FF599D}"/>
                </a:ext>
              </a:extLst>
            </p:cNvPr>
            <p:cNvSpPr/>
            <p:nvPr/>
          </p:nvSpPr>
          <p:spPr>
            <a:xfrm>
              <a:off x="7501454" y="8540852"/>
              <a:ext cx="79205" cy="279848"/>
            </a:xfrm>
            <a:custGeom>
              <a:avLst/>
              <a:gdLst/>
              <a:ahLst/>
              <a:cxnLst/>
              <a:rect l="0" t="0" r="0" b="0"/>
              <a:pathLst>
                <a:path w="79205" h="279848">
                  <a:moveTo>
                    <a:pt x="0" y="0"/>
                  </a:moveTo>
                  <a:lnTo>
                    <a:pt x="4126" y="45846"/>
                  </a:lnTo>
                  <a:lnTo>
                    <a:pt x="13062" y="59531"/>
                  </a:lnTo>
                  <a:lnTo>
                    <a:pt x="19073" y="65599"/>
                  </a:lnTo>
                  <a:lnTo>
                    <a:pt x="25670" y="68781"/>
                  </a:lnTo>
                  <a:lnTo>
                    <a:pt x="39912" y="70012"/>
                  </a:lnTo>
                  <a:lnTo>
                    <a:pt x="54879" y="63075"/>
                  </a:lnTo>
                  <a:lnTo>
                    <a:pt x="68441" y="51354"/>
                  </a:lnTo>
                  <a:lnTo>
                    <a:pt x="77347" y="37507"/>
                  </a:lnTo>
                  <a:lnTo>
                    <a:pt x="79204" y="37961"/>
                  </a:lnTo>
                  <a:lnTo>
                    <a:pt x="73973" y="89484"/>
                  </a:lnTo>
                  <a:lnTo>
                    <a:pt x="64835" y="129886"/>
                  </a:lnTo>
                  <a:lnTo>
                    <a:pt x="52135" y="176921"/>
                  </a:lnTo>
                  <a:lnTo>
                    <a:pt x="32147" y="237067"/>
                  </a:lnTo>
                  <a:lnTo>
                    <a:pt x="15547" y="2798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73AD86CC-628D-486B-A42A-2F0852E21DF4}"/>
                </a:ext>
              </a:extLst>
            </p:cNvPr>
            <p:cNvSpPr/>
            <p:nvPr/>
          </p:nvSpPr>
          <p:spPr>
            <a:xfrm>
              <a:off x="7706647" y="8525305"/>
              <a:ext cx="401143" cy="117182"/>
            </a:xfrm>
            <a:custGeom>
              <a:avLst/>
              <a:gdLst/>
              <a:ahLst/>
              <a:cxnLst/>
              <a:rect l="0" t="0" r="0" b="0"/>
              <a:pathLst>
                <a:path w="401143" h="117182">
                  <a:moveTo>
                    <a:pt x="51333" y="0"/>
                  </a:moveTo>
                  <a:lnTo>
                    <a:pt x="38953" y="4127"/>
                  </a:lnTo>
                  <a:lnTo>
                    <a:pt x="28269" y="13062"/>
                  </a:lnTo>
                  <a:lnTo>
                    <a:pt x="16898" y="29991"/>
                  </a:lnTo>
                  <a:lnTo>
                    <a:pt x="3206" y="60545"/>
                  </a:lnTo>
                  <a:lnTo>
                    <a:pt x="0" y="87946"/>
                  </a:lnTo>
                  <a:lnTo>
                    <a:pt x="1564" y="100089"/>
                  </a:lnTo>
                  <a:lnTo>
                    <a:pt x="7790" y="108185"/>
                  </a:lnTo>
                  <a:lnTo>
                    <a:pt x="28526" y="117181"/>
                  </a:lnTo>
                  <a:lnTo>
                    <a:pt x="55016" y="114268"/>
                  </a:lnTo>
                  <a:lnTo>
                    <a:pt x="82336" y="102609"/>
                  </a:lnTo>
                  <a:lnTo>
                    <a:pt x="105996" y="83032"/>
                  </a:lnTo>
                  <a:lnTo>
                    <a:pt x="134332" y="43049"/>
                  </a:lnTo>
                  <a:lnTo>
                    <a:pt x="136032" y="43382"/>
                  </a:lnTo>
                  <a:lnTo>
                    <a:pt x="140808" y="64616"/>
                  </a:lnTo>
                  <a:lnTo>
                    <a:pt x="155868" y="94482"/>
                  </a:lnTo>
                  <a:lnTo>
                    <a:pt x="176392" y="109075"/>
                  </a:lnTo>
                  <a:lnTo>
                    <a:pt x="189121" y="114175"/>
                  </a:lnTo>
                  <a:lnTo>
                    <a:pt x="201060" y="114984"/>
                  </a:lnTo>
                  <a:lnTo>
                    <a:pt x="223541" y="108973"/>
                  </a:lnTo>
                  <a:lnTo>
                    <a:pt x="240443" y="93060"/>
                  </a:lnTo>
                  <a:lnTo>
                    <a:pt x="247368" y="82769"/>
                  </a:lnTo>
                  <a:lnTo>
                    <a:pt x="252759" y="59819"/>
                  </a:lnTo>
                  <a:lnTo>
                    <a:pt x="249183" y="18149"/>
                  </a:lnTo>
                  <a:lnTo>
                    <a:pt x="250604" y="13826"/>
                  </a:lnTo>
                  <a:lnTo>
                    <a:pt x="254142" y="12673"/>
                  </a:lnTo>
                  <a:lnTo>
                    <a:pt x="290132" y="16896"/>
                  </a:lnTo>
                  <a:lnTo>
                    <a:pt x="303149" y="23632"/>
                  </a:lnTo>
                  <a:lnTo>
                    <a:pt x="305583" y="27847"/>
                  </a:lnTo>
                  <a:lnTo>
                    <a:pt x="305478" y="32384"/>
                  </a:lnTo>
                  <a:lnTo>
                    <a:pt x="302482" y="43760"/>
                  </a:lnTo>
                  <a:lnTo>
                    <a:pt x="301659" y="69589"/>
                  </a:lnTo>
                  <a:lnTo>
                    <a:pt x="304528" y="89085"/>
                  </a:lnTo>
                  <a:lnTo>
                    <a:pt x="308230" y="96531"/>
                  </a:lnTo>
                  <a:lnTo>
                    <a:pt x="319252" y="107105"/>
                  </a:lnTo>
                  <a:lnTo>
                    <a:pt x="326684" y="108544"/>
                  </a:lnTo>
                  <a:lnTo>
                    <a:pt x="344154" y="105536"/>
                  </a:lnTo>
                  <a:lnTo>
                    <a:pt x="358827" y="93833"/>
                  </a:lnTo>
                  <a:lnTo>
                    <a:pt x="370244" y="77116"/>
                  </a:lnTo>
                  <a:lnTo>
                    <a:pt x="378196" y="58170"/>
                  </a:lnTo>
                  <a:lnTo>
                    <a:pt x="381526" y="55190"/>
                  </a:lnTo>
                  <a:lnTo>
                    <a:pt x="384610" y="56660"/>
                  </a:lnTo>
                  <a:lnTo>
                    <a:pt x="401142" y="8550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35F81A87-1DCA-4A63-B61F-5DA5B97C55BC}"/>
                </a:ext>
              </a:extLst>
            </p:cNvPr>
            <p:cNvSpPr/>
            <p:nvPr/>
          </p:nvSpPr>
          <p:spPr>
            <a:xfrm>
              <a:off x="8111084" y="8424249"/>
              <a:ext cx="4480" cy="54416"/>
            </a:xfrm>
            <a:custGeom>
              <a:avLst/>
              <a:gdLst/>
              <a:ahLst/>
              <a:cxnLst/>
              <a:rect l="0" t="0" r="0" b="0"/>
              <a:pathLst>
                <a:path w="4480" h="54416">
                  <a:moveTo>
                    <a:pt x="4479" y="54415"/>
                  </a:moveTo>
                  <a:lnTo>
                    <a:pt x="0" y="17019"/>
                  </a:lnTo>
                  <a:lnTo>
                    <a:pt x="447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2B5E13D5-CB77-4036-B3AB-8D99CF991C8F}"/>
                </a:ext>
              </a:extLst>
            </p:cNvPr>
            <p:cNvSpPr/>
            <p:nvPr/>
          </p:nvSpPr>
          <p:spPr>
            <a:xfrm>
              <a:off x="8201527" y="8374476"/>
              <a:ext cx="192974" cy="286046"/>
            </a:xfrm>
            <a:custGeom>
              <a:avLst/>
              <a:gdLst/>
              <a:ahLst/>
              <a:cxnLst/>
              <a:rect l="0" t="0" r="0" b="0"/>
              <a:pathLst>
                <a:path w="192974" h="286046">
                  <a:moveTo>
                    <a:pt x="77279" y="197471"/>
                  </a:moveTo>
                  <a:lnTo>
                    <a:pt x="45760" y="199774"/>
                  </a:lnTo>
                  <a:lnTo>
                    <a:pt x="38128" y="201597"/>
                  </a:lnTo>
                  <a:lnTo>
                    <a:pt x="22738" y="212835"/>
                  </a:lnTo>
                  <a:lnTo>
                    <a:pt x="8990" y="230211"/>
                  </a:lnTo>
                  <a:lnTo>
                    <a:pt x="0" y="252328"/>
                  </a:lnTo>
                  <a:lnTo>
                    <a:pt x="34" y="271947"/>
                  </a:lnTo>
                  <a:lnTo>
                    <a:pt x="2463" y="280807"/>
                  </a:lnTo>
                  <a:lnTo>
                    <a:pt x="8400" y="284986"/>
                  </a:lnTo>
                  <a:lnTo>
                    <a:pt x="16677" y="286045"/>
                  </a:lnTo>
                  <a:lnTo>
                    <a:pt x="26513" y="285023"/>
                  </a:lnTo>
                  <a:lnTo>
                    <a:pt x="48959" y="267765"/>
                  </a:lnTo>
                  <a:lnTo>
                    <a:pt x="71602" y="236486"/>
                  </a:lnTo>
                  <a:lnTo>
                    <a:pt x="90303" y="190914"/>
                  </a:lnTo>
                  <a:lnTo>
                    <a:pt x="102646" y="136686"/>
                  </a:lnTo>
                  <a:lnTo>
                    <a:pt x="110146" y="83219"/>
                  </a:lnTo>
                  <a:lnTo>
                    <a:pt x="112642" y="26573"/>
                  </a:lnTo>
                  <a:lnTo>
                    <a:pt x="107105" y="2322"/>
                  </a:lnTo>
                  <a:lnTo>
                    <a:pt x="104072" y="0"/>
                  </a:lnTo>
                  <a:lnTo>
                    <a:pt x="101188" y="3635"/>
                  </a:lnTo>
                  <a:lnTo>
                    <a:pt x="93001" y="45028"/>
                  </a:lnTo>
                  <a:lnTo>
                    <a:pt x="90313" y="90850"/>
                  </a:lnTo>
                  <a:lnTo>
                    <a:pt x="94877" y="140007"/>
                  </a:lnTo>
                  <a:lnTo>
                    <a:pt x="111284" y="199734"/>
                  </a:lnTo>
                  <a:lnTo>
                    <a:pt x="120678" y="210207"/>
                  </a:lnTo>
                  <a:lnTo>
                    <a:pt x="132125" y="215462"/>
                  </a:lnTo>
                  <a:lnTo>
                    <a:pt x="144937" y="217238"/>
                  </a:lnTo>
                  <a:lnTo>
                    <a:pt x="156070" y="212377"/>
                  </a:lnTo>
                  <a:lnTo>
                    <a:pt x="175349" y="190851"/>
                  </a:lnTo>
                  <a:lnTo>
                    <a:pt x="192518" y="144742"/>
                  </a:lnTo>
                  <a:lnTo>
                    <a:pt x="192973" y="135542"/>
                  </a:lnTo>
                  <a:lnTo>
                    <a:pt x="190685" y="131137"/>
                  </a:lnTo>
                  <a:lnTo>
                    <a:pt x="186569" y="129928"/>
                  </a:lnTo>
                  <a:lnTo>
                    <a:pt x="182960" y="133440"/>
                  </a:lnTo>
                  <a:lnTo>
                    <a:pt x="176648" y="148858"/>
                  </a:lnTo>
                  <a:lnTo>
                    <a:pt x="172628" y="197560"/>
                  </a:lnTo>
                  <a:lnTo>
                    <a:pt x="178335" y="23633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46490BB3-0432-44BA-8E52-0FDEBBA3E2E1}"/>
                </a:ext>
              </a:extLst>
            </p:cNvPr>
            <p:cNvSpPr/>
            <p:nvPr/>
          </p:nvSpPr>
          <p:spPr>
            <a:xfrm>
              <a:off x="8527559" y="8548625"/>
              <a:ext cx="139925" cy="13387"/>
            </a:xfrm>
            <a:custGeom>
              <a:avLst/>
              <a:gdLst/>
              <a:ahLst/>
              <a:cxnLst/>
              <a:rect l="0" t="0" r="0" b="0"/>
              <a:pathLst>
                <a:path w="139925" h="13387">
                  <a:moveTo>
                    <a:pt x="0" y="0"/>
                  </a:moveTo>
                  <a:lnTo>
                    <a:pt x="16508" y="8253"/>
                  </a:lnTo>
                  <a:lnTo>
                    <a:pt x="55658" y="13386"/>
                  </a:lnTo>
                  <a:lnTo>
                    <a:pt x="116948" y="6808"/>
                  </a:lnTo>
                  <a:lnTo>
                    <a:pt x="139924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45C249C3-742E-4E49-A74B-647985051671}"/>
                </a:ext>
              </a:extLst>
            </p:cNvPr>
            <p:cNvSpPr/>
            <p:nvPr/>
          </p:nvSpPr>
          <p:spPr>
            <a:xfrm>
              <a:off x="8582578" y="8497858"/>
              <a:ext cx="30491" cy="159598"/>
            </a:xfrm>
            <a:custGeom>
              <a:avLst/>
              <a:gdLst/>
              <a:ahLst/>
              <a:cxnLst/>
              <a:rect l="0" t="0" r="0" b="0"/>
              <a:pathLst>
                <a:path w="30491" h="159598">
                  <a:moveTo>
                    <a:pt x="30490" y="4127"/>
                  </a:moveTo>
                  <a:lnTo>
                    <a:pt x="18110" y="0"/>
                  </a:lnTo>
                  <a:lnTo>
                    <a:pt x="13600" y="1376"/>
                  </a:lnTo>
                  <a:lnTo>
                    <a:pt x="9729" y="4884"/>
                  </a:lnTo>
                  <a:lnTo>
                    <a:pt x="6285" y="9813"/>
                  </a:lnTo>
                  <a:lnTo>
                    <a:pt x="1437" y="33258"/>
                  </a:lnTo>
                  <a:lnTo>
                    <a:pt x="0" y="82720"/>
                  </a:lnTo>
                  <a:lnTo>
                    <a:pt x="4858" y="139933"/>
                  </a:lnTo>
                  <a:lnTo>
                    <a:pt x="7170" y="15959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3AB33405-E885-420C-8734-59D4D2CAA5B0}"/>
                </a:ext>
              </a:extLst>
            </p:cNvPr>
            <p:cNvSpPr/>
            <p:nvPr/>
          </p:nvSpPr>
          <p:spPr>
            <a:xfrm>
              <a:off x="8811443" y="8372970"/>
              <a:ext cx="45652" cy="230072"/>
            </a:xfrm>
            <a:custGeom>
              <a:avLst/>
              <a:gdLst/>
              <a:ahLst/>
              <a:cxnLst/>
              <a:rect l="0" t="0" r="0" b="0"/>
              <a:pathLst>
                <a:path w="45652" h="230072">
                  <a:moveTo>
                    <a:pt x="34831" y="35732"/>
                  </a:moveTo>
                  <a:lnTo>
                    <a:pt x="45651" y="3272"/>
                  </a:lnTo>
                  <a:lnTo>
                    <a:pt x="45499" y="272"/>
                  </a:lnTo>
                  <a:lnTo>
                    <a:pt x="43672" y="0"/>
                  </a:lnTo>
                  <a:lnTo>
                    <a:pt x="40724" y="1546"/>
                  </a:lnTo>
                  <a:lnTo>
                    <a:pt x="16393" y="64180"/>
                  </a:lnTo>
                  <a:lnTo>
                    <a:pt x="5043" y="109701"/>
                  </a:lnTo>
                  <a:lnTo>
                    <a:pt x="0" y="161601"/>
                  </a:lnTo>
                  <a:lnTo>
                    <a:pt x="60" y="195609"/>
                  </a:lnTo>
                  <a:lnTo>
                    <a:pt x="3737" y="23007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F89DF7D7-D3B6-4574-B414-FCEAFB0A0BC1}"/>
                </a:ext>
              </a:extLst>
            </p:cNvPr>
            <p:cNvSpPr/>
            <p:nvPr/>
          </p:nvSpPr>
          <p:spPr>
            <a:xfrm>
              <a:off x="8931783" y="8533078"/>
              <a:ext cx="85509" cy="69964"/>
            </a:xfrm>
            <a:custGeom>
              <a:avLst/>
              <a:gdLst/>
              <a:ahLst/>
              <a:cxnLst/>
              <a:rect l="0" t="0" r="0" b="0"/>
              <a:pathLst>
                <a:path w="85509" h="69964">
                  <a:moveTo>
                    <a:pt x="85508" y="0"/>
                  </a:moveTo>
                  <a:lnTo>
                    <a:pt x="40948" y="33802"/>
                  </a:lnTo>
                  <a:lnTo>
                    <a:pt x="15300" y="52914"/>
                  </a:lnTo>
                  <a:lnTo>
                    <a:pt x="0" y="6996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5FCA9B43-9CBE-4FAF-848A-15BEA3EDAD20}"/>
                </a:ext>
              </a:extLst>
            </p:cNvPr>
            <p:cNvSpPr/>
            <p:nvPr/>
          </p:nvSpPr>
          <p:spPr>
            <a:xfrm>
              <a:off x="8947330" y="8533078"/>
              <a:ext cx="69962" cy="108831"/>
            </a:xfrm>
            <a:custGeom>
              <a:avLst/>
              <a:gdLst/>
              <a:ahLst/>
              <a:cxnLst/>
              <a:rect l="0" t="0" r="0" b="0"/>
              <a:pathLst>
                <a:path w="69962" h="108831">
                  <a:moveTo>
                    <a:pt x="0" y="0"/>
                  </a:moveTo>
                  <a:lnTo>
                    <a:pt x="11549" y="13276"/>
                  </a:lnTo>
                  <a:lnTo>
                    <a:pt x="41771" y="70966"/>
                  </a:lnTo>
                  <a:lnTo>
                    <a:pt x="69961" y="10883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35397C47-FA8C-4CAC-BAA7-3A5348DE6993}"/>
                </a:ext>
              </a:extLst>
            </p:cNvPr>
            <p:cNvSpPr/>
            <p:nvPr/>
          </p:nvSpPr>
          <p:spPr>
            <a:xfrm>
              <a:off x="9126121" y="8391268"/>
              <a:ext cx="163246" cy="429432"/>
            </a:xfrm>
            <a:custGeom>
              <a:avLst/>
              <a:gdLst/>
              <a:ahLst/>
              <a:cxnLst/>
              <a:rect l="0" t="0" r="0" b="0"/>
              <a:pathLst>
                <a:path w="163246" h="429432">
                  <a:moveTo>
                    <a:pt x="163245" y="79623"/>
                  </a:moveTo>
                  <a:lnTo>
                    <a:pt x="157091" y="51951"/>
                  </a:lnTo>
                  <a:lnTo>
                    <a:pt x="156551" y="43037"/>
                  </a:lnTo>
                  <a:lnTo>
                    <a:pt x="143411" y="13983"/>
                  </a:lnTo>
                  <a:lnTo>
                    <a:pt x="136202" y="7360"/>
                  </a:lnTo>
                  <a:lnTo>
                    <a:pt x="118979" y="0"/>
                  </a:lnTo>
                  <a:lnTo>
                    <a:pt x="109550" y="4948"/>
                  </a:lnTo>
                  <a:lnTo>
                    <a:pt x="89861" y="28872"/>
                  </a:lnTo>
                  <a:lnTo>
                    <a:pt x="71895" y="78659"/>
                  </a:lnTo>
                  <a:lnTo>
                    <a:pt x="63477" y="110074"/>
                  </a:lnTo>
                  <a:lnTo>
                    <a:pt x="55274" y="143974"/>
                  </a:lnTo>
                  <a:lnTo>
                    <a:pt x="47214" y="179529"/>
                  </a:lnTo>
                  <a:lnTo>
                    <a:pt x="39250" y="216188"/>
                  </a:lnTo>
                  <a:lnTo>
                    <a:pt x="33076" y="250993"/>
                  </a:lnTo>
                  <a:lnTo>
                    <a:pt x="28097" y="284560"/>
                  </a:lnTo>
                  <a:lnTo>
                    <a:pt x="19398" y="344314"/>
                  </a:lnTo>
                  <a:lnTo>
                    <a:pt x="6515" y="401908"/>
                  </a:lnTo>
                  <a:lnTo>
                    <a:pt x="0" y="42943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8C4C46B1-A15F-49C4-8152-421B0F9C8CFE}"/>
                </a:ext>
              </a:extLst>
            </p:cNvPr>
            <p:cNvSpPr/>
            <p:nvPr/>
          </p:nvSpPr>
          <p:spPr>
            <a:xfrm>
              <a:off x="9098673" y="8556399"/>
              <a:ext cx="89638" cy="54416"/>
            </a:xfrm>
            <a:custGeom>
              <a:avLst/>
              <a:gdLst/>
              <a:ahLst/>
              <a:cxnLst/>
              <a:rect l="0" t="0" r="0" b="0"/>
              <a:pathLst>
                <a:path w="89638" h="54416">
                  <a:moveTo>
                    <a:pt x="4127" y="54415"/>
                  </a:moveTo>
                  <a:lnTo>
                    <a:pt x="0" y="37908"/>
                  </a:lnTo>
                  <a:lnTo>
                    <a:pt x="1377" y="32181"/>
                  </a:lnTo>
                  <a:lnTo>
                    <a:pt x="4885" y="27501"/>
                  </a:lnTo>
                  <a:lnTo>
                    <a:pt x="9815" y="23517"/>
                  </a:lnTo>
                  <a:lnTo>
                    <a:pt x="66051" y="4291"/>
                  </a:lnTo>
                  <a:lnTo>
                    <a:pt x="89637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FCF90C63-F18C-41C9-A793-B4A8F3877680}"/>
                </a:ext>
              </a:extLst>
            </p:cNvPr>
            <p:cNvSpPr/>
            <p:nvPr/>
          </p:nvSpPr>
          <p:spPr>
            <a:xfrm>
              <a:off x="9256224" y="8556120"/>
              <a:ext cx="87557" cy="62468"/>
            </a:xfrm>
            <a:custGeom>
              <a:avLst/>
              <a:gdLst/>
              <a:ahLst/>
              <a:cxnLst/>
              <a:rect l="0" t="0" r="0" b="0"/>
              <a:pathLst>
                <a:path w="87557" h="62468">
                  <a:moveTo>
                    <a:pt x="9820" y="8053"/>
                  </a:moveTo>
                  <a:lnTo>
                    <a:pt x="1567" y="16306"/>
                  </a:lnTo>
                  <a:lnTo>
                    <a:pt x="0" y="22192"/>
                  </a:lnTo>
                  <a:lnTo>
                    <a:pt x="562" y="37945"/>
                  </a:lnTo>
                  <a:lnTo>
                    <a:pt x="4512" y="43529"/>
                  </a:lnTo>
                  <a:lnTo>
                    <a:pt x="10600" y="47249"/>
                  </a:lnTo>
                  <a:lnTo>
                    <a:pt x="18114" y="49731"/>
                  </a:lnTo>
                  <a:lnTo>
                    <a:pt x="37979" y="45578"/>
                  </a:lnTo>
                  <a:lnTo>
                    <a:pt x="57748" y="35095"/>
                  </a:lnTo>
                  <a:lnTo>
                    <a:pt x="69412" y="21798"/>
                  </a:lnTo>
                  <a:lnTo>
                    <a:pt x="70279" y="15489"/>
                  </a:lnTo>
                  <a:lnTo>
                    <a:pt x="68264" y="9555"/>
                  </a:lnTo>
                  <a:lnTo>
                    <a:pt x="64330" y="3871"/>
                  </a:lnTo>
                  <a:lnTo>
                    <a:pt x="59117" y="947"/>
                  </a:lnTo>
                  <a:lnTo>
                    <a:pt x="46413" y="0"/>
                  </a:lnTo>
                  <a:lnTo>
                    <a:pt x="29826" y="9369"/>
                  </a:lnTo>
                  <a:lnTo>
                    <a:pt x="20566" y="16703"/>
                  </a:lnTo>
                  <a:lnTo>
                    <a:pt x="15257" y="25048"/>
                  </a:lnTo>
                  <a:lnTo>
                    <a:pt x="11661" y="43533"/>
                  </a:lnTo>
                  <a:lnTo>
                    <a:pt x="14502" y="50708"/>
                  </a:lnTo>
                  <a:lnTo>
                    <a:pt x="19852" y="56356"/>
                  </a:lnTo>
                  <a:lnTo>
                    <a:pt x="26874" y="60984"/>
                  </a:lnTo>
                  <a:lnTo>
                    <a:pt x="34145" y="62342"/>
                  </a:lnTo>
                  <a:lnTo>
                    <a:pt x="49134" y="59246"/>
                  </a:lnTo>
                  <a:lnTo>
                    <a:pt x="68014" y="47789"/>
                  </a:lnTo>
                  <a:lnTo>
                    <a:pt x="72800" y="47500"/>
                  </a:lnTo>
                  <a:lnTo>
                    <a:pt x="76855" y="49897"/>
                  </a:lnTo>
                  <a:lnTo>
                    <a:pt x="87556" y="6246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994519AC-99B0-40D3-BCFC-18969BE264AE}"/>
                </a:ext>
              </a:extLst>
            </p:cNvPr>
            <p:cNvSpPr/>
            <p:nvPr/>
          </p:nvSpPr>
          <p:spPr>
            <a:xfrm>
              <a:off x="9405968" y="8486437"/>
              <a:ext cx="38869" cy="132151"/>
            </a:xfrm>
            <a:custGeom>
              <a:avLst/>
              <a:gdLst/>
              <a:ahLst/>
              <a:cxnLst/>
              <a:rect l="0" t="0" r="0" b="0"/>
              <a:pathLst>
                <a:path w="38869" h="132151">
                  <a:moveTo>
                    <a:pt x="38868" y="0"/>
                  </a:moveTo>
                  <a:lnTo>
                    <a:pt x="14924" y="58396"/>
                  </a:lnTo>
                  <a:lnTo>
                    <a:pt x="3203" y="108177"/>
                  </a:lnTo>
                  <a:lnTo>
                    <a:pt x="0" y="1321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9C058C81-7F5F-4EB4-8E34-D61E96CA2EB1}"/>
                </a:ext>
              </a:extLst>
            </p:cNvPr>
            <p:cNvSpPr/>
            <p:nvPr/>
          </p:nvSpPr>
          <p:spPr>
            <a:xfrm>
              <a:off x="9507024" y="8409630"/>
              <a:ext cx="53168" cy="185638"/>
            </a:xfrm>
            <a:custGeom>
              <a:avLst/>
              <a:gdLst/>
              <a:ahLst/>
              <a:cxnLst/>
              <a:rect l="0" t="0" r="0" b="0"/>
              <a:pathLst>
                <a:path w="53168" h="185638">
                  <a:moveTo>
                    <a:pt x="38868" y="22393"/>
                  </a:moveTo>
                  <a:lnTo>
                    <a:pt x="51248" y="1759"/>
                  </a:lnTo>
                  <a:lnTo>
                    <a:pt x="53167" y="0"/>
                  </a:lnTo>
                  <a:lnTo>
                    <a:pt x="35462" y="55732"/>
                  </a:lnTo>
                  <a:lnTo>
                    <a:pt x="14538" y="114516"/>
                  </a:lnTo>
                  <a:lnTo>
                    <a:pt x="1914" y="173882"/>
                  </a:lnTo>
                  <a:lnTo>
                    <a:pt x="0" y="18563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2777A08E-35E4-4F4D-9B38-FEFE0709325A}"/>
                </a:ext>
              </a:extLst>
            </p:cNvPr>
            <p:cNvSpPr/>
            <p:nvPr/>
          </p:nvSpPr>
          <p:spPr>
            <a:xfrm>
              <a:off x="9421515" y="8509758"/>
              <a:ext cx="108831" cy="7774"/>
            </a:xfrm>
            <a:custGeom>
              <a:avLst/>
              <a:gdLst/>
              <a:ahLst/>
              <a:cxnLst/>
              <a:rect l="0" t="0" r="0" b="0"/>
              <a:pathLst>
                <a:path w="108831" h="7774">
                  <a:moveTo>
                    <a:pt x="0" y="7773"/>
                  </a:moveTo>
                  <a:lnTo>
                    <a:pt x="55342" y="5471"/>
                  </a:lnTo>
                  <a:lnTo>
                    <a:pt x="10883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A0F4AECE-48E7-4E2B-A535-380E3FF6387F}"/>
                </a:ext>
              </a:extLst>
            </p:cNvPr>
            <p:cNvSpPr/>
            <p:nvPr/>
          </p:nvSpPr>
          <p:spPr>
            <a:xfrm>
              <a:off x="9607674" y="8486437"/>
              <a:ext cx="81229" cy="194340"/>
            </a:xfrm>
            <a:custGeom>
              <a:avLst/>
              <a:gdLst/>
              <a:ahLst/>
              <a:cxnLst/>
              <a:rect l="0" t="0" r="0" b="0"/>
              <a:pathLst>
                <a:path w="81229" h="194340">
                  <a:moveTo>
                    <a:pt x="15953" y="0"/>
                  </a:moveTo>
                  <a:lnTo>
                    <a:pt x="790" y="39988"/>
                  </a:lnTo>
                  <a:lnTo>
                    <a:pt x="0" y="59231"/>
                  </a:lnTo>
                  <a:lnTo>
                    <a:pt x="3590" y="66263"/>
                  </a:lnTo>
                  <a:lnTo>
                    <a:pt x="16793" y="76380"/>
                  </a:lnTo>
                  <a:lnTo>
                    <a:pt x="36480" y="76845"/>
                  </a:lnTo>
                  <a:lnTo>
                    <a:pt x="47777" y="74551"/>
                  </a:lnTo>
                  <a:lnTo>
                    <a:pt x="80180" y="54815"/>
                  </a:lnTo>
                  <a:lnTo>
                    <a:pt x="81228" y="58137"/>
                  </a:lnTo>
                  <a:lnTo>
                    <a:pt x="57271" y="104078"/>
                  </a:lnTo>
                  <a:lnTo>
                    <a:pt x="34817" y="163756"/>
                  </a:lnTo>
                  <a:lnTo>
                    <a:pt x="23726" y="19433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42746D4-49AE-431F-961C-D9CAC8E2E004}"/>
                </a:ext>
              </a:extLst>
            </p:cNvPr>
            <p:cNvSpPr/>
            <p:nvPr/>
          </p:nvSpPr>
          <p:spPr>
            <a:xfrm>
              <a:off x="8957676" y="8868782"/>
              <a:ext cx="98485" cy="126154"/>
            </a:xfrm>
            <a:custGeom>
              <a:avLst/>
              <a:gdLst/>
              <a:ahLst/>
              <a:cxnLst/>
              <a:rect l="0" t="0" r="0" b="0"/>
              <a:pathLst>
                <a:path w="98485" h="126154">
                  <a:moveTo>
                    <a:pt x="28521" y="84067"/>
                  </a:moveTo>
                  <a:lnTo>
                    <a:pt x="55040" y="54957"/>
                  </a:lnTo>
                  <a:lnTo>
                    <a:pt x="65068" y="35142"/>
                  </a:lnTo>
                  <a:lnTo>
                    <a:pt x="68373" y="16545"/>
                  </a:lnTo>
                  <a:lnTo>
                    <a:pt x="68045" y="7958"/>
                  </a:lnTo>
                  <a:lnTo>
                    <a:pt x="64372" y="3097"/>
                  </a:lnTo>
                  <a:lnTo>
                    <a:pt x="58468" y="721"/>
                  </a:lnTo>
                  <a:lnTo>
                    <a:pt x="51077" y="0"/>
                  </a:lnTo>
                  <a:lnTo>
                    <a:pt x="42695" y="4702"/>
                  </a:lnTo>
                  <a:lnTo>
                    <a:pt x="24169" y="23745"/>
                  </a:lnTo>
                  <a:lnTo>
                    <a:pt x="2567" y="67730"/>
                  </a:lnTo>
                  <a:lnTo>
                    <a:pt x="0" y="96959"/>
                  </a:lnTo>
                  <a:lnTo>
                    <a:pt x="1733" y="110799"/>
                  </a:lnTo>
                  <a:lnTo>
                    <a:pt x="7207" y="119163"/>
                  </a:lnTo>
                  <a:lnTo>
                    <a:pt x="15176" y="123875"/>
                  </a:lnTo>
                  <a:lnTo>
                    <a:pt x="24807" y="126153"/>
                  </a:lnTo>
                  <a:lnTo>
                    <a:pt x="33819" y="122489"/>
                  </a:lnTo>
                  <a:lnTo>
                    <a:pt x="50742" y="104598"/>
                  </a:lnTo>
                  <a:lnTo>
                    <a:pt x="75650" y="52614"/>
                  </a:lnTo>
                  <a:lnTo>
                    <a:pt x="85863" y="25036"/>
                  </a:lnTo>
                  <a:lnTo>
                    <a:pt x="87480" y="25711"/>
                  </a:lnTo>
                  <a:lnTo>
                    <a:pt x="89752" y="47775"/>
                  </a:lnTo>
                  <a:lnTo>
                    <a:pt x="96779" y="105491"/>
                  </a:lnTo>
                  <a:lnTo>
                    <a:pt x="98484" y="11516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12E2FD44-0784-4FA9-963F-09203E6FF85B}"/>
                </a:ext>
              </a:extLst>
            </p:cNvPr>
            <p:cNvSpPr/>
            <p:nvPr/>
          </p:nvSpPr>
          <p:spPr>
            <a:xfrm>
              <a:off x="9142523" y="8921755"/>
              <a:ext cx="139070" cy="79397"/>
            </a:xfrm>
            <a:custGeom>
              <a:avLst/>
              <a:gdLst/>
              <a:ahLst/>
              <a:cxnLst/>
              <a:rect l="0" t="0" r="0" b="0"/>
              <a:pathLst>
                <a:path w="139070" h="79397">
                  <a:moveTo>
                    <a:pt x="38013" y="0"/>
                  </a:moveTo>
                  <a:lnTo>
                    <a:pt x="17380" y="8254"/>
                  </a:lnTo>
                  <a:lnTo>
                    <a:pt x="10438" y="15004"/>
                  </a:lnTo>
                  <a:lnTo>
                    <a:pt x="421" y="34020"/>
                  </a:lnTo>
                  <a:lnTo>
                    <a:pt x="0" y="54564"/>
                  </a:lnTo>
                  <a:lnTo>
                    <a:pt x="2306" y="64879"/>
                  </a:lnTo>
                  <a:lnTo>
                    <a:pt x="9890" y="71756"/>
                  </a:lnTo>
                  <a:lnTo>
                    <a:pt x="34439" y="79396"/>
                  </a:lnTo>
                  <a:lnTo>
                    <a:pt x="60897" y="75883"/>
                  </a:lnTo>
                  <a:lnTo>
                    <a:pt x="86187" y="63956"/>
                  </a:lnTo>
                  <a:lnTo>
                    <a:pt x="118122" y="32961"/>
                  </a:lnTo>
                  <a:lnTo>
                    <a:pt x="136701" y="4202"/>
                  </a:lnTo>
                  <a:lnTo>
                    <a:pt x="138355" y="4529"/>
                  </a:lnTo>
                  <a:lnTo>
                    <a:pt x="139006" y="49949"/>
                  </a:lnTo>
                  <a:lnTo>
                    <a:pt x="139069" y="6996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7347E059-DD2B-49BF-A6B4-C94AD26CC049}"/>
                </a:ext>
              </a:extLst>
            </p:cNvPr>
            <p:cNvSpPr/>
            <p:nvPr/>
          </p:nvSpPr>
          <p:spPr>
            <a:xfrm>
              <a:off x="9304912" y="8812318"/>
              <a:ext cx="31095" cy="16156"/>
            </a:xfrm>
            <a:custGeom>
              <a:avLst/>
              <a:gdLst/>
              <a:ahLst/>
              <a:cxnLst/>
              <a:rect l="0" t="0" r="0" b="0"/>
              <a:pathLst>
                <a:path w="31095" h="16156">
                  <a:moveTo>
                    <a:pt x="31094" y="16155"/>
                  </a:moveTo>
                  <a:lnTo>
                    <a:pt x="18714" y="3775"/>
                  </a:lnTo>
                  <a:lnTo>
                    <a:pt x="14204" y="991"/>
                  </a:lnTo>
                  <a:lnTo>
                    <a:pt x="10333" y="0"/>
                  </a:lnTo>
                  <a:lnTo>
                    <a:pt x="0" y="60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333A6662-6D99-4097-9FB3-5EE1514D021C}"/>
                </a:ext>
              </a:extLst>
            </p:cNvPr>
            <p:cNvSpPr/>
            <p:nvPr/>
          </p:nvSpPr>
          <p:spPr>
            <a:xfrm>
              <a:off x="9386657" y="8890660"/>
              <a:ext cx="97047" cy="117558"/>
            </a:xfrm>
            <a:custGeom>
              <a:avLst/>
              <a:gdLst/>
              <a:ahLst/>
              <a:cxnLst/>
              <a:rect l="0" t="0" r="0" b="0"/>
              <a:pathLst>
                <a:path w="97047" h="117558">
                  <a:moveTo>
                    <a:pt x="97046" y="0"/>
                  </a:moveTo>
                  <a:lnTo>
                    <a:pt x="80539" y="0"/>
                  </a:lnTo>
                  <a:lnTo>
                    <a:pt x="49641" y="12381"/>
                  </a:lnTo>
                  <a:lnTo>
                    <a:pt x="25515" y="28333"/>
                  </a:lnTo>
                  <a:lnTo>
                    <a:pt x="3299" y="60507"/>
                  </a:lnTo>
                  <a:lnTo>
                    <a:pt x="0" y="72297"/>
                  </a:lnTo>
                  <a:lnTo>
                    <a:pt x="939" y="94609"/>
                  </a:lnTo>
                  <a:lnTo>
                    <a:pt x="6200" y="102804"/>
                  </a:lnTo>
                  <a:lnTo>
                    <a:pt x="23561" y="114214"/>
                  </a:lnTo>
                  <a:lnTo>
                    <a:pt x="38762" y="117557"/>
                  </a:lnTo>
                  <a:lnTo>
                    <a:pt x="58179" y="11660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AF604805-1AC7-4F09-8D81-FDEEAD2BD61F}"/>
                </a:ext>
              </a:extLst>
            </p:cNvPr>
            <p:cNvSpPr/>
            <p:nvPr/>
          </p:nvSpPr>
          <p:spPr>
            <a:xfrm>
              <a:off x="9468156" y="8711870"/>
              <a:ext cx="62190" cy="310941"/>
            </a:xfrm>
            <a:custGeom>
              <a:avLst/>
              <a:gdLst/>
              <a:ahLst/>
              <a:cxnLst/>
              <a:rect l="0" t="0" r="0" b="0"/>
              <a:pathLst>
                <a:path w="62190" h="310941">
                  <a:moveTo>
                    <a:pt x="62189" y="0"/>
                  </a:moveTo>
                  <a:lnTo>
                    <a:pt x="57582" y="49947"/>
                  </a:lnTo>
                  <a:lnTo>
                    <a:pt x="48049" y="101661"/>
                  </a:lnTo>
                  <a:lnTo>
                    <a:pt x="40670" y="136009"/>
                  </a:lnTo>
                  <a:lnTo>
                    <a:pt x="32296" y="173590"/>
                  </a:lnTo>
                  <a:lnTo>
                    <a:pt x="18385" y="233772"/>
                  </a:lnTo>
                  <a:lnTo>
                    <a:pt x="5448" y="288076"/>
                  </a:lnTo>
                  <a:lnTo>
                    <a:pt x="0" y="31094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D1089EC5-284C-475E-AD4D-9AABC3FFE48F}"/>
              </a:ext>
            </a:extLst>
          </p:cNvPr>
          <p:cNvGrpSpPr/>
          <p:nvPr/>
        </p:nvGrpSpPr>
        <p:grpSpPr>
          <a:xfrm>
            <a:off x="4320034" y="8183097"/>
            <a:ext cx="1199172" cy="746433"/>
            <a:chOff x="4320034" y="8183097"/>
            <a:chExt cx="1199172" cy="746433"/>
          </a:xfrm>
        </p:grpSpPr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73EF1FE5-AEF4-4FB6-984D-1BE39C0A99A6}"/>
                </a:ext>
              </a:extLst>
            </p:cNvPr>
            <p:cNvSpPr/>
            <p:nvPr/>
          </p:nvSpPr>
          <p:spPr>
            <a:xfrm>
              <a:off x="4320034" y="8183097"/>
              <a:ext cx="235254" cy="295568"/>
            </a:xfrm>
            <a:custGeom>
              <a:avLst/>
              <a:gdLst/>
              <a:ahLst/>
              <a:cxnLst/>
              <a:rect l="0" t="0" r="0" b="0"/>
              <a:pathLst>
                <a:path w="235254" h="295568">
                  <a:moveTo>
                    <a:pt x="9821" y="295567"/>
                  </a:moveTo>
                  <a:lnTo>
                    <a:pt x="1567" y="287313"/>
                  </a:lnTo>
                  <a:lnTo>
                    <a:pt x="0" y="282291"/>
                  </a:lnTo>
                  <a:lnTo>
                    <a:pt x="561" y="269800"/>
                  </a:lnTo>
                  <a:lnTo>
                    <a:pt x="10600" y="255612"/>
                  </a:lnTo>
                  <a:lnTo>
                    <a:pt x="68273" y="197343"/>
                  </a:lnTo>
                  <a:lnTo>
                    <a:pt x="116295" y="140552"/>
                  </a:lnTo>
                  <a:lnTo>
                    <a:pt x="144955" y="94233"/>
                  </a:lnTo>
                  <a:lnTo>
                    <a:pt x="158268" y="51766"/>
                  </a:lnTo>
                  <a:lnTo>
                    <a:pt x="160610" y="31978"/>
                  </a:lnTo>
                  <a:lnTo>
                    <a:pt x="157852" y="17921"/>
                  </a:lnTo>
                  <a:lnTo>
                    <a:pt x="151694" y="7687"/>
                  </a:lnTo>
                  <a:lnTo>
                    <a:pt x="143270" y="0"/>
                  </a:lnTo>
                  <a:lnTo>
                    <a:pt x="132473" y="921"/>
                  </a:lnTo>
                  <a:lnTo>
                    <a:pt x="106655" y="18068"/>
                  </a:lnTo>
                  <a:lnTo>
                    <a:pt x="98561" y="31105"/>
                  </a:lnTo>
                  <a:lnTo>
                    <a:pt x="91871" y="61713"/>
                  </a:lnTo>
                  <a:lnTo>
                    <a:pt x="100990" y="93168"/>
                  </a:lnTo>
                  <a:lnTo>
                    <a:pt x="121166" y="123558"/>
                  </a:lnTo>
                  <a:lnTo>
                    <a:pt x="181079" y="180560"/>
                  </a:lnTo>
                  <a:lnTo>
                    <a:pt x="206858" y="209040"/>
                  </a:lnTo>
                  <a:lnTo>
                    <a:pt x="218314" y="233214"/>
                  </a:lnTo>
                  <a:lnTo>
                    <a:pt x="216187" y="242770"/>
                  </a:lnTo>
                  <a:lnTo>
                    <a:pt x="209586" y="250867"/>
                  </a:lnTo>
                  <a:lnTo>
                    <a:pt x="200003" y="257993"/>
                  </a:lnTo>
                  <a:lnTo>
                    <a:pt x="177840" y="263608"/>
                  </a:lnTo>
                  <a:lnTo>
                    <a:pt x="165884" y="263897"/>
                  </a:lnTo>
                  <a:lnTo>
                    <a:pt x="156185" y="260633"/>
                  </a:lnTo>
                  <a:lnTo>
                    <a:pt x="140802" y="247795"/>
                  </a:lnTo>
                  <a:lnTo>
                    <a:pt x="137737" y="239535"/>
                  </a:lnTo>
                  <a:lnTo>
                    <a:pt x="138938" y="221144"/>
                  </a:lnTo>
                  <a:lnTo>
                    <a:pt x="156745" y="201453"/>
                  </a:lnTo>
                  <a:lnTo>
                    <a:pt x="217877" y="159148"/>
                  </a:lnTo>
                  <a:lnTo>
                    <a:pt x="235253" y="14787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D811A0-0CE2-43D3-8F5E-CE59E107FE2B}"/>
                </a:ext>
              </a:extLst>
            </p:cNvPr>
            <p:cNvSpPr/>
            <p:nvPr/>
          </p:nvSpPr>
          <p:spPr>
            <a:xfrm>
              <a:off x="4618210" y="8228951"/>
              <a:ext cx="22587" cy="187525"/>
            </a:xfrm>
            <a:custGeom>
              <a:avLst/>
              <a:gdLst/>
              <a:ahLst/>
              <a:cxnLst/>
              <a:rect l="0" t="0" r="0" b="0"/>
              <a:pathLst>
                <a:path w="22587" h="187525">
                  <a:moveTo>
                    <a:pt x="22586" y="16507"/>
                  </a:moveTo>
                  <a:lnTo>
                    <a:pt x="18459" y="0"/>
                  </a:lnTo>
                  <a:lnTo>
                    <a:pt x="15516" y="2048"/>
                  </a:lnTo>
                  <a:lnTo>
                    <a:pt x="7639" y="22749"/>
                  </a:lnTo>
                  <a:lnTo>
                    <a:pt x="1747" y="77378"/>
                  </a:lnTo>
                  <a:lnTo>
                    <a:pt x="0" y="130416"/>
                  </a:lnTo>
                  <a:lnTo>
                    <a:pt x="7039" y="18752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43E1E8B-93CC-438C-84CD-C38F2CEE0DAF}"/>
                </a:ext>
              </a:extLst>
            </p:cNvPr>
            <p:cNvSpPr/>
            <p:nvPr/>
          </p:nvSpPr>
          <p:spPr>
            <a:xfrm>
              <a:off x="4597802" y="8291234"/>
              <a:ext cx="221786" cy="101922"/>
            </a:xfrm>
            <a:custGeom>
              <a:avLst/>
              <a:gdLst/>
              <a:ahLst/>
              <a:cxnLst/>
              <a:rect l="0" t="0" r="0" b="0"/>
              <a:pathLst>
                <a:path w="221786" h="101922">
                  <a:moveTo>
                    <a:pt x="4126" y="94147"/>
                  </a:moveTo>
                  <a:lnTo>
                    <a:pt x="0" y="73514"/>
                  </a:lnTo>
                  <a:lnTo>
                    <a:pt x="2580" y="56474"/>
                  </a:lnTo>
                  <a:lnTo>
                    <a:pt x="5687" y="48302"/>
                  </a:lnTo>
                  <a:lnTo>
                    <a:pt x="22958" y="34617"/>
                  </a:lnTo>
                  <a:lnTo>
                    <a:pt x="72146" y="15881"/>
                  </a:lnTo>
                  <a:lnTo>
                    <a:pt x="127063" y="5591"/>
                  </a:lnTo>
                  <a:lnTo>
                    <a:pt x="147728" y="6708"/>
                  </a:lnTo>
                  <a:lnTo>
                    <a:pt x="198608" y="24540"/>
                  </a:lnTo>
                  <a:lnTo>
                    <a:pt x="208924" y="24422"/>
                  </a:lnTo>
                  <a:lnTo>
                    <a:pt x="214075" y="21752"/>
                  </a:lnTo>
                  <a:lnTo>
                    <a:pt x="215782" y="17381"/>
                  </a:lnTo>
                  <a:lnTo>
                    <a:pt x="215191" y="11876"/>
                  </a:lnTo>
                  <a:lnTo>
                    <a:pt x="210479" y="7342"/>
                  </a:lnTo>
                  <a:lnTo>
                    <a:pt x="193727" y="0"/>
                  </a:lnTo>
                  <a:lnTo>
                    <a:pt x="171887" y="768"/>
                  </a:lnTo>
                  <a:lnTo>
                    <a:pt x="160017" y="3392"/>
                  </a:lnTo>
                  <a:lnTo>
                    <a:pt x="139917" y="15519"/>
                  </a:lnTo>
                  <a:lnTo>
                    <a:pt x="130930" y="23590"/>
                  </a:lnTo>
                  <a:lnTo>
                    <a:pt x="125802" y="33290"/>
                  </a:lnTo>
                  <a:lnTo>
                    <a:pt x="122408" y="55584"/>
                  </a:lnTo>
                  <a:lnTo>
                    <a:pt x="128758" y="65847"/>
                  </a:lnTo>
                  <a:lnTo>
                    <a:pt x="154240" y="84161"/>
                  </a:lnTo>
                  <a:lnTo>
                    <a:pt x="209904" y="99582"/>
                  </a:lnTo>
                  <a:lnTo>
                    <a:pt x="221785" y="10192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0E073ED4-3029-4AEA-AC09-A3795BEB580F}"/>
                </a:ext>
              </a:extLst>
            </p:cNvPr>
            <p:cNvSpPr/>
            <p:nvPr/>
          </p:nvSpPr>
          <p:spPr>
            <a:xfrm>
              <a:off x="4868270" y="8300745"/>
              <a:ext cx="99015" cy="100185"/>
            </a:xfrm>
            <a:custGeom>
              <a:avLst/>
              <a:gdLst/>
              <a:ahLst/>
              <a:cxnLst/>
              <a:rect l="0" t="0" r="0" b="0"/>
              <a:pathLst>
                <a:path w="99015" h="100185">
                  <a:moveTo>
                    <a:pt x="44599" y="22449"/>
                  </a:moveTo>
                  <a:lnTo>
                    <a:pt x="28093" y="34828"/>
                  </a:lnTo>
                  <a:lnTo>
                    <a:pt x="24094" y="41067"/>
                  </a:lnTo>
                  <a:lnTo>
                    <a:pt x="21954" y="54907"/>
                  </a:lnTo>
                  <a:lnTo>
                    <a:pt x="25184" y="59635"/>
                  </a:lnTo>
                  <a:lnTo>
                    <a:pt x="30792" y="62786"/>
                  </a:lnTo>
                  <a:lnTo>
                    <a:pt x="37986" y="64888"/>
                  </a:lnTo>
                  <a:lnTo>
                    <a:pt x="55191" y="62616"/>
                  </a:lnTo>
                  <a:lnTo>
                    <a:pt x="72628" y="54984"/>
                  </a:lnTo>
                  <a:lnTo>
                    <a:pt x="86135" y="42953"/>
                  </a:lnTo>
                  <a:lnTo>
                    <a:pt x="87837" y="35255"/>
                  </a:lnTo>
                  <a:lnTo>
                    <a:pt x="82818" y="17488"/>
                  </a:lnTo>
                  <a:lnTo>
                    <a:pt x="76125" y="10504"/>
                  </a:lnTo>
                  <a:lnTo>
                    <a:pt x="57170" y="441"/>
                  </a:lnTo>
                  <a:lnTo>
                    <a:pt x="34351" y="0"/>
                  </a:lnTo>
                  <a:lnTo>
                    <a:pt x="22220" y="2301"/>
                  </a:lnTo>
                  <a:lnTo>
                    <a:pt x="13269" y="8152"/>
                  </a:lnTo>
                  <a:lnTo>
                    <a:pt x="1020" y="26172"/>
                  </a:lnTo>
                  <a:lnTo>
                    <a:pt x="0" y="36159"/>
                  </a:lnTo>
                  <a:lnTo>
                    <a:pt x="5775" y="56469"/>
                  </a:lnTo>
                  <a:lnTo>
                    <a:pt x="12671" y="63267"/>
                  </a:lnTo>
                  <a:lnTo>
                    <a:pt x="31848" y="70821"/>
                  </a:lnTo>
                  <a:lnTo>
                    <a:pt x="54767" y="67268"/>
                  </a:lnTo>
                  <a:lnTo>
                    <a:pt x="66925" y="62693"/>
                  </a:lnTo>
                  <a:lnTo>
                    <a:pt x="85040" y="48397"/>
                  </a:lnTo>
                  <a:lnTo>
                    <a:pt x="95395" y="36572"/>
                  </a:lnTo>
                  <a:lnTo>
                    <a:pt x="95737" y="37047"/>
                  </a:lnTo>
                  <a:lnTo>
                    <a:pt x="94238" y="39954"/>
                  </a:lnTo>
                  <a:lnTo>
                    <a:pt x="92129" y="64679"/>
                  </a:lnTo>
                  <a:lnTo>
                    <a:pt x="99014" y="10018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616DEF2-0A71-4ECE-B88B-18FC2EB444E1}"/>
                </a:ext>
              </a:extLst>
            </p:cNvPr>
            <p:cNvSpPr/>
            <p:nvPr/>
          </p:nvSpPr>
          <p:spPr>
            <a:xfrm>
              <a:off x="5014252" y="8297735"/>
              <a:ext cx="97106" cy="119108"/>
            </a:xfrm>
            <a:custGeom>
              <a:avLst/>
              <a:gdLst/>
              <a:ahLst/>
              <a:cxnLst/>
              <a:rect l="0" t="0" r="0" b="0"/>
              <a:pathLst>
                <a:path w="97106" h="119108">
                  <a:moveTo>
                    <a:pt x="22994" y="56552"/>
                  </a:moveTo>
                  <a:lnTo>
                    <a:pt x="18867" y="31793"/>
                  </a:lnTo>
                  <a:lnTo>
                    <a:pt x="15924" y="27090"/>
                  </a:lnTo>
                  <a:lnTo>
                    <a:pt x="12234" y="26546"/>
                  </a:lnTo>
                  <a:lnTo>
                    <a:pt x="8047" y="28774"/>
                  </a:lnTo>
                  <a:lnTo>
                    <a:pt x="3395" y="49676"/>
                  </a:lnTo>
                  <a:lnTo>
                    <a:pt x="408" y="111144"/>
                  </a:lnTo>
                  <a:lnTo>
                    <a:pt x="0" y="119107"/>
                  </a:lnTo>
                  <a:lnTo>
                    <a:pt x="3865" y="83688"/>
                  </a:lnTo>
                  <a:lnTo>
                    <a:pt x="18765" y="39834"/>
                  </a:lnTo>
                  <a:lnTo>
                    <a:pt x="43718" y="6397"/>
                  </a:lnTo>
                  <a:lnTo>
                    <a:pt x="53221" y="1522"/>
                  </a:lnTo>
                  <a:lnTo>
                    <a:pt x="63011" y="0"/>
                  </a:lnTo>
                  <a:lnTo>
                    <a:pt x="72993" y="712"/>
                  </a:lnTo>
                  <a:lnTo>
                    <a:pt x="81374" y="4643"/>
                  </a:lnTo>
                  <a:lnTo>
                    <a:pt x="95293" y="18222"/>
                  </a:lnTo>
                  <a:lnTo>
                    <a:pt x="97105" y="25816"/>
                  </a:lnTo>
                  <a:lnTo>
                    <a:pt x="95722" y="33470"/>
                  </a:lnTo>
                  <a:lnTo>
                    <a:pt x="92209" y="41164"/>
                  </a:lnTo>
                  <a:lnTo>
                    <a:pt x="79092" y="52016"/>
                  </a:lnTo>
                  <a:lnTo>
                    <a:pt x="46314" y="6432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18B77312-221C-451F-A1E1-0EB99CFC6D13}"/>
                </a:ext>
              </a:extLst>
            </p:cNvPr>
            <p:cNvSpPr/>
            <p:nvPr/>
          </p:nvSpPr>
          <p:spPr>
            <a:xfrm>
              <a:off x="5156544" y="8284325"/>
              <a:ext cx="59494" cy="116605"/>
            </a:xfrm>
            <a:custGeom>
              <a:avLst/>
              <a:gdLst/>
              <a:ahLst/>
              <a:cxnLst/>
              <a:rect l="0" t="0" r="0" b="0"/>
              <a:pathLst>
                <a:path w="59494" h="116605">
                  <a:moveTo>
                    <a:pt x="59493" y="0"/>
                  </a:moveTo>
                  <a:lnTo>
                    <a:pt x="27972" y="10760"/>
                  </a:lnTo>
                  <a:lnTo>
                    <a:pt x="13526" y="20329"/>
                  </a:lnTo>
                  <a:lnTo>
                    <a:pt x="1347" y="33221"/>
                  </a:lnTo>
                  <a:lnTo>
                    <a:pt x="0" y="39421"/>
                  </a:lnTo>
                  <a:lnTo>
                    <a:pt x="1693" y="45283"/>
                  </a:lnTo>
                  <a:lnTo>
                    <a:pt x="5413" y="50918"/>
                  </a:lnTo>
                  <a:lnTo>
                    <a:pt x="18758" y="59483"/>
                  </a:lnTo>
                  <a:lnTo>
                    <a:pt x="41090" y="71463"/>
                  </a:lnTo>
                  <a:lnTo>
                    <a:pt x="47224" y="76145"/>
                  </a:lnTo>
                  <a:lnTo>
                    <a:pt x="49586" y="81858"/>
                  </a:lnTo>
                  <a:lnTo>
                    <a:pt x="49434" y="88258"/>
                  </a:lnTo>
                  <a:lnTo>
                    <a:pt x="47604" y="95115"/>
                  </a:lnTo>
                  <a:lnTo>
                    <a:pt x="43794" y="100551"/>
                  </a:lnTo>
                  <a:lnTo>
                    <a:pt x="20625" y="11660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264902C3-38F6-4BE5-816D-BECCFAF81A6D}"/>
                </a:ext>
              </a:extLst>
            </p:cNvPr>
            <p:cNvSpPr/>
            <p:nvPr/>
          </p:nvSpPr>
          <p:spPr>
            <a:xfrm>
              <a:off x="5270452" y="8303520"/>
              <a:ext cx="23321" cy="74089"/>
            </a:xfrm>
            <a:custGeom>
              <a:avLst/>
              <a:gdLst/>
              <a:ahLst/>
              <a:cxnLst/>
              <a:rect l="0" t="0" r="0" b="0"/>
              <a:pathLst>
                <a:path w="23321" h="74089">
                  <a:moveTo>
                    <a:pt x="0" y="4126"/>
                  </a:moveTo>
                  <a:lnTo>
                    <a:pt x="12379" y="0"/>
                  </a:lnTo>
                  <a:lnTo>
                    <a:pt x="16026" y="4830"/>
                  </a:lnTo>
                  <a:lnTo>
                    <a:pt x="21879" y="46812"/>
                  </a:lnTo>
                  <a:lnTo>
                    <a:pt x="23320" y="7408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7A081D88-6E71-4FF3-B756-93ED1D530B41}"/>
                </a:ext>
              </a:extLst>
            </p:cNvPr>
            <p:cNvSpPr/>
            <p:nvPr/>
          </p:nvSpPr>
          <p:spPr>
            <a:xfrm>
              <a:off x="5265994" y="8191043"/>
              <a:ext cx="20006" cy="31096"/>
            </a:xfrm>
            <a:custGeom>
              <a:avLst/>
              <a:gdLst/>
              <a:ahLst/>
              <a:cxnLst/>
              <a:rect l="0" t="0" r="0" b="0"/>
              <a:pathLst>
                <a:path w="20006" h="31096">
                  <a:moveTo>
                    <a:pt x="20005" y="31095"/>
                  </a:moveTo>
                  <a:lnTo>
                    <a:pt x="363" y="5247"/>
                  </a:lnTo>
                  <a:lnTo>
                    <a:pt x="0" y="2634"/>
                  </a:lnTo>
                  <a:lnTo>
                    <a:pt x="4458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BD529B7E-C881-4591-8D4C-4C7CDACA3770}"/>
                </a:ext>
              </a:extLst>
            </p:cNvPr>
            <p:cNvSpPr/>
            <p:nvPr/>
          </p:nvSpPr>
          <p:spPr>
            <a:xfrm>
              <a:off x="5387055" y="8261005"/>
              <a:ext cx="132151" cy="93283"/>
            </a:xfrm>
            <a:custGeom>
              <a:avLst/>
              <a:gdLst/>
              <a:ahLst/>
              <a:cxnLst/>
              <a:rect l="0" t="0" r="0" b="0"/>
              <a:pathLst>
                <a:path w="132151" h="93283">
                  <a:moveTo>
                    <a:pt x="0" y="0"/>
                  </a:moveTo>
                  <a:lnTo>
                    <a:pt x="11548" y="13276"/>
                  </a:lnTo>
                  <a:lnTo>
                    <a:pt x="17512" y="25766"/>
                  </a:lnTo>
                  <a:lnTo>
                    <a:pt x="21599" y="51492"/>
                  </a:lnTo>
                  <a:lnTo>
                    <a:pt x="23900" y="55921"/>
                  </a:lnTo>
                  <a:lnTo>
                    <a:pt x="27162" y="57147"/>
                  </a:lnTo>
                  <a:lnTo>
                    <a:pt x="31064" y="56236"/>
                  </a:lnTo>
                  <a:lnTo>
                    <a:pt x="74767" y="8730"/>
                  </a:lnTo>
                  <a:lnTo>
                    <a:pt x="84394" y="4092"/>
                  </a:lnTo>
                  <a:lnTo>
                    <a:pt x="104303" y="1243"/>
                  </a:lnTo>
                  <a:lnTo>
                    <a:pt x="112721" y="5147"/>
                  </a:lnTo>
                  <a:lnTo>
                    <a:pt x="126682" y="21002"/>
                  </a:lnTo>
                  <a:lnTo>
                    <a:pt x="131734" y="47050"/>
                  </a:lnTo>
                  <a:lnTo>
                    <a:pt x="132150" y="9328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27E5758-71C4-4F2C-8C22-5802F470385E}"/>
                </a:ext>
              </a:extLst>
            </p:cNvPr>
            <p:cNvSpPr/>
            <p:nvPr/>
          </p:nvSpPr>
          <p:spPr>
            <a:xfrm>
              <a:off x="4578608" y="8704097"/>
              <a:ext cx="279848" cy="21160"/>
            </a:xfrm>
            <a:custGeom>
              <a:avLst/>
              <a:gdLst/>
              <a:ahLst/>
              <a:cxnLst/>
              <a:rect l="0" t="0" r="0" b="0"/>
              <a:pathLst>
                <a:path w="279848" h="21160">
                  <a:moveTo>
                    <a:pt x="0" y="7773"/>
                  </a:moveTo>
                  <a:lnTo>
                    <a:pt x="8253" y="16027"/>
                  </a:lnTo>
                  <a:lnTo>
                    <a:pt x="46399" y="21159"/>
                  </a:lnTo>
                  <a:lnTo>
                    <a:pt x="91447" y="20056"/>
                  </a:lnTo>
                  <a:lnTo>
                    <a:pt x="139108" y="16687"/>
                  </a:lnTo>
                  <a:lnTo>
                    <a:pt x="190545" y="9934"/>
                  </a:lnTo>
                  <a:lnTo>
                    <a:pt x="249548" y="3327"/>
                  </a:lnTo>
                  <a:lnTo>
                    <a:pt x="279847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8A099444-510C-4215-A3B7-D07170A9DC06}"/>
                </a:ext>
              </a:extLst>
            </p:cNvPr>
            <p:cNvSpPr/>
            <p:nvPr/>
          </p:nvSpPr>
          <p:spPr>
            <a:xfrm>
              <a:off x="4728260" y="8719643"/>
              <a:ext cx="52460" cy="171018"/>
            </a:xfrm>
            <a:custGeom>
              <a:avLst/>
              <a:gdLst/>
              <a:ahLst/>
              <a:cxnLst/>
              <a:rect l="0" t="0" r="0" b="0"/>
              <a:pathLst>
                <a:path w="52460" h="171018">
                  <a:moveTo>
                    <a:pt x="52459" y="0"/>
                  </a:moveTo>
                  <a:lnTo>
                    <a:pt x="27635" y="1728"/>
                  </a:lnTo>
                  <a:lnTo>
                    <a:pt x="9181" y="8254"/>
                  </a:lnTo>
                  <a:lnTo>
                    <a:pt x="3741" y="15867"/>
                  </a:lnTo>
                  <a:lnTo>
                    <a:pt x="0" y="38146"/>
                  </a:lnTo>
                  <a:lnTo>
                    <a:pt x="11004" y="79825"/>
                  </a:lnTo>
                  <a:lnTo>
                    <a:pt x="36209" y="136882"/>
                  </a:lnTo>
                  <a:lnTo>
                    <a:pt x="52459" y="17101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2CDFE3AC-246C-4381-8E6A-532C864BD53A}"/>
                </a:ext>
              </a:extLst>
            </p:cNvPr>
            <p:cNvSpPr/>
            <p:nvPr/>
          </p:nvSpPr>
          <p:spPr>
            <a:xfrm>
              <a:off x="4648569" y="8875114"/>
              <a:ext cx="240981" cy="54416"/>
            </a:xfrm>
            <a:custGeom>
              <a:avLst/>
              <a:gdLst/>
              <a:ahLst/>
              <a:cxnLst/>
              <a:rect l="0" t="0" r="0" b="0"/>
              <a:pathLst>
                <a:path w="240981" h="54416">
                  <a:moveTo>
                    <a:pt x="0" y="54415"/>
                  </a:moveTo>
                  <a:lnTo>
                    <a:pt x="46897" y="51823"/>
                  </a:lnTo>
                  <a:lnTo>
                    <a:pt x="92245" y="42036"/>
                  </a:lnTo>
                  <a:lnTo>
                    <a:pt x="144069" y="29046"/>
                  </a:lnTo>
                  <a:lnTo>
                    <a:pt x="205932" y="11773"/>
                  </a:lnTo>
                  <a:lnTo>
                    <a:pt x="24098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B9E25C67-6AF0-46A0-AF81-E38D01ABC5CF}"/>
                </a:ext>
              </a:extLst>
            </p:cNvPr>
            <p:cNvSpPr/>
            <p:nvPr/>
          </p:nvSpPr>
          <p:spPr>
            <a:xfrm>
              <a:off x="4954335" y="8699297"/>
              <a:ext cx="137327" cy="167639"/>
            </a:xfrm>
            <a:custGeom>
              <a:avLst/>
              <a:gdLst/>
              <a:ahLst/>
              <a:cxnLst/>
              <a:rect l="0" t="0" r="0" b="0"/>
              <a:pathLst>
                <a:path w="137327" h="167639">
                  <a:moveTo>
                    <a:pt x="5175" y="12573"/>
                  </a:moveTo>
                  <a:lnTo>
                    <a:pt x="9302" y="192"/>
                  </a:lnTo>
                  <a:lnTo>
                    <a:pt x="9654" y="0"/>
                  </a:lnTo>
                  <a:lnTo>
                    <a:pt x="340" y="58796"/>
                  </a:lnTo>
                  <a:lnTo>
                    <a:pt x="0" y="118879"/>
                  </a:lnTo>
                  <a:lnTo>
                    <a:pt x="6042" y="148208"/>
                  </a:lnTo>
                  <a:lnTo>
                    <a:pt x="12663" y="157412"/>
                  </a:lnTo>
                  <a:lnTo>
                    <a:pt x="21395" y="163547"/>
                  </a:lnTo>
                  <a:lnTo>
                    <a:pt x="31536" y="167638"/>
                  </a:lnTo>
                  <a:lnTo>
                    <a:pt x="78821" y="165139"/>
                  </a:lnTo>
                  <a:lnTo>
                    <a:pt x="137326" y="14472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3AEFA3D3-CE70-47B0-A942-8CF340980E83}"/>
                </a:ext>
              </a:extLst>
            </p:cNvPr>
            <p:cNvSpPr/>
            <p:nvPr/>
          </p:nvSpPr>
          <p:spPr>
            <a:xfrm>
              <a:off x="4835134" y="8812926"/>
              <a:ext cx="7774" cy="1"/>
            </a:xfrm>
            <a:custGeom>
              <a:avLst/>
              <a:gdLst/>
              <a:ahLst/>
              <a:cxnLst/>
              <a:rect l="0" t="0" r="0" b="0"/>
              <a:pathLst>
                <a:path w="7774" h="1">
                  <a:moveTo>
                    <a:pt x="0" y="0"/>
                  </a:move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0FF4FCF2-B194-4FF0-BB4F-9AB4F99845BD}"/>
                </a:ext>
              </a:extLst>
            </p:cNvPr>
            <p:cNvSpPr/>
            <p:nvPr/>
          </p:nvSpPr>
          <p:spPr>
            <a:xfrm>
              <a:off x="5076113" y="8758510"/>
              <a:ext cx="46642" cy="7775"/>
            </a:xfrm>
            <a:custGeom>
              <a:avLst/>
              <a:gdLst/>
              <a:ahLst/>
              <a:cxnLst/>
              <a:rect l="0" t="0" r="0" b="0"/>
              <a:pathLst>
                <a:path w="46642" h="7775">
                  <a:moveTo>
                    <a:pt x="0" y="0"/>
                  </a:moveTo>
                  <a:lnTo>
                    <a:pt x="27575" y="864"/>
                  </a:lnTo>
                  <a:lnTo>
                    <a:pt x="46641" y="777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7D2D31BE-9C6E-4883-9826-457440DB16A4}"/>
              </a:ext>
            </a:extLst>
          </p:cNvPr>
          <p:cNvCxnSpPr/>
          <p:nvPr/>
        </p:nvCxnSpPr>
        <p:spPr>
          <a:xfrm>
            <a:off x="6902893" y="8741020"/>
            <a:ext cx="1352593" cy="0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E81588F-93D8-4C11-B32E-74AED58BAC15}"/>
              </a:ext>
            </a:extLst>
          </p:cNvPr>
          <p:cNvCxnSpPr/>
          <p:nvPr/>
        </p:nvCxnSpPr>
        <p:spPr>
          <a:xfrm>
            <a:off x="7579189" y="8733247"/>
            <a:ext cx="0" cy="2075532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44C0BE98-5BB3-43D4-8A28-E77DD01E207C}"/>
              </a:ext>
            </a:extLst>
          </p:cNvPr>
          <p:cNvGrpSpPr/>
          <p:nvPr/>
        </p:nvGrpSpPr>
        <p:grpSpPr>
          <a:xfrm>
            <a:off x="6537537" y="10824366"/>
            <a:ext cx="3062770" cy="543086"/>
            <a:chOff x="6537537" y="10824366"/>
            <a:chExt cx="3062770" cy="543086"/>
          </a:xfrm>
        </p:grpSpPr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1F41B0B-59CD-4E08-B77F-98577C0D0401}"/>
                </a:ext>
              </a:extLst>
            </p:cNvPr>
            <p:cNvSpPr/>
            <p:nvPr/>
          </p:nvSpPr>
          <p:spPr>
            <a:xfrm>
              <a:off x="6537537" y="10957934"/>
              <a:ext cx="264301" cy="286164"/>
            </a:xfrm>
            <a:custGeom>
              <a:avLst/>
              <a:gdLst/>
              <a:ahLst/>
              <a:cxnLst/>
              <a:rect l="0" t="0" r="0" b="0"/>
              <a:pathLst>
                <a:path w="264301" h="286164">
                  <a:moveTo>
                    <a:pt x="0" y="286163"/>
                  </a:moveTo>
                  <a:lnTo>
                    <a:pt x="12411" y="272022"/>
                  </a:lnTo>
                  <a:lnTo>
                    <a:pt x="44799" y="211470"/>
                  </a:lnTo>
                  <a:lnTo>
                    <a:pt x="74507" y="154157"/>
                  </a:lnTo>
                  <a:lnTo>
                    <a:pt x="95302" y="91079"/>
                  </a:lnTo>
                  <a:lnTo>
                    <a:pt x="110284" y="33614"/>
                  </a:lnTo>
                  <a:lnTo>
                    <a:pt x="110604" y="2024"/>
                  </a:lnTo>
                  <a:lnTo>
                    <a:pt x="110012" y="0"/>
                  </a:lnTo>
                  <a:lnTo>
                    <a:pt x="109796" y="44198"/>
                  </a:lnTo>
                  <a:lnTo>
                    <a:pt x="115930" y="73299"/>
                  </a:lnTo>
                  <a:lnTo>
                    <a:pt x="133041" y="104480"/>
                  </a:lnTo>
                  <a:lnTo>
                    <a:pt x="137926" y="110626"/>
                  </a:lnTo>
                  <a:lnTo>
                    <a:pt x="144637" y="113859"/>
                  </a:lnTo>
                  <a:lnTo>
                    <a:pt x="161309" y="115148"/>
                  </a:lnTo>
                  <a:lnTo>
                    <a:pt x="177931" y="105933"/>
                  </a:lnTo>
                  <a:lnTo>
                    <a:pt x="199553" y="81322"/>
                  </a:lnTo>
                  <a:lnTo>
                    <a:pt x="209612" y="62109"/>
                  </a:lnTo>
                  <a:lnTo>
                    <a:pt x="214082" y="42052"/>
                  </a:lnTo>
                  <a:lnTo>
                    <a:pt x="213547" y="37049"/>
                  </a:lnTo>
                  <a:lnTo>
                    <a:pt x="211462" y="35442"/>
                  </a:lnTo>
                  <a:lnTo>
                    <a:pt x="208345" y="36098"/>
                  </a:lnTo>
                  <a:lnTo>
                    <a:pt x="202579" y="48343"/>
                  </a:lnTo>
                  <a:lnTo>
                    <a:pt x="192758" y="105345"/>
                  </a:lnTo>
                  <a:lnTo>
                    <a:pt x="187788" y="142192"/>
                  </a:lnTo>
                  <a:lnTo>
                    <a:pt x="193875" y="199630"/>
                  </a:lnTo>
                  <a:lnTo>
                    <a:pt x="201618" y="227550"/>
                  </a:lnTo>
                  <a:lnTo>
                    <a:pt x="217727" y="249747"/>
                  </a:lnTo>
                  <a:lnTo>
                    <a:pt x="236691" y="264796"/>
                  </a:lnTo>
                  <a:lnTo>
                    <a:pt x="264300" y="27061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4D18369-DFB6-48F3-BA63-0675E725DEB7}"/>
                </a:ext>
              </a:extLst>
            </p:cNvPr>
            <p:cNvSpPr/>
            <p:nvPr/>
          </p:nvSpPr>
          <p:spPr>
            <a:xfrm>
              <a:off x="6842643" y="11091942"/>
              <a:ext cx="68207" cy="105862"/>
            </a:xfrm>
            <a:custGeom>
              <a:avLst/>
              <a:gdLst/>
              <a:ahLst/>
              <a:cxnLst/>
              <a:rect l="0" t="0" r="0" b="0"/>
              <a:pathLst>
                <a:path w="68207" h="105862">
                  <a:moveTo>
                    <a:pt x="44702" y="20005"/>
                  </a:moveTo>
                  <a:lnTo>
                    <a:pt x="40576" y="3498"/>
                  </a:lnTo>
                  <a:lnTo>
                    <a:pt x="37633" y="362"/>
                  </a:lnTo>
                  <a:lnTo>
                    <a:pt x="33943" y="0"/>
                  </a:lnTo>
                  <a:lnTo>
                    <a:pt x="29756" y="1486"/>
                  </a:lnTo>
                  <a:lnTo>
                    <a:pt x="15610" y="15958"/>
                  </a:lnTo>
                  <a:lnTo>
                    <a:pt x="4603" y="36655"/>
                  </a:lnTo>
                  <a:lnTo>
                    <a:pt x="0" y="63325"/>
                  </a:lnTo>
                  <a:lnTo>
                    <a:pt x="2762" y="88983"/>
                  </a:lnTo>
                  <a:lnTo>
                    <a:pt x="7240" y="95356"/>
                  </a:lnTo>
                  <a:lnTo>
                    <a:pt x="21430" y="104741"/>
                  </a:lnTo>
                  <a:lnTo>
                    <a:pt x="29188" y="105861"/>
                  </a:lnTo>
                  <a:lnTo>
                    <a:pt x="44716" y="102501"/>
                  </a:lnTo>
                  <a:lnTo>
                    <a:pt x="57952" y="90642"/>
                  </a:lnTo>
                  <a:lnTo>
                    <a:pt x="63901" y="82643"/>
                  </a:lnTo>
                  <a:lnTo>
                    <a:pt x="68206" y="64542"/>
                  </a:lnTo>
                  <a:lnTo>
                    <a:pt x="66377" y="45846"/>
                  </a:lnTo>
                  <a:lnTo>
                    <a:pt x="59805" y="28898"/>
                  </a:lnTo>
                  <a:lnTo>
                    <a:pt x="48823" y="17336"/>
                  </a:lnTo>
                  <a:lnTo>
                    <a:pt x="42267" y="13043"/>
                  </a:lnTo>
                  <a:lnTo>
                    <a:pt x="28073" y="10576"/>
                  </a:lnTo>
                  <a:lnTo>
                    <a:pt x="5834" y="1223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6BB74169-611D-4F28-9164-04E642188090}"/>
                </a:ext>
              </a:extLst>
            </p:cNvPr>
            <p:cNvSpPr/>
            <p:nvPr/>
          </p:nvSpPr>
          <p:spPr>
            <a:xfrm>
              <a:off x="6953041" y="11089049"/>
              <a:ext cx="105323" cy="109217"/>
            </a:xfrm>
            <a:custGeom>
              <a:avLst/>
              <a:gdLst/>
              <a:ahLst/>
              <a:cxnLst/>
              <a:rect l="0" t="0" r="0" b="0"/>
              <a:pathLst>
                <a:path w="105323" h="109217">
                  <a:moveTo>
                    <a:pt x="12039" y="7350"/>
                  </a:moveTo>
                  <a:lnTo>
                    <a:pt x="2444" y="70347"/>
                  </a:lnTo>
                  <a:lnTo>
                    <a:pt x="0" y="89763"/>
                  </a:lnTo>
                  <a:lnTo>
                    <a:pt x="1795" y="107031"/>
                  </a:lnTo>
                  <a:lnTo>
                    <a:pt x="2618" y="109216"/>
                  </a:lnTo>
                  <a:lnTo>
                    <a:pt x="15021" y="50420"/>
                  </a:lnTo>
                  <a:lnTo>
                    <a:pt x="22520" y="20016"/>
                  </a:lnTo>
                  <a:lnTo>
                    <a:pt x="26801" y="12339"/>
                  </a:lnTo>
                  <a:lnTo>
                    <a:pt x="38466" y="1506"/>
                  </a:lnTo>
                  <a:lnTo>
                    <a:pt x="44340" y="0"/>
                  </a:lnTo>
                  <a:lnTo>
                    <a:pt x="49985" y="722"/>
                  </a:lnTo>
                  <a:lnTo>
                    <a:pt x="55475" y="2932"/>
                  </a:lnTo>
                  <a:lnTo>
                    <a:pt x="71454" y="18420"/>
                  </a:lnTo>
                  <a:lnTo>
                    <a:pt x="83002" y="39421"/>
                  </a:lnTo>
                  <a:lnTo>
                    <a:pt x="97339" y="87442"/>
                  </a:lnTo>
                  <a:lnTo>
                    <a:pt x="105322" y="10840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A86E4E23-20DD-4D8B-8827-EACA042F14C7}"/>
                </a:ext>
              </a:extLst>
            </p:cNvPr>
            <p:cNvSpPr/>
            <p:nvPr/>
          </p:nvSpPr>
          <p:spPr>
            <a:xfrm>
              <a:off x="7176989" y="11073078"/>
              <a:ext cx="148609" cy="159147"/>
            </a:xfrm>
            <a:custGeom>
              <a:avLst/>
              <a:gdLst/>
              <a:ahLst/>
              <a:cxnLst/>
              <a:rect l="0" t="0" r="0" b="0"/>
              <a:pathLst>
                <a:path w="148609" h="159147">
                  <a:moveTo>
                    <a:pt x="83486" y="38869"/>
                  </a:moveTo>
                  <a:lnTo>
                    <a:pt x="65732" y="45939"/>
                  </a:lnTo>
                  <a:lnTo>
                    <a:pt x="55153" y="53814"/>
                  </a:lnTo>
                  <a:lnTo>
                    <a:pt x="55097" y="56606"/>
                  </a:lnTo>
                  <a:lnTo>
                    <a:pt x="58514" y="58467"/>
                  </a:lnTo>
                  <a:lnTo>
                    <a:pt x="64247" y="59708"/>
                  </a:lnTo>
                  <a:lnTo>
                    <a:pt x="69795" y="58808"/>
                  </a:lnTo>
                  <a:lnTo>
                    <a:pt x="80568" y="53200"/>
                  </a:lnTo>
                  <a:lnTo>
                    <a:pt x="83268" y="48423"/>
                  </a:lnTo>
                  <a:lnTo>
                    <a:pt x="83486" y="23321"/>
                  </a:lnTo>
                  <a:lnTo>
                    <a:pt x="67939" y="0"/>
                  </a:lnTo>
                  <a:lnTo>
                    <a:pt x="44842" y="7070"/>
                  </a:lnTo>
                  <a:lnTo>
                    <a:pt x="16485" y="29094"/>
                  </a:lnTo>
                  <a:lnTo>
                    <a:pt x="4804" y="52479"/>
                  </a:lnTo>
                  <a:lnTo>
                    <a:pt x="0" y="81288"/>
                  </a:lnTo>
                  <a:lnTo>
                    <a:pt x="2703" y="107579"/>
                  </a:lnTo>
                  <a:lnTo>
                    <a:pt x="11306" y="123821"/>
                  </a:lnTo>
                  <a:lnTo>
                    <a:pt x="30717" y="145229"/>
                  </a:lnTo>
                  <a:lnTo>
                    <a:pt x="37941" y="151235"/>
                  </a:lnTo>
                  <a:lnTo>
                    <a:pt x="57486" y="157907"/>
                  </a:lnTo>
                  <a:lnTo>
                    <a:pt x="81431" y="159146"/>
                  </a:lnTo>
                  <a:lnTo>
                    <a:pt x="109348" y="153937"/>
                  </a:lnTo>
                  <a:lnTo>
                    <a:pt x="129816" y="141257"/>
                  </a:lnTo>
                  <a:lnTo>
                    <a:pt x="137693" y="133039"/>
                  </a:lnTo>
                  <a:lnTo>
                    <a:pt x="146445" y="112391"/>
                  </a:lnTo>
                  <a:lnTo>
                    <a:pt x="148608" y="89683"/>
                  </a:lnTo>
                  <a:lnTo>
                    <a:pt x="143811" y="68075"/>
                  </a:lnTo>
                  <a:lnTo>
                    <a:pt x="131398" y="44740"/>
                  </a:lnTo>
                  <a:lnTo>
                    <a:pt x="104401" y="26884"/>
                  </a:lnTo>
                  <a:lnTo>
                    <a:pt x="73176" y="18907"/>
                  </a:lnTo>
                  <a:lnTo>
                    <a:pt x="57023" y="21646"/>
                  </a:lnTo>
                  <a:lnTo>
                    <a:pt x="50297" y="24797"/>
                  </a:lnTo>
                  <a:lnTo>
                    <a:pt x="45813" y="29487"/>
                  </a:lnTo>
                  <a:lnTo>
                    <a:pt x="36844" y="5441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C2D81725-5162-47C4-8310-56FF4474D6C6}"/>
                </a:ext>
              </a:extLst>
            </p:cNvPr>
            <p:cNvSpPr/>
            <p:nvPr/>
          </p:nvSpPr>
          <p:spPr>
            <a:xfrm>
              <a:off x="7283795" y="11063851"/>
              <a:ext cx="139925" cy="250208"/>
            </a:xfrm>
            <a:custGeom>
              <a:avLst/>
              <a:gdLst/>
              <a:ahLst/>
              <a:cxnLst/>
              <a:rect l="0" t="0" r="0" b="0"/>
              <a:pathLst>
                <a:path w="139925" h="250208">
                  <a:moveTo>
                    <a:pt x="139924" y="24774"/>
                  </a:moveTo>
                  <a:lnTo>
                    <a:pt x="135797" y="12394"/>
                  </a:lnTo>
                  <a:lnTo>
                    <a:pt x="126861" y="4013"/>
                  </a:lnTo>
                  <a:lnTo>
                    <a:pt x="120851" y="568"/>
                  </a:lnTo>
                  <a:lnTo>
                    <a:pt x="114252" y="0"/>
                  </a:lnTo>
                  <a:lnTo>
                    <a:pt x="100011" y="3975"/>
                  </a:lnTo>
                  <a:lnTo>
                    <a:pt x="89651" y="13802"/>
                  </a:lnTo>
                  <a:lnTo>
                    <a:pt x="85679" y="20051"/>
                  </a:lnTo>
                  <a:lnTo>
                    <a:pt x="83568" y="36207"/>
                  </a:lnTo>
                  <a:lnTo>
                    <a:pt x="86374" y="54040"/>
                  </a:lnTo>
                  <a:lnTo>
                    <a:pt x="93379" y="70603"/>
                  </a:lnTo>
                  <a:lnTo>
                    <a:pt x="98530" y="73465"/>
                  </a:lnTo>
                  <a:lnTo>
                    <a:pt x="104554" y="72782"/>
                  </a:lnTo>
                  <a:lnTo>
                    <a:pt x="111161" y="69735"/>
                  </a:lnTo>
                  <a:lnTo>
                    <a:pt x="116431" y="70295"/>
                  </a:lnTo>
                  <a:lnTo>
                    <a:pt x="120807" y="73260"/>
                  </a:lnTo>
                  <a:lnTo>
                    <a:pt x="124588" y="77828"/>
                  </a:lnTo>
                  <a:lnTo>
                    <a:pt x="128790" y="92116"/>
                  </a:lnTo>
                  <a:lnTo>
                    <a:pt x="128852" y="121886"/>
                  </a:lnTo>
                  <a:lnTo>
                    <a:pt x="117008" y="170637"/>
                  </a:lnTo>
                  <a:lnTo>
                    <a:pt x="98033" y="208577"/>
                  </a:lnTo>
                  <a:lnTo>
                    <a:pt x="87909" y="221916"/>
                  </a:lnTo>
                  <a:lnTo>
                    <a:pt x="55990" y="239137"/>
                  </a:lnTo>
                  <a:lnTo>
                    <a:pt x="0" y="25020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F9D0798A-3402-4B5F-90E0-393B5C4B3FA1}"/>
                </a:ext>
              </a:extLst>
            </p:cNvPr>
            <p:cNvSpPr/>
            <p:nvPr/>
          </p:nvSpPr>
          <p:spPr>
            <a:xfrm>
              <a:off x="7431492" y="11000336"/>
              <a:ext cx="46642" cy="158252"/>
            </a:xfrm>
            <a:custGeom>
              <a:avLst/>
              <a:gdLst/>
              <a:ahLst/>
              <a:cxnLst/>
              <a:rect l="0" t="0" r="0" b="0"/>
              <a:pathLst>
                <a:path w="46642" h="158252">
                  <a:moveTo>
                    <a:pt x="0" y="41649"/>
                  </a:moveTo>
                  <a:lnTo>
                    <a:pt x="17511" y="2496"/>
                  </a:lnTo>
                  <a:lnTo>
                    <a:pt x="20311" y="0"/>
                  </a:lnTo>
                  <a:lnTo>
                    <a:pt x="23042" y="926"/>
                  </a:lnTo>
                  <a:lnTo>
                    <a:pt x="25726" y="4135"/>
                  </a:lnTo>
                  <a:lnTo>
                    <a:pt x="30034" y="40316"/>
                  </a:lnTo>
                  <a:lnTo>
                    <a:pt x="30955" y="97625"/>
                  </a:lnTo>
                  <a:lnTo>
                    <a:pt x="37272" y="137319"/>
                  </a:lnTo>
                  <a:lnTo>
                    <a:pt x="46641" y="15825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5405A1B0-B78F-43A0-BC9E-49BC92CD7B44}"/>
                </a:ext>
              </a:extLst>
            </p:cNvPr>
            <p:cNvSpPr/>
            <p:nvPr/>
          </p:nvSpPr>
          <p:spPr>
            <a:xfrm>
              <a:off x="7532548" y="11062937"/>
              <a:ext cx="61243" cy="258895"/>
            </a:xfrm>
            <a:custGeom>
              <a:avLst/>
              <a:gdLst/>
              <a:ahLst/>
              <a:cxnLst/>
              <a:rect l="0" t="0" r="0" b="0"/>
              <a:pathLst>
                <a:path w="61243" h="258895">
                  <a:moveTo>
                    <a:pt x="0" y="17915"/>
                  </a:moveTo>
                  <a:lnTo>
                    <a:pt x="8254" y="1409"/>
                  </a:lnTo>
                  <a:lnTo>
                    <a:pt x="10685" y="0"/>
                  </a:lnTo>
                  <a:lnTo>
                    <a:pt x="12305" y="2517"/>
                  </a:lnTo>
                  <a:lnTo>
                    <a:pt x="13386" y="7649"/>
                  </a:lnTo>
                  <a:lnTo>
                    <a:pt x="12791" y="49473"/>
                  </a:lnTo>
                  <a:lnTo>
                    <a:pt x="16301" y="55364"/>
                  </a:lnTo>
                  <a:lnTo>
                    <a:pt x="27111" y="64213"/>
                  </a:lnTo>
                  <a:lnTo>
                    <a:pt x="32757" y="64328"/>
                  </a:lnTo>
                  <a:lnTo>
                    <a:pt x="38249" y="61813"/>
                  </a:lnTo>
                  <a:lnTo>
                    <a:pt x="61242" y="41738"/>
                  </a:lnTo>
                  <a:lnTo>
                    <a:pt x="58600" y="44627"/>
                  </a:lnTo>
                  <a:lnTo>
                    <a:pt x="44207" y="95318"/>
                  </a:lnTo>
                  <a:lnTo>
                    <a:pt x="26615" y="157315"/>
                  </a:lnTo>
                  <a:lnTo>
                    <a:pt x="17175" y="220502"/>
                  </a:lnTo>
                  <a:lnTo>
                    <a:pt x="23320" y="25889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14AD229-C9AF-4D63-8D9C-89C2BF6E7BC3}"/>
                </a:ext>
              </a:extLst>
            </p:cNvPr>
            <p:cNvSpPr/>
            <p:nvPr/>
          </p:nvSpPr>
          <p:spPr>
            <a:xfrm>
              <a:off x="7655940" y="11048575"/>
              <a:ext cx="335247" cy="130557"/>
            </a:xfrm>
            <a:custGeom>
              <a:avLst/>
              <a:gdLst/>
              <a:ahLst/>
              <a:cxnLst/>
              <a:rect l="0" t="0" r="0" b="0"/>
              <a:pathLst>
                <a:path w="335247" h="130557">
                  <a:moveTo>
                    <a:pt x="70946" y="8956"/>
                  </a:moveTo>
                  <a:lnTo>
                    <a:pt x="62693" y="703"/>
                  </a:lnTo>
                  <a:lnTo>
                    <a:pt x="57671" y="0"/>
                  </a:lnTo>
                  <a:lnTo>
                    <a:pt x="45180" y="3824"/>
                  </a:lnTo>
                  <a:lnTo>
                    <a:pt x="33295" y="13585"/>
                  </a:lnTo>
                  <a:lnTo>
                    <a:pt x="11590" y="45092"/>
                  </a:lnTo>
                  <a:lnTo>
                    <a:pt x="0" y="74462"/>
                  </a:lnTo>
                  <a:lnTo>
                    <a:pt x="836" y="94788"/>
                  </a:lnTo>
                  <a:lnTo>
                    <a:pt x="7829" y="113610"/>
                  </a:lnTo>
                  <a:lnTo>
                    <a:pt x="19574" y="127734"/>
                  </a:lnTo>
                  <a:lnTo>
                    <a:pt x="26333" y="130464"/>
                  </a:lnTo>
                  <a:lnTo>
                    <a:pt x="33430" y="130556"/>
                  </a:lnTo>
                  <a:lnTo>
                    <a:pt x="55800" y="122433"/>
                  </a:lnTo>
                  <a:lnTo>
                    <a:pt x="70260" y="112941"/>
                  </a:lnTo>
                  <a:lnTo>
                    <a:pt x="88114" y="92167"/>
                  </a:lnTo>
                  <a:lnTo>
                    <a:pt x="110742" y="48715"/>
                  </a:lnTo>
                  <a:lnTo>
                    <a:pt x="113023" y="47555"/>
                  </a:lnTo>
                  <a:lnTo>
                    <a:pt x="114545" y="51099"/>
                  </a:lnTo>
                  <a:lnTo>
                    <a:pt x="117962" y="63963"/>
                  </a:lnTo>
                  <a:lnTo>
                    <a:pt x="125240" y="75438"/>
                  </a:lnTo>
                  <a:lnTo>
                    <a:pt x="130463" y="77461"/>
                  </a:lnTo>
                  <a:lnTo>
                    <a:pt x="136536" y="77084"/>
                  </a:lnTo>
                  <a:lnTo>
                    <a:pt x="143175" y="75103"/>
                  </a:lnTo>
                  <a:lnTo>
                    <a:pt x="155160" y="65995"/>
                  </a:lnTo>
                  <a:lnTo>
                    <a:pt x="165381" y="53309"/>
                  </a:lnTo>
                  <a:lnTo>
                    <a:pt x="185963" y="20556"/>
                  </a:lnTo>
                  <a:lnTo>
                    <a:pt x="204929" y="8267"/>
                  </a:lnTo>
                  <a:lnTo>
                    <a:pt x="231086" y="3282"/>
                  </a:lnTo>
                  <a:lnTo>
                    <a:pt x="236439" y="5173"/>
                  </a:lnTo>
                  <a:lnTo>
                    <a:pt x="239145" y="9025"/>
                  </a:lnTo>
                  <a:lnTo>
                    <a:pt x="239847" y="21080"/>
                  </a:lnTo>
                  <a:lnTo>
                    <a:pt x="235105" y="66877"/>
                  </a:lnTo>
                  <a:lnTo>
                    <a:pt x="237391" y="74345"/>
                  </a:lnTo>
                  <a:lnTo>
                    <a:pt x="241507" y="80188"/>
                  </a:lnTo>
                  <a:lnTo>
                    <a:pt x="246842" y="84948"/>
                  </a:lnTo>
                  <a:lnTo>
                    <a:pt x="252990" y="87256"/>
                  </a:lnTo>
                  <a:lnTo>
                    <a:pt x="266730" y="87519"/>
                  </a:lnTo>
                  <a:lnTo>
                    <a:pt x="279170" y="82452"/>
                  </a:lnTo>
                  <a:lnTo>
                    <a:pt x="290459" y="73580"/>
                  </a:lnTo>
                  <a:lnTo>
                    <a:pt x="305661" y="54016"/>
                  </a:lnTo>
                  <a:lnTo>
                    <a:pt x="312884" y="39348"/>
                  </a:lnTo>
                  <a:lnTo>
                    <a:pt x="316019" y="36992"/>
                  </a:lnTo>
                  <a:lnTo>
                    <a:pt x="318973" y="38010"/>
                  </a:lnTo>
                  <a:lnTo>
                    <a:pt x="324558" y="46053"/>
                  </a:lnTo>
                  <a:lnTo>
                    <a:pt x="332879" y="67723"/>
                  </a:lnTo>
                  <a:lnTo>
                    <a:pt x="335246" y="7891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C1E84115-F19A-48AE-B83D-11B57F272DBD}"/>
                </a:ext>
              </a:extLst>
            </p:cNvPr>
            <p:cNvSpPr/>
            <p:nvPr/>
          </p:nvSpPr>
          <p:spPr>
            <a:xfrm>
              <a:off x="8010027" y="10948702"/>
              <a:ext cx="4481" cy="31095"/>
            </a:xfrm>
            <a:custGeom>
              <a:avLst/>
              <a:gdLst/>
              <a:ahLst/>
              <a:cxnLst/>
              <a:rect l="0" t="0" r="0" b="0"/>
              <a:pathLst>
                <a:path w="4481" h="31095">
                  <a:moveTo>
                    <a:pt x="4480" y="31094"/>
                  </a:moveTo>
                  <a:lnTo>
                    <a:pt x="0" y="9724"/>
                  </a:lnTo>
                  <a:lnTo>
                    <a:pt x="631" y="6484"/>
                  </a:lnTo>
                  <a:lnTo>
                    <a:pt x="448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1981AE42-2F1F-4041-829A-6B363992E187}"/>
                </a:ext>
              </a:extLst>
            </p:cNvPr>
            <p:cNvSpPr/>
            <p:nvPr/>
          </p:nvSpPr>
          <p:spPr>
            <a:xfrm>
              <a:off x="8049851" y="10887252"/>
              <a:ext cx="205636" cy="242405"/>
            </a:xfrm>
            <a:custGeom>
              <a:avLst/>
              <a:gdLst/>
              <a:ahLst/>
              <a:cxnLst/>
              <a:rect l="0" t="0" r="0" b="0"/>
              <a:pathLst>
                <a:path w="205636" h="242405">
                  <a:moveTo>
                    <a:pt x="81259" y="139185"/>
                  </a:moveTo>
                  <a:lnTo>
                    <a:pt x="42344" y="153308"/>
                  </a:lnTo>
                  <a:lnTo>
                    <a:pt x="10096" y="180084"/>
                  </a:lnTo>
                  <a:lnTo>
                    <a:pt x="2126" y="196806"/>
                  </a:lnTo>
                  <a:lnTo>
                    <a:pt x="0" y="206103"/>
                  </a:lnTo>
                  <a:lnTo>
                    <a:pt x="311" y="214028"/>
                  </a:lnTo>
                  <a:lnTo>
                    <a:pt x="5262" y="227438"/>
                  </a:lnTo>
                  <a:lnTo>
                    <a:pt x="15525" y="236854"/>
                  </a:lnTo>
                  <a:lnTo>
                    <a:pt x="21889" y="240574"/>
                  </a:lnTo>
                  <a:lnTo>
                    <a:pt x="38173" y="242404"/>
                  </a:lnTo>
                  <a:lnTo>
                    <a:pt x="47352" y="241683"/>
                  </a:lnTo>
                  <a:lnTo>
                    <a:pt x="64461" y="231669"/>
                  </a:lnTo>
                  <a:lnTo>
                    <a:pt x="72652" y="224162"/>
                  </a:lnTo>
                  <a:lnTo>
                    <a:pt x="84055" y="204304"/>
                  </a:lnTo>
                  <a:lnTo>
                    <a:pt x="93028" y="171147"/>
                  </a:lnTo>
                  <a:lnTo>
                    <a:pt x="100186" y="116613"/>
                  </a:lnTo>
                  <a:lnTo>
                    <a:pt x="97848" y="55141"/>
                  </a:lnTo>
                  <a:lnTo>
                    <a:pt x="96944" y="0"/>
                  </a:lnTo>
                  <a:lnTo>
                    <a:pt x="102160" y="58018"/>
                  </a:lnTo>
                  <a:lnTo>
                    <a:pt x="108708" y="120402"/>
                  </a:lnTo>
                  <a:lnTo>
                    <a:pt x="121997" y="166569"/>
                  </a:lnTo>
                  <a:lnTo>
                    <a:pt x="126555" y="172124"/>
                  </a:lnTo>
                  <a:lnTo>
                    <a:pt x="132186" y="174964"/>
                  </a:lnTo>
                  <a:lnTo>
                    <a:pt x="138531" y="175993"/>
                  </a:lnTo>
                  <a:lnTo>
                    <a:pt x="143625" y="174089"/>
                  </a:lnTo>
                  <a:lnTo>
                    <a:pt x="151587" y="165063"/>
                  </a:lnTo>
                  <a:lnTo>
                    <a:pt x="177145" y="103021"/>
                  </a:lnTo>
                  <a:lnTo>
                    <a:pt x="177072" y="164332"/>
                  </a:lnTo>
                  <a:lnTo>
                    <a:pt x="185368" y="197309"/>
                  </a:lnTo>
                  <a:lnTo>
                    <a:pt x="205635" y="23246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23B6BC94-843A-4449-B2F3-DB64ECA8908D}"/>
                </a:ext>
              </a:extLst>
            </p:cNvPr>
            <p:cNvSpPr/>
            <p:nvPr/>
          </p:nvSpPr>
          <p:spPr>
            <a:xfrm>
              <a:off x="8426503" y="10956475"/>
              <a:ext cx="116604" cy="38870"/>
            </a:xfrm>
            <a:custGeom>
              <a:avLst/>
              <a:gdLst/>
              <a:ahLst/>
              <a:cxnLst/>
              <a:rect l="0" t="0" r="0" b="0"/>
              <a:pathLst>
                <a:path w="116604" h="38870">
                  <a:moveTo>
                    <a:pt x="0" y="38869"/>
                  </a:moveTo>
                  <a:lnTo>
                    <a:pt x="60695" y="23119"/>
                  </a:lnTo>
                  <a:lnTo>
                    <a:pt x="76208" y="17185"/>
                  </a:lnTo>
                  <a:lnTo>
                    <a:pt x="100242" y="3907"/>
                  </a:lnTo>
                  <a:lnTo>
                    <a:pt x="116603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1EC1A06B-A1B3-4D3F-9683-B407B0259713}"/>
                </a:ext>
              </a:extLst>
            </p:cNvPr>
            <p:cNvSpPr/>
            <p:nvPr/>
          </p:nvSpPr>
          <p:spPr>
            <a:xfrm>
              <a:off x="8465372" y="10909835"/>
              <a:ext cx="31094" cy="147697"/>
            </a:xfrm>
            <a:custGeom>
              <a:avLst/>
              <a:gdLst/>
              <a:ahLst/>
              <a:cxnLst/>
              <a:rect l="0" t="0" r="0" b="0"/>
              <a:pathLst>
                <a:path w="31094" h="147697">
                  <a:moveTo>
                    <a:pt x="31093" y="0"/>
                  </a:moveTo>
                  <a:lnTo>
                    <a:pt x="18713" y="4127"/>
                  </a:lnTo>
                  <a:lnTo>
                    <a:pt x="15066" y="8798"/>
                  </a:lnTo>
                  <a:lnTo>
                    <a:pt x="11014" y="23200"/>
                  </a:lnTo>
                  <a:lnTo>
                    <a:pt x="8200" y="81387"/>
                  </a:lnTo>
                  <a:lnTo>
                    <a:pt x="1658" y="139060"/>
                  </a:lnTo>
                  <a:lnTo>
                    <a:pt x="0" y="14769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33278D9F-7213-4577-B8D2-D4DFB1092332}"/>
                </a:ext>
              </a:extLst>
            </p:cNvPr>
            <p:cNvSpPr/>
            <p:nvPr/>
          </p:nvSpPr>
          <p:spPr>
            <a:xfrm>
              <a:off x="8869595" y="10855420"/>
              <a:ext cx="31094" cy="248754"/>
            </a:xfrm>
            <a:custGeom>
              <a:avLst/>
              <a:gdLst/>
              <a:ahLst/>
              <a:cxnLst/>
              <a:rect l="0" t="0" r="0" b="0"/>
              <a:pathLst>
                <a:path w="31094" h="248754">
                  <a:moveTo>
                    <a:pt x="31093" y="0"/>
                  </a:moveTo>
                  <a:lnTo>
                    <a:pt x="19545" y="20346"/>
                  </a:lnTo>
                  <a:lnTo>
                    <a:pt x="10354" y="64159"/>
                  </a:lnTo>
                  <a:lnTo>
                    <a:pt x="1848" y="125488"/>
                  </a:lnTo>
                  <a:lnTo>
                    <a:pt x="243" y="187030"/>
                  </a:lnTo>
                  <a:lnTo>
                    <a:pt x="0" y="24875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73D0E8DF-B490-4CE5-B956-572D5DF35823}"/>
                </a:ext>
              </a:extLst>
            </p:cNvPr>
            <p:cNvSpPr/>
            <p:nvPr/>
          </p:nvSpPr>
          <p:spPr>
            <a:xfrm>
              <a:off x="8916236" y="11016435"/>
              <a:ext cx="88740" cy="79965"/>
            </a:xfrm>
            <a:custGeom>
              <a:avLst/>
              <a:gdLst/>
              <a:ahLst/>
              <a:cxnLst/>
              <a:rect l="0" t="0" r="0" b="0"/>
              <a:pathLst>
                <a:path w="88740" h="79965">
                  <a:moveTo>
                    <a:pt x="69961" y="10002"/>
                  </a:moveTo>
                  <a:lnTo>
                    <a:pt x="88739" y="182"/>
                  </a:lnTo>
                  <a:lnTo>
                    <a:pt x="87662" y="0"/>
                  </a:lnTo>
                  <a:lnTo>
                    <a:pt x="84353" y="744"/>
                  </a:lnTo>
                  <a:lnTo>
                    <a:pt x="21598" y="58455"/>
                  </a:lnTo>
                  <a:lnTo>
                    <a:pt x="0" y="7996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03BF09A1-A741-4E27-A0F2-2E62A0942681}"/>
                </a:ext>
              </a:extLst>
            </p:cNvPr>
            <p:cNvSpPr/>
            <p:nvPr/>
          </p:nvSpPr>
          <p:spPr>
            <a:xfrm>
              <a:off x="8924010" y="11030980"/>
              <a:ext cx="69962" cy="80968"/>
            </a:xfrm>
            <a:custGeom>
              <a:avLst/>
              <a:gdLst/>
              <a:ahLst/>
              <a:cxnLst/>
              <a:rect l="0" t="0" r="0" b="0"/>
              <a:pathLst>
                <a:path w="69962" h="80968">
                  <a:moveTo>
                    <a:pt x="0" y="18778"/>
                  </a:moveTo>
                  <a:lnTo>
                    <a:pt x="4126" y="2272"/>
                  </a:lnTo>
                  <a:lnTo>
                    <a:pt x="7070" y="0"/>
                  </a:lnTo>
                  <a:lnTo>
                    <a:pt x="10759" y="1077"/>
                  </a:lnTo>
                  <a:lnTo>
                    <a:pt x="14945" y="4387"/>
                  </a:lnTo>
                  <a:lnTo>
                    <a:pt x="56322" y="65651"/>
                  </a:lnTo>
                  <a:lnTo>
                    <a:pt x="69961" y="8096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A537C67C-AB40-4F2E-A6BA-1391CC0337A4}"/>
                </a:ext>
              </a:extLst>
            </p:cNvPr>
            <p:cNvSpPr/>
            <p:nvPr/>
          </p:nvSpPr>
          <p:spPr>
            <a:xfrm>
              <a:off x="9102800" y="10824366"/>
              <a:ext cx="112723" cy="341996"/>
            </a:xfrm>
            <a:custGeom>
              <a:avLst/>
              <a:gdLst/>
              <a:ahLst/>
              <a:cxnLst/>
              <a:rect l="0" t="0" r="0" b="0"/>
              <a:pathLst>
                <a:path w="112723" h="341996">
                  <a:moveTo>
                    <a:pt x="77736" y="69921"/>
                  </a:moveTo>
                  <a:lnTo>
                    <a:pt x="107869" y="41676"/>
                  </a:lnTo>
                  <a:lnTo>
                    <a:pt x="112722" y="25121"/>
                  </a:lnTo>
                  <a:lnTo>
                    <a:pt x="111424" y="17599"/>
                  </a:lnTo>
                  <a:lnTo>
                    <a:pt x="103073" y="4633"/>
                  </a:lnTo>
                  <a:lnTo>
                    <a:pt x="97218" y="1348"/>
                  </a:lnTo>
                  <a:lnTo>
                    <a:pt x="83804" y="0"/>
                  </a:lnTo>
                  <a:lnTo>
                    <a:pt x="76599" y="4306"/>
                  </a:lnTo>
                  <a:lnTo>
                    <a:pt x="55807" y="29271"/>
                  </a:lnTo>
                  <a:lnTo>
                    <a:pt x="37143" y="73813"/>
                  </a:lnTo>
                  <a:lnTo>
                    <a:pt x="26083" y="123889"/>
                  </a:lnTo>
                  <a:lnTo>
                    <a:pt x="18189" y="184089"/>
                  </a:lnTo>
                  <a:lnTo>
                    <a:pt x="12978" y="231508"/>
                  </a:lnTo>
                  <a:lnTo>
                    <a:pt x="5189" y="282003"/>
                  </a:lnTo>
                  <a:lnTo>
                    <a:pt x="0" y="34199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3188EDE6-925C-4D39-9450-C66F6D897B6B}"/>
                </a:ext>
              </a:extLst>
            </p:cNvPr>
            <p:cNvSpPr/>
            <p:nvPr/>
          </p:nvSpPr>
          <p:spPr>
            <a:xfrm>
              <a:off x="9071707" y="10979196"/>
              <a:ext cx="167590" cy="171619"/>
            </a:xfrm>
            <a:custGeom>
              <a:avLst/>
              <a:gdLst/>
              <a:ahLst/>
              <a:cxnLst/>
              <a:rect l="0" t="0" r="0" b="0"/>
              <a:pathLst>
                <a:path w="167590" h="171619">
                  <a:moveTo>
                    <a:pt x="0" y="171618"/>
                  </a:moveTo>
                  <a:lnTo>
                    <a:pt x="18618" y="121809"/>
                  </a:lnTo>
                  <a:lnTo>
                    <a:pt x="32458" y="103127"/>
                  </a:lnTo>
                  <a:lnTo>
                    <a:pt x="91241" y="59272"/>
                  </a:lnTo>
                  <a:lnTo>
                    <a:pt x="149288" y="28481"/>
                  </a:lnTo>
                  <a:lnTo>
                    <a:pt x="163951" y="18462"/>
                  </a:lnTo>
                  <a:lnTo>
                    <a:pt x="167170" y="13372"/>
                  </a:lnTo>
                  <a:lnTo>
                    <a:pt x="167589" y="8250"/>
                  </a:lnTo>
                  <a:lnTo>
                    <a:pt x="166140" y="3109"/>
                  </a:lnTo>
                  <a:lnTo>
                    <a:pt x="162584" y="545"/>
                  </a:lnTo>
                  <a:lnTo>
                    <a:pt x="151721" y="0"/>
                  </a:lnTo>
                  <a:lnTo>
                    <a:pt x="138258" y="7243"/>
                  </a:lnTo>
                  <a:lnTo>
                    <a:pt x="118413" y="25889"/>
                  </a:lnTo>
                  <a:lnTo>
                    <a:pt x="112627" y="33007"/>
                  </a:lnTo>
                  <a:lnTo>
                    <a:pt x="106199" y="50128"/>
                  </a:lnTo>
                  <a:lnTo>
                    <a:pt x="104205" y="68389"/>
                  </a:lnTo>
                  <a:lnTo>
                    <a:pt x="106198" y="85143"/>
                  </a:lnTo>
                  <a:lnTo>
                    <a:pt x="111394" y="89783"/>
                  </a:lnTo>
                  <a:lnTo>
                    <a:pt x="128683" y="92637"/>
                  </a:lnTo>
                  <a:lnTo>
                    <a:pt x="135885" y="90461"/>
                  </a:lnTo>
                  <a:lnTo>
                    <a:pt x="141548" y="86419"/>
                  </a:lnTo>
                  <a:lnTo>
                    <a:pt x="150146" y="75018"/>
                  </a:lnTo>
                  <a:lnTo>
                    <a:pt x="156847" y="61314"/>
                  </a:lnTo>
                  <a:lnTo>
                    <a:pt x="158979" y="60078"/>
                  </a:lnTo>
                  <a:lnTo>
                    <a:pt x="160401" y="62709"/>
                  </a:lnTo>
                  <a:lnTo>
                    <a:pt x="163243" y="9388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8D2E2C31-17DC-44CA-AE43-4744DFB7A976}"/>
                </a:ext>
              </a:extLst>
            </p:cNvPr>
            <p:cNvSpPr/>
            <p:nvPr/>
          </p:nvSpPr>
          <p:spPr>
            <a:xfrm>
              <a:off x="9330117" y="10896975"/>
              <a:ext cx="14847" cy="152784"/>
            </a:xfrm>
            <a:custGeom>
              <a:avLst/>
              <a:gdLst/>
              <a:ahLst/>
              <a:cxnLst/>
              <a:rect l="0" t="0" r="0" b="0"/>
              <a:pathLst>
                <a:path w="14847" h="152784">
                  <a:moveTo>
                    <a:pt x="5889" y="20633"/>
                  </a:moveTo>
                  <a:lnTo>
                    <a:pt x="14143" y="0"/>
                  </a:lnTo>
                  <a:lnTo>
                    <a:pt x="14846" y="1695"/>
                  </a:lnTo>
                  <a:lnTo>
                    <a:pt x="3285" y="64237"/>
                  </a:lnTo>
                  <a:lnTo>
                    <a:pt x="0" y="114691"/>
                  </a:lnTo>
                  <a:lnTo>
                    <a:pt x="5889" y="15278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855E3F89-7B47-4E05-8C71-DE7FB26466EA}"/>
                </a:ext>
              </a:extLst>
            </p:cNvPr>
            <p:cNvSpPr/>
            <p:nvPr/>
          </p:nvSpPr>
          <p:spPr>
            <a:xfrm>
              <a:off x="9359327" y="10855899"/>
              <a:ext cx="41096" cy="162766"/>
            </a:xfrm>
            <a:custGeom>
              <a:avLst/>
              <a:gdLst/>
              <a:ahLst/>
              <a:cxnLst/>
              <a:rect l="0" t="0" r="0" b="0"/>
              <a:pathLst>
                <a:path w="41096" h="162766">
                  <a:moveTo>
                    <a:pt x="31094" y="46162"/>
                  </a:moveTo>
                  <a:lnTo>
                    <a:pt x="41095" y="0"/>
                  </a:lnTo>
                  <a:lnTo>
                    <a:pt x="24454" y="58936"/>
                  </a:lnTo>
                  <a:lnTo>
                    <a:pt x="13179" y="110874"/>
                  </a:lnTo>
                  <a:lnTo>
                    <a:pt x="0" y="16276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25B4717F-0F88-437F-A66F-3750E9CE2401}"/>
                </a:ext>
              </a:extLst>
            </p:cNvPr>
            <p:cNvSpPr/>
            <p:nvPr/>
          </p:nvSpPr>
          <p:spPr>
            <a:xfrm>
              <a:off x="9312686" y="10905075"/>
              <a:ext cx="272648" cy="183551"/>
            </a:xfrm>
            <a:custGeom>
              <a:avLst/>
              <a:gdLst/>
              <a:ahLst/>
              <a:cxnLst/>
              <a:rect l="0" t="0" r="0" b="0"/>
              <a:pathLst>
                <a:path w="272648" h="183551">
                  <a:moveTo>
                    <a:pt x="0" y="98042"/>
                  </a:moveTo>
                  <a:lnTo>
                    <a:pt x="8253" y="77408"/>
                  </a:lnTo>
                  <a:lnTo>
                    <a:pt x="14139" y="70467"/>
                  </a:lnTo>
                  <a:lnTo>
                    <a:pt x="38067" y="56570"/>
                  </a:lnTo>
                  <a:lnTo>
                    <a:pt x="91644" y="38671"/>
                  </a:lnTo>
                  <a:lnTo>
                    <a:pt x="122068" y="29010"/>
                  </a:lnTo>
                  <a:lnTo>
                    <a:pt x="165393" y="211"/>
                  </a:lnTo>
                  <a:lnTo>
                    <a:pt x="168995" y="0"/>
                  </a:lnTo>
                  <a:lnTo>
                    <a:pt x="170533" y="3313"/>
                  </a:lnTo>
                  <a:lnTo>
                    <a:pt x="170151" y="66475"/>
                  </a:lnTo>
                  <a:lnTo>
                    <a:pt x="174376" y="82285"/>
                  </a:lnTo>
                  <a:lnTo>
                    <a:pt x="181029" y="86673"/>
                  </a:lnTo>
                  <a:lnTo>
                    <a:pt x="202243" y="89246"/>
                  </a:lnTo>
                  <a:lnTo>
                    <a:pt x="222034" y="85207"/>
                  </a:lnTo>
                  <a:lnTo>
                    <a:pt x="238605" y="76790"/>
                  </a:lnTo>
                  <a:lnTo>
                    <a:pt x="268828" y="47003"/>
                  </a:lnTo>
                  <a:lnTo>
                    <a:pt x="271637" y="46742"/>
                  </a:lnTo>
                  <a:lnTo>
                    <a:pt x="272647" y="50023"/>
                  </a:lnTo>
                  <a:lnTo>
                    <a:pt x="270600" y="63744"/>
                  </a:lnTo>
                  <a:lnTo>
                    <a:pt x="251784" y="125514"/>
                  </a:lnTo>
                  <a:lnTo>
                    <a:pt x="233206" y="1835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F12AA55D-00B0-4E9E-AD9D-9EB415069252}"/>
                </a:ext>
              </a:extLst>
            </p:cNvPr>
            <p:cNvSpPr/>
            <p:nvPr/>
          </p:nvSpPr>
          <p:spPr>
            <a:xfrm>
              <a:off x="9082633" y="11273351"/>
              <a:ext cx="97904" cy="94101"/>
            </a:xfrm>
            <a:custGeom>
              <a:avLst/>
              <a:gdLst/>
              <a:ahLst/>
              <a:cxnLst/>
              <a:rect l="0" t="0" r="0" b="0"/>
              <a:pathLst>
                <a:path w="97904" h="94101">
                  <a:moveTo>
                    <a:pt x="66809" y="56254"/>
                  </a:moveTo>
                  <a:lnTo>
                    <a:pt x="64506" y="24733"/>
                  </a:lnTo>
                  <a:lnTo>
                    <a:pt x="62682" y="17102"/>
                  </a:lnTo>
                  <a:lnTo>
                    <a:pt x="58876" y="11150"/>
                  </a:lnTo>
                  <a:lnTo>
                    <a:pt x="47735" y="2235"/>
                  </a:lnTo>
                  <a:lnTo>
                    <a:pt x="34147" y="0"/>
                  </a:lnTo>
                  <a:lnTo>
                    <a:pt x="26895" y="613"/>
                  </a:lnTo>
                  <a:lnTo>
                    <a:pt x="14233" y="8204"/>
                  </a:lnTo>
                  <a:lnTo>
                    <a:pt x="8438" y="13855"/>
                  </a:lnTo>
                  <a:lnTo>
                    <a:pt x="1999" y="29348"/>
                  </a:lnTo>
                  <a:lnTo>
                    <a:pt x="0" y="46887"/>
                  </a:lnTo>
                  <a:lnTo>
                    <a:pt x="1991" y="63319"/>
                  </a:lnTo>
                  <a:lnTo>
                    <a:pt x="14968" y="79260"/>
                  </a:lnTo>
                  <a:lnTo>
                    <a:pt x="24475" y="87139"/>
                  </a:lnTo>
                  <a:lnTo>
                    <a:pt x="44251" y="93589"/>
                  </a:lnTo>
                  <a:lnTo>
                    <a:pt x="54361" y="94100"/>
                  </a:lnTo>
                  <a:lnTo>
                    <a:pt x="61966" y="91849"/>
                  </a:lnTo>
                  <a:lnTo>
                    <a:pt x="67898" y="87757"/>
                  </a:lnTo>
                  <a:lnTo>
                    <a:pt x="72717" y="82439"/>
                  </a:lnTo>
                  <a:lnTo>
                    <a:pt x="79500" y="46066"/>
                  </a:lnTo>
                  <a:lnTo>
                    <a:pt x="77313" y="5137"/>
                  </a:lnTo>
                  <a:lnTo>
                    <a:pt x="78130" y="5765"/>
                  </a:lnTo>
                  <a:lnTo>
                    <a:pt x="97903" y="6402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40CD958A-46B5-4A8E-9D06-5B9321B1ACAF}"/>
                </a:ext>
              </a:extLst>
            </p:cNvPr>
            <p:cNvSpPr/>
            <p:nvPr/>
          </p:nvSpPr>
          <p:spPr>
            <a:xfrm>
              <a:off x="9241840" y="11265964"/>
              <a:ext cx="133035" cy="86963"/>
            </a:xfrm>
            <a:custGeom>
              <a:avLst/>
              <a:gdLst/>
              <a:ahLst/>
              <a:cxnLst/>
              <a:rect l="0" t="0" r="0" b="0"/>
              <a:pathLst>
                <a:path w="133035" h="86963">
                  <a:moveTo>
                    <a:pt x="39752" y="24773"/>
                  </a:moveTo>
                  <a:lnTo>
                    <a:pt x="43878" y="12393"/>
                  </a:lnTo>
                  <a:lnTo>
                    <a:pt x="42503" y="7883"/>
                  </a:lnTo>
                  <a:lnTo>
                    <a:pt x="38995" y="4012"/>
                  </a:lnTo>
                  <a:lnTo>
                    <a:pt x="34065" y="568"/>
                  </a:lnTo>
                  <a:lnTo>
                    <a:pt x="29051" y="0"/>
                  </a:lnTo>
                  <a:lnTo>
                    <a:pt x="18873" y="3974"/>
                  </a:lnTo>
                  <a:lnTo>
                    <a:pt x="3431" y="20049"/>
                  </a:lnTo>
                  <a:lnTo>
                    <a:pt x="0" y="38509"/>
                  </a:lnTo>
                  <a:lnTo>
                    <a:pt x="2218" y="58518"/>
                  </a:lnTo>
                  <a:lnTo>
                    <a:pt x="8963" y="73168"/>
                  </a:lnTo>
                  <a:lnTo>
                    <a:pt x="15770" y="77766"/>
                  </a:lnTo>
                  <a:lnTo>
                    <a:pt x="34851" y="82874"/>
                  </a:lnTo>
                  <a:lnTo>
                    <a:pt x="55424" y="80539"/>
                  </a:lnTo>
                  <a:lnTo>
                    <a:pt x="75220" y="72879"/>
                  </a:lnTo>
                  <a:lnTo>
                    <a:pt x="100068" y="53999"/>
                  </a:lnTo>
                  <a:lnTo>
                    <a:pt x="117893" y="31993"/>
                  </a:lnTo>
                  <a:lnTo>
                    <a:pt x="125729" y="16753"/>
                  </a:lnTo>
                  <a:lnTo>
                    <a:pt x="128164" y="15972"/>
                  </a:lnTo>
                  <a:lnTo>
                    <a:pt x="129787" y="19769"/>
                  </a:lnTo>
                  <a:lnTo>
                    <a:pt x="130727" y="33778"/>
                  </a:lnTo>
                  <a:lnTo>
                    <a:pt x="128128" y="56232"/>
                  </a:lnTo>
                  <a:lnTo>
                    <a:pt x="133034" y="8696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649A415F-1B26-43B8-ADBD-0E6A55224F90}"/>
                </a:ext>
              </a:extLst>
            </p:cNvPr>
            <p:cNvSpPr/>
            <p:nvPr/>
          </p:nvSpPr>
          <p:spPr>
            <a:xfrm>
              <a:off x="9367100" y="11157372"/>
              <a:ext cx="23322" cy="32310"/>
            </a:xfrm>
            <a:custGeom>
              <a:avLst/>
              <a:gdLst/>
              <a:ahLst/>
              <a:cxnLst/>
              <a:rect l="0" t="0" r="0" b="0"/>
              <a:pathLst>
                <a:path w="23322" h="32310">
                  <a:moveTo>
                    <a:pt x="23321" y="32309"/>
                  </a:moveTo>
                  <a:lnTo>
                    <a:pt x="11772" y="1984"/>
                  </a:lnTo>
                  <a:lnTo>
                    <a:pt x="8713" y="0"/>
                  </a:lnTo>
                  <a:lnTo>
                    <a:pt x="0" y="121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CFB0369F-0A8D-4D91-82EA-B486D82B798A}"/>
                </a:ext>
              </a:extLst>
            </p:cNvPr>
            <p:cNvSpPr/>
            <p:nvPr/>
          </p:nvSpPr>
          <p:spPr>
            <a:xfrm>
              <a:off x="9443280" y="11130895"/>
              <a:ext cx="157027" cy="213908"/>
            </a:xfrm>
            <a:custGeom>
              <a:avLst/>
              <a:gdLst/>
              <a:ahLst/>
              <a:cxnLst/>
              <a:rect l="0" t="0" r="0" b="0"/>
              <a:pathLst>
                <a:path w="157027" h="213908">
                  <a:moveTo>
                    <a:pt x="94838" y="128748"/>
                  </a:moveTo>
                  <a:lnTo>
                    <a:pt x="103091" y="120495"/>
                  </a:lnTo>
                  <a:lnTo>
                    <a:pt x="101203" y="117201"/>
                  </a:lnTo>
                  <a:lnTo>
                    <a:pt x="87590" y="111235"/>
                  </a:lnTo>
                  <a:lnTo>
                    <a:pt x="59773" y="111275"/>
                  </a:lnTo>
                  <a:lnTo>
                    <a:pt x="44417" y="116952"/>
                  </a:lnTo>
                  <a:lnTo>
                    <a:pt x="16357" y="138798"/>
                  </a:lnTo>
                  <a:lnTo>
                    <a:pt x="5830" y="155384"/>
                  </a:lnTo>
                  <a:lnTo>
                    <a:pt x="0" y="174272"/>
                  </a:lnTo>
                  <a:lnTo>
                    <a:pt x="289" y="194183"/>
                  </a:lnTo>
                  <a:lnTo>
                    <a:pt x="3303" y="201738"/>
                  </a:lnTo>
                  <a:lnTo>
                    <a:pt x="13561" y="212436"/>
                  </a:lnTo>
                  <a:lnTo>
                    <a:pt x="21651" y="213907"/>
                  </a:lnTo>
                  <a:lnTo>
                    <a:pt x="42156" y="210934"/>
                  </a:lnTo>
                  <a:lnTo>
                    <a:pt x="69728" y="195422"/>
                  </a:lnTo>
                  <a:lnTo>
                    <a:pt x="90181" y="178541"/>
                  </a:lnTo>
                  <a:lnTo>
                    <a:pt x="112568" y="132538"/>
                  </a:lnTo>
                  <a:lnTo>
                    <a:pt x="127538" y="86109"/>
                  </a:lnTo>
                  <a:lnTo>
                    <a:pt x="137829" y="29454"/>
                  </a:lnTo>
                  <a:lnTo>
                    <a:pt x="144620" y="0"/>
                  </a:lnTo>
                  <a:lnTo>
                    <a:pt x="142794" y="12194"/>
                  </a:lnTo>
                  <a:lnTo>
                    <a:pt x="141739" y="61867"/>
                  </a:lnTo>
                  <a:lnTo>
                    <a:pt x="145657" y="109202"/>
                  </a:lnTo>
                  <a:lnTo>
                    <a:pt x="157026" y="15206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C862EBE8-E68F-45C1-905D-4F4A13442617}"/>
              </a:ext>
            </a:extLst>
          </p:cNvPr>
          <p:cNvGrpSpPr/>
          <p:nvPr/>
        </p:nvGrpSpPr>
        <p:grpSpPr>
          <a:xfrm>
            <a:off x="7773046" y="9345833"/>
            <a:ext cx="1065456" cy="721167"/>
            <a:chOff x="7773046" y="9345833"/>
            <a:chExt cx="1065456" cy="721167"/>
          </a:xfrm>
        </p:grpSpPr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3EBC9C20-C3C9-4A24-AEAB-E0357D2BDB9E}"/>
                </a:ext>
              </a:extLst>
            </p:cNvPr>
            <p:cNvSpPr/>
            <p:nvPr/>
          </p:nvSpPr>
          <p:spPr>
            <a:xfrm>
              <a:off x="7773046" y="9345833"/>
              <a:ext cx="99427" cy="297475"/>
            </a:xfrm>
            <a:custGeom>
              <a:avLst/>
              <a:gdLst/>
              <a:ahLst/>
              <a:cxnLst/>
              <a:rect l="0" t="0" r="0" b="0"/>
              <a:pathLst>
                <a:path w="99427" h="297475">
                  <a:moveTo>
                    <a:pt x="8255" y="141446"/>
                  </a:moveTo>
                  <a:lnTo>
                    <a:pt x="0" y="149699"/>
                  </a:lnTo>
                  <a:lnTo>
                    <a:pt x="161" y="150404"/>
                  </a:lnTo>
                  <a:lnTo>
                    <a:pt x="7249" y="146579"/>
                  </a:lnTo>
                  <a:lnTo>
                    <a:pt x="47717" y="105310"/>
                  </a:lnTo>
                  <a:lnTo>
                    <a:pt x="66492" y="71814"/>
                  </a:lnTo>
                  <a:lnTo>
                    <a:pt x="70702" y="44855"/>
                  </a:lnTo>
                  <a:lnTo>
                    <a:pt x="68831" y="19054"/>
                  </a:lnTo>
                  <a:lnTo>
                    <a:pt x="62241" y="1828"/>
                  </a:lnTo>
                  <a:lnTo>
                    <a:pt x="56338" y="0"/>
                  </a:lnTo>
                  <a:lnTo>
                    <a:pt x="48948" y="2234"/>
                  </a:lnTo>
                  <a:lnTo>
                    <a:pt x="33250" y="13931"/>
                  </a:lnTo>
                  <a:lnTo>
                    <a:pt x="20515" y="30646"/>
                  </a:lnTo>
                  <a:lnTo>
                    <a:pt x="16007" y="49591"/>
                  </a:lnTo>
                  <a:lnTo>
                    <a:pt x="16013" y="59480"/>
                  </a:lnTo>
                  <a:lnTo>
                    <a:pt x="32531" y="98159"/>
                  </a:lnTo>
                  <a:lnTo>
                    <a:pt x="78301" y="160049"/>
                  </a:lnTo>
                  <a:lnTo>
                    <a:pt x="97436" y="199070"/>
                  </a:lnTo>
                  <a:lnTo>
                    <a:pt x="99426" y="223774"/>
                  </a:lnTo>
                  <a:lnTo>
                    <a:pt x="92825" y="247134"/>
                  </a:lnTo>
                  <a:lnTo>
                    <a:pt x="70549" y="281110"/>
                  </a:lnTo>
                  <a:lnTo>
                    <a:pt x="54943" y="293634"/>
                  </a:lnTo>
                  <a:lnTo>
                    <a:pt x="37066" y="297474"/>
                  </a:lnTo>
                  <a:lnTo>
                    <a:pt x="27462" y="297288"/>
                  </a:lnTo>
                  <a:lnTo>
                    <a:pt x="20196" y="294572"/>
                  </a:lnTo>
                  <a:lnTo>
                    <a:pt x="9820" y="284647"/>
                  </a:lnTo>
                  <a:lnTo>
                    <a:pt x="7571" y="277509"/>
                  </a:lnTo>
                  <a:lnTo>
                    <a:pt x="7375" y="260363"/>
                  </a:lnTo>
                  <a:lnTo>
                    <a:pt x="28627" y="218908"/>
                  </a:lnTo>
                  <a:lnTo>
                    <a:pt x="85990" y="15699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E924071D-54F9-453D-86F4-090E8E803632}"/>
                </a:ext>
              </a:extLst>
            </p:cNvPr>
            <p:cNvSpPr/>
            <p:nvPr/>
          </p:nvSpPr>
          <p:spPr>
            <a:xfrm>
              <a:off x="7932560" y="9396108"/>
              <a:ext cx="164576" cy="200002"/>
            </a:xfrm>
            <a:custGeom>
              <a:avLst/>
              <a:gdLst/>
              <a:ahLst/>
              <a:cxnLst/>
              <a:rect l="0" t="0" r="0" b="0"/>
              <a:pathLst>
                <a:path w="164576" h="200002">
                  <a:moveTo>
                    <a:pt x="27532" y="13435"/>
                  </a:moveTo>
                  <a:lnTo>
                    <a:pt x="23406" y="1056"/>
                  </a:lnTo>
                  <a:lnTo>
                    <a:pt x="19599" y="0"/>
                  </a:lnTo>
                  <a:lnTo>
                    <a:pt x="8459" y="5737"/>
                  </a:lnTo>
                  <a:lnTo>
                    <a:pt x="4452" y="11758"/>
                  </a:lnTo>
                  <a:lnTo>
                    <a:pt x="0" y="27661"/>
                  </a:lnTo>
                  <a:lnTo>
                    <a:pt x="1620" y="76672"/>
                  </a:lnTo>
                  <a:lnTo>
                    <a:pt x="7570" y="132172"/>
                  </a:lnTo>
                  <a:lnTo>
                    <a:pt x="14804" y="170402"/>
                  </a:lnTo>
                  <a:lnTo>
                    <a:pt x="17319" y="174222"/>
                  </a:lnTo>
                  <a:lnTo>
                    <a:pt x="19859" y="173314"/>
                  </a:lnTo>
                  <a:lnTo>
                    <a:pt x="52849" y="129387"/>
                  </a:lnTo>
                  <a:lnTo>
                    <a:pt x="74765" y="114778"/>
                  </a:lnTo>
                  <a:lnTo>
                    <a:pt x="127727" y="93170"/>
                  </a:lnTo>
                  <a:lnTo>
                    <a:pt x="154820" y="81686"/>
                  </a:lnTo>
                  <a:lnTo>
                    <a:pt x="161623" y="77074"/>
                  </a:lnTo>
                  <a:lnTo>
                    <a:pt x="164431" y="72272"/>
                  </a:lnTo>
                  <a:lnTo>
                    <a:pt x="164575" y="67344"/>
                  </a:lnTo>
                  <a:lnTo>
                    <a:pt x="162944" y="62331"/>
                  </a:lnTo>
                  <a:lnTo>
                    <a:pt x="158402" y="58124"/>
                  </a:lnTo>
                  <a:lnTo>
                    <a:pt x="144142" y="51148"/>
                  </a:lnTo>
                  <a:lnTo>
                    <a:pt x="137230" y="50670"/>
                  </a:lnTo>
                  <a:lnTo>
                    <a:pt x="124944" y="54745"/>
                  </a:lnTo>
                  <a:lnTo>
                    <a:pt x="116027" y="64616"/>
                  </a:lnTo>
                  <a:lnTo>
                    <a:pt x="112440" y="70877"/>
                  </a:lnTo>
                  <a:lnTo>
                    <a:pt x="107393" y="100321"/>
                  </a:lnTo>
                  <a:lnTo>
                    <a:pt x="110024" y="132270"/>
                  </a:lnTo>
                  <a:lnTo>
                    <a:pt x="128653" y="167745"/>
                  </a:lnTo>
                  <a:lnTo>
                    <a:pt x="159682" y="20000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E2FC5B8-8DE8-4387-8660-608192AB4F63}"/>
                </a:ext>
              </a:extLst>
            </p:cNvPr>
            <p:cNvSpPr/>
            <p:nvPr/>
          </p:nvSpPr>
          <p:spPr>
            <a:xfrm>
              <a:off x="8138561" y="9499736"/>
              <a:ext cx="85832" cy="150788"/>
            </a:xfrm>
            <a:custGeom>
              <a:avLst/>
              <a:gdLst/>
              <a:ahLst/>
              <a:cxnLst/>
              <a:rect l="0" t="0" r="0" b="0"/>
              <a:pathLst>
                <a:path w="85832" h="150788">
                  <a:moveTo>
                    <a:pt x="39189" y="57505"/>
                  </a:moveTo>
                  <a:lnTo>
                    <a:pt x="51570" y="61632"/>
                  </a:lnTo>
                  <a:lnTo>
                    <a:pt x="56944" y="61121"/>
                  </a:lnTo>
                  <a:lnTo>
                    <a:pt x="67523" y="55946"/>
                  </a:lnTo>
                  <a:lnTo>
                    <a:pt x="71034" y="50419"/>
                  </a:lnTo>
                  <a:lnTo>
                    <a:pt x="74936" y="35067"/>
                  </a:lnTo>
                  <a:lnTo>
                    <a:pt x="72064" y="19029"/>
                  </a:lnTo>
                  <a:lnTo>
                    <a:pt x="68880" y="11125"/>
                  </a:lnTo>
                  <a:lnTo>
                    <a:pt x="62438" y="5856"/>
                  </a:lnTo>
                  <a:lnTo>
                    <a:pt x="43764" y="0"/>
                  </a:lnTo>
                  <a:lnTo>
                    <a:pt x="35330" y="166"/>
                  </a:lnTo>
                  <a:lnTo>
                    <a:pt x="21352" y="4957"/>
                  </a:lnTo>
                  <a:lnTo>
                    <a:pt x="3771" y="21494"/>
                  </a:lnTo>
                  <a:lnTo>
                    <a:pt x="893" y="28315"/>
                  </a:lnTo>
                  <a:lnTo>
                    <a:pt x="0" y="42804"/>
                  </a:lnTo>
                  <a:lnTo>
                    <a:pt x="4353" y="65529"/>
                  </a:lnTo>
                  <a:lnTo>
                    <a:pt x="9056" y="70628"/>
                  </a:lnTo>
                  <a:lnTo>
                    <a:pt x="23494" y="76293"/>
                  </a:lnTo>
                  <a:lnTo>
                    <a:pt x="39124" y="76508"/>
                  </a:lnTo>
                  <a:lnTo>
                    <a:pt x="53844" y="72860"/>
                  </a:lnTo>
                  <a:lnTo>
                    <a:pt x="66144" y="65481"/>
                  </a:lnTo>
                  <a:lnTo>
                    <a:pt x="70115" y="66277"/>
                  </a:lnTo>
                  <a:lnTo>
                    <a:pt x="72763" y="70263"/>
                  </a:lnTo>
                  <a:lnTo>
                    <a:pt x="84440" y="130804"/>
                  </a:lnTo>
                  <a:lnTo>
                    <a:pt x="85831" y="15078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94F701CC-41DE-4067-8508-A4E98664463E}"/>
                </a:ext>
              </a:extLst>
            </p:cNvPr>
            <p:cNvSpPr/>
            <p:nvPr/>
          </p:nvSpPr>
          <p:spPr>
            <a:xfrm>
              <a:off x="8271033" y="9498262"/>
              <a:ext cx="95729" cy="225407"/>
            </a:xfrm>
            <a:custGeom>
              <a:avLst/>
              <a:gdLst/>
              <a:ahLst/>
              <a:cxnLst/>
              <a:rect l="0" t="0" r="0" b="0"/>
              <a:pathLst>
                <a:path w="95729" h="225407">
                  <a:moveTo>
                    <a:pt x="0" y="121167"/>
                  </a:moveTo>
                  <a:lnTo>
                    <a:pt x="4127" y="108787"/>
                  </a:lnTo>
                  <a:lnTo>
                    <a:pt x="5342" y="108595"/>
                  </a:lnTo>
                  <a:lnTo>
                    <a:pt x="7453" y="142085"/>
                  </a:lnTo>
                  <a:lnTo>
                    <a:pt x="8574" y="197340"/>
                  </a:lnTo>
                  <a:lnTo>
                    <a:pt x="13098" y="225406"/>
                  </a:lnTo>
                  <a:lnTo>
                    <a:pt x="13914" y="223481"/>
                  </a:lnTo>
                  <a:lnTo>
                    <a:pt x="16196" y="170789"/>
                  </a:lnTo>
                  <a:lnTo>
                    <a:pt x="21690" y="120705"/>
                  </a:lnTo>
                  <a:lnTo>
                    <a:pt x="31379" y="63353"/>
                  </a:lnTo>
                  <a:lnTo>
                    <a:pt x="46192" y="26086"/>
                  </a:lnTo>
                  <a:lnTo>
                    <a:pt x="55843" y="13730"/>
                  </a:lnTo>
                  <a:lnTo>
                    <a:pt x="78082" y="0"/>
                  </a:lnTo>
                  <a:lnTo>
                    <a:pt x="85741" y="658"/>
                  </a:lnTo>
                  <a:lnTo>
                    <a:pt x="90846" y="5414"/>
                  </a:lnTo>
                  <a:lnTo>
                    <a:pt x="94249" y="12904"/>
                  </a:lnTo>
                  <a:lnTo>
                    <a:pt x="95728" y="28136"/>
                  </a:lnTo>
                  <a:lnTo>
                    <a:pt x="92642" y="42680"/>
                  </a:lnTo>
                  <a:lnTo>
                    <a:pt x="85512" y="54902"/>
                  </a:lnTo>
                  <a:lnTo>
                    <a:pt x="74282" y="63789"/>
                  </a:lnTo>
                  <a:lnTo>
                    <a:pt x="54415" y="7452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0D71E36F-21B7-4B54-AFD4-B05D3A6BC66D}"/>
                </a:ext>
              </a:extLst>
            </p:cNvPr>
            <p:cNvSpPr/>
            <p:nvPr/>
          </p:nvSpPr>
          <p:spPr>
            <a:xfrm>
              <a:off x="8425257" y="9501642"/>
              <a:ext cx="39531" cy="110014"/>
            </a:xfrm>
            <a:custGeom>
              <a:avLst/>
              <a:gdLst/>
              <a:ahLst/>
              <a:cxnLst/>
              <a:rect l="0" t="0" r="0" b="0"/>
              <a:pathLst>
                <a:path w="39531" h="110014">
                  <a:moveTo>
                    <a:pt x="1246" y="8957"/>
                  </a:moveTo>
                  <a:lnTo>
                    <a:pt x="13626" y="704"/>
                  </a:lnTo>
                  <a:lnTo>
                    <a:pt x="15546" y="0"/>
                  </a:lnTo>
                  <a:lnTo>
                    <a:pt x="15098" y="1259"/>
                  </a:lnTo>
                  <a:lnTo>
                    <a:pt x="1967" y="15690"/>
                  </a:lnTo>
                  <a:lnTo>
                    <a:pt x="0" y="22084"/>
                  </a:lnTo>
                  <a:lnTo>
                    <a:pt x="116" y="38400"/>
                  </a:lnTo>
                  <a:lnTo>
                    <a:pt x="3084" y="44996"/>
                  </a:lnTo>
                  <a:lnTo>
                    <a:pt x="13292" y="54630"/>
                  </a:lnTo>
                  <a:lnTo>
                    <a:pt x="33607" y="69035"/>
                  </a:lnTo>
                  <a:lnTo>
                    <a:pt x="37502" y="74921"/>
                  </a:lnTo>
                  <a:lnTo>
                    <a:pt x="39530" y="88371"/>
                  </a:lnTo>
                  <a:lnTo>
                    <a:pt x="37997" y="93858"/>
                  </a:lnTo>
                  <a:lnTo>
                    <a:pt x="24568" y="11001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7CCA9EAA-457E-495A-8705-3F2F0040DB92}"/>
                </a:ext>
              </a:extLst>
            </p:cNvPr>
            <p:cNvSpPr/>
            <p:nvPr/>
          </p:nvSpPr>
          <p:spPr>
            <a:xfrm>
              <a:off x="8512012" y="9444286"/>
              <a:ext cx="41669" cy="81861"/>
            </a:xfrm>
            <a:custGeom>
              <a:avLst/>
              <a:gdLst/>
              <a:ahLst/>
              <a:cxnLst/>
              <a:rect l="0" t="0" r="0" b="0"/>
              <a:pathLst>
                <a:path w="41669" h="81861">
                  <a:moveTo>
                    <a:pt x="0" y="4126"/>
                  </a:moveTo>
                  <a:lnTo>
                    <a:pt x="16506" y="0"/>
                  </a:lnTo>
                  <a:lnTo>
                    <a:pt x="22234" y="1375"/>
                  </a:lnTo>
                  <a:lnTo>
                    <a:pt x="26914" y="4883"/>
                  </a:lnTo>
                  <a:lnTo>
                    <a:pt x="37629" y="22201"/>
                  </a:lnTo>
                  <a:lnTo>
                    <a:pt x="40633" y="29131"/>
                  </a:lnTo>
                  <a:lnTo>
                    <a:pt x="41668" y="46046"/>
                  </a:lnTo>
                  <a:lnTo>
                    <a:pt x="38868" y="8186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086F128D-51B8-4294-A41D-5BFA0F7E6CA3}"/>
                </a:ext>
              </a:extLst>
            </p:cNvPr>
            <p:cNvSpPr/>
            <p:nvPr/>
          </p:nvSpPr>
          <p:spPr>
            <a:xfrm>
              <a:off x="8543106" y="9349773"/>
              <a:ext cx="38869" cy="44224"/>
            </a:xfrm>
            <a:custGeom>
              <a:avLst/>
              <a:gdLst/>
              <a:ahLst/>
              <a:cxnLst/>
              <a:rect l="0" t="0" r="0" b="0"/>
              <a:pathLst>
                <a:path w="38869" h="44224">
                  <a:moveTo>
                    <a:pt x="38868" y="44223"/>
                  </a:moveTo>
                  <a:lnTo>
                    <a:pt x="10535" y="2506"/>
                  </a:lnTo>
                  <a:lnTo>
                    <a:pt x="7025" y="0"/>
                  </a:lnTo>
                  <a:lnTo>
                    <a:pt x="4683" y="59"/>
                  </a:lnTo>
                  <a:lnTo>
                    <a:pt x="0" y="535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9EA9067B-2595-4902-B2A5-688FF71F9B91}"/>
                </a:ext>
              </a:extLst>
            </p:cNvPr>
            <p:cNvSpPr/>
            <p:nvPr/>
          </p:nvSpPr>
          <p:spPr>
            <a:xfrm>
              <a:off x="8675257" y="9448412"/>
              <a:ext cx="163245" cy="116604"/>
            </a:xfrm>
            <a:custGeom>
              <a:avLst/>
              <a:gdLst/>
              <a:ahLst/>
              <a:cxnLst/>
              <a:rect l="0" t="0" r="0" b="0"/>
              <a:pathLst>
                <a:path w="163245" h="116604">
                  <a:moveTo>
                    <a:pt x="0" y="0"/>
                  </a:moveTo>
                  <a:lnTo>
                    <a:pt x="22232" y="23959"/>
                  </a:lnTo>
                  <a:lnTo>
                    <a:pt x="30898" y="39152"/>
                  </a:lnTo>
                  <a:lnTo>
                    <a:pt x="42295" y="92226"/>
                  </a:lnTo>
                  <a:lnTo>
                    <a:pt x="46335" y="95169"/>
                  </a:lnTo>
                  <a:lnTo>
                    <a:pt x="51619" y="94540"/>
                  </a:lnTo>
                  <a:lnTo>
                    <a:pt x="69133" y="83577"/>
                  </a:lnTo>
                  <a:lnTo>
                    <a:pt x="102833" y="60205"/>
                  </a:lnTo>
                  <a:lnTo>
                    <a:pt x="121136" y="53246"/>
                  </a:lnTo>
                  <a:lnTo>
                    <a:pt x="129125" y="53635"/>
                  </a:lnTo>
                  <a:lnTo>
                    <a:pt x="136179" y="56486"/>
                  </a:lnTo>
                  <a:lnTo>
                    <a:pt x="142609" y="60977"/>
                  </a:lnTo>
                  <a:lnTo>
                    <a:pt x="146896" y="67427"/>
                  </a:lnTo>
                  <a:lnTo>
                    <a:pt x="163244" y="11660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5ECB75FC-CBFC-4862-AA10-B35B2D07CBA9}"/>
                </a:ext>
              </a:extLst>
            </p:cNvPr>
            <p:cNvSpPr/>
            <p:nvPr/>
          </p:nvSpPr>
          <p:spPr>
            <a:xfrm>
              <a:off x="7975159" y="9845121"/>
              <a:ext cx="136534" cy="209627"/>
            </a:xfrm>
            <a:custGeom>
              <a:avLst/>
              <a:gdLst/>
              <a:ahLst/>
              <a:cxnLst/>
              <a:rect l="0" t="0" r="0" b="0"/>
              <a:pathLst>
                <a:path w="136534" h="209627">
                  <a:moveTo>
                    <a:pt x="8254" y="46381"/>
                  </a:moveTo>
                  <a:lnTo>
                    <a:pt x="0" y="29874"/>
                  </a:lnTo>
                  <a:lnTo>
                    <a:pt x="2751" y="22421"/>
                  </a:lnTo>
                  <a:lnTo>
                    <a:pt x="19628" y="7230"/>
                  </a:lnTo>
                  <a:lnTo>
                    <a:pt x="39797" y="1053"/>
                  </a:lnTo>
                  <a:lnTo>
                    <a:pt x="93275" y="0"/>
                  </a:lnTo>
                  <a:lnTo>
                    <a:pt x="136533" y="656"/>
                  </a:lnTo>
                  <a:lnTo>
                    <a:pt x="136096" y="2078"/>
                  </a:lnTo>
                  <a:lnTo>
                    <a:pt x="93056" y="18017"/>
                  </a:lnTo>
                  <a:lnTo>
                    <a:pt x="87244" y="24016"/>
                  </a:lnTo>
                  <a:lnTo>
                    <a:pt x="78486" y="42200"/>
                  </a:lnTo>
                  <a:lnTo>
                    <a:pt x="76320" y="60070"/>
                  </a:lnTo>
                  <a:lnTo>
                    <a:pt x="88808" y="121468"/>
                  </a:lnTo>
                  <a:lnTo>
                    <a:pt x="99021" y="171291"/>
                  </a:lnTo>
                  <a:lnTo>
                    <a:pt x="95812" y="188557"/>
                  </a:lnTo>
                  <a:lnTo>
                    <a:pt x="85988" y="20962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5972628D-212F-4825-BE1A-E92A64902F71}"/>
                </a:ext>
              </a:extLst>
            </p:cNvPr>
            <p:cNvSpPr/>
            <p:nvPr/>
          </p:nvSpPr>
          <p:spPr>
            <a:xfrm>
              <a:off x="8022280" y="10046973"/>
              <a:ext cx="108831" cy="20027"/>
            </a:xfrm>
            <a:custGeom>
              <a:avLst/>
              <a:gdLst/>
              <a:ahLst/>
              <a:cxnLst/>
              <a:rect l="0" t="0" r="0" b="0"/>
              <a:pathLst>
                <a:path w="108831" h="20027">
                  <a:moveTo>
                    <a:pt x="0" y="15547"/>
                  </a:moveTo>
                  <a:lnTo>
                    <a:pt x="25688" y="20026"/>
                  </a:lnTo>
                  <a:lnTo>
                    <a:pt x="71453" y="12081"/>
                  </a:lnTo>
                  <a:lnTo>
                    <a:pt x="10883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E21AEF34-B0E3-43E1-B18C-D17124EEA16D}"/>
                </a:ext>
              </a:extLst>
            </p:cNvPr>
            <p:cNvSpPr/>
            <p:nvPr/>
          </p:nvSpPr>
          <p:spPr>
            <a:xfrm>
              <a:off x="8220266" y="9961464"/>
              <a:ext cx="11901" cy="23321"/>
            </a:xfrm>
            <a:custGeom>
              <a:avLst/>
              <a:gdLst/>
              <a:ahLst/>
              <a:cxnLst/>
              <a:rect l="0" t="0" r="0" b="0"/>
              <a:pathLst>
                <a:path w="11901" h="23321">
                  <a:moveTo>
                    <a:pt x="4126" y="23320"/>
                  </a:moveTo>
                  <a:lnTo>
                    <a:pt x="0" y="10941"/>
                  </a:lnTo>
                  <a:lnTo>
                    <a:pt x="512" y="7293"/>
                  </a:lnTo>
                  <a:lnTo>
                    <a:pt x="2581" y="4863"/>
                  </a:lnTo>
                  <a:lnTo>
                    <a:pt x="1190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2618CA4B-35F2-4335-98CB-0F54D0F81EC0}"/>
                </a:ext>
              </a:extLst>
            </p:cNvPr>
            <p:cNvSpPr/>
            <p:nvPr/>
          </p:nvSpPr>
          <p:spPr>
            <a:xfrm>
              <a:off x="8372089" y="9829378"/>
              <a:ext cx="93284" cy="198409"/>
            </a:xfrm>
            <a:custGeom>
              <a:avLst/>
              <a:gdLst/>
              <a:ahLst/>
              <a:cxnLst/>
              <a:rect l="0" t="0" r="0" b="0"/>
              <a:pathLst>
                <a:path w="93284" h="198409">
                  <a:moveTo>
                    <a:pt x="0" y="23257"/>
                  </a:moveTo>
                  <a:lnTo>
                    <a:pt x="8254" y="2623"/>
                  </a:lnTo>
                  <a:lnTo>
                    <a:pt x="10684" y="0"/>
                  </a:lnTo>
                  <a:lnTo>
                    <a:pt x="12305" y="1706"/>
                  </a:lnTo>
                  <a:lnTo>
                    <a:pt x="13385" y="6298"/>
                  </a:lnTo>
                  <a:lnTo>
                    <a:pt x="9778" y="53497"/>
                  </a:lnTo>
                  <a:lnTo>
                    <a:pt x="9230" y="110528"/>
                  </a:lnTo>
                  <a:lnTo>
                    <a:pt x="15883" y="159673"/>
                  </a:lnTo>
                  <a:lnTo>
                    <a:pt x="26925" y="185230"/>
                  </a:lnTo>
                  <a:lnTo>
                    <a:pt x="35224" y="192564"/>
                  </a:lnTo>
                  <a:lnTo>
                    <a:pt x="55962" y="198408"/>
                  </a:lnTo>
                  <a:lnTo>
                    <a:pt x="93283" y="19427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0F5D214B-26D7-405E-8506-03BA74C44A33}"/>
                </a:ext>
              </a:extLst>
            </p:cNvPr>
            <p:cNvSpPr/>
            <p:nvPr/>
          </p:nvSpPr>
          <p:spPr>
            <a:xfrm>
              <a:off x="8543106" y="9907050"/>
              <a:ext cx="46643" cy="31095"/>
            </a:xfrm>
            <a:custGeom>
              <a:avLst/>
              <a:gdLst/>
              <a:ahLst/>
              <a:cxnLst/>
              <a:rect l="0" t="0" r="0" b="0"/>
              <a:pathLst>
                <a:path w="46643" h="31095">
                  <a:moveTo>
                    <a:pt x="0" y="31094"/>
                  </a:moveTo>
                  <a:lnTo>
                    <a:pt x="8957" y="22136"/>
                  </a:lnTo>
                  <a:lnTo>
                    <a:pt x="5133" y="25962"/>
                  </a:lnTo>
                  <a:lnTo>
                    <a:pt x="22155" y="17193"/>
                  </a:lnTo>
                  <a:lnTo>
                    <a:pt x="46642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353FF6E1-7363-4CFB-8E01-75468BEFAF6D}"/>
              </a:ext>
            </a:extLst>
          </p:cNvPr>
          <p:cNvCxnSpPr/>
          <p:nvPr/>
        </p:nvCxnSpPr>
        <p:spPr>
          <a:xfrm>
            <a:off x="6498669" y="11345152"/>
            <a:ext cx="1795684" cy="0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CAE8842D-4AE3-48E1-B87E-F64F93AFF6BD}"/>
              </a:ext>
            </a:extLst>
          </p:cNvPr>
          <p:cNvCxnSpPr/>
          <p:nvPr/>
        </p:nvCxnSpPr>
        <p:spPr>
          <a:xfrm flipH="1">
            <a:off x="3762387" y="11088625"/>
            <a:ext cx="2689641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BC962D08-2D92-4481-B41F-AAA576E80363}"/>
              </a:ext>
            </a:extLst>
          </p:cNvPr>
          <p:cNvGrpSpPr/>
          <p:nvPr/>
        </p:nvGrpSpPr>
        <p:grpSpPr>
          <a:xfrm>
            <a:off x="955255" y="10905050"/>
            <a:ext cx="2495344" cy="688856"/>
            <a:chOff x="955255" y="10905050"/>
            <a:chExt cx="2495344" cy="688856"/>
          </a:xfrm>
        </p:grpSpPr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76E483F2-1B8A-4EC1-A397-7C170DA238EF}"/>
                </a:ext>
              </a:extLst>
            </p:cNvPr>
            <p:cNvSpPr/>
            <p:nvPr/>
          </p:nvSpPr>
          <p:spPr>
            <a:xfrm>
              <a:off x="955255" y="10980625"/>
              <a:ext cx="171907" cy="395623"/>
            </a:xfrm>
            <a:custGeom>
              <a:avLst/>
              <a:gdLst/>
              <a:ahLst/>
              <a:cxnLst/>
              <a:rect l="0" t="0" r="0" b="0"/>
              <a:pathLst>
                <a:path w="171907" h="395623">
                  <a:moveTo>
                    <a:pt x="171906" y="76906"/>
                  </a:moveTo>
                  <a:lnTo>
                    <a:pt x="164837" y="59152"/>
                  </a:lnTo>
                  <a:lnTo>
                    <a:pt x="130248" y="6505"/>
                  </a:lnTo>
                  <a:lnTo>
                    <a:pt x="122541" y="2333"/>
                  </a:lnTo>
                  <a:lnTo>
                    <a:pt x="104765" y="0"/>
                  </a:lnTo>
                  <a:lnTo>
                    <a:pt x="85348" y="6449"/>
                  </a:lnTo>
                  <a:lnTo>
                    <a:pt x="75333" y="11796"/>
                  </a:lnTo>
                  <a:lnTo>
                    <a:pt x="57296" y="33862"/>
                  </a:lnTo>
                  <a:lnTo>
                    <a:pt x="27967" y="91792"/>
                  </a:lnTo>
                  <a:lnTo>
                    <a:pt x="8605" y="141391"/>
                  </a:lnTo>
                  <a:lnTo>
                    <a:pt x="0" y="183590"/>
                  </a:lnTo>
                  <a:lnTo>
                    <a:pt x="7535" y="241338"/>
                  </a:lnTo>
                  <a:lnTo>
                    <a:pt x="14821" y="254762"/>
                  </a:lnTo>
                  <a:lnTo>
                    <a:pt x="34432" y="271981"/>
                  </a:lnTo>
                  <a:lnTo>
                    <a:pt x="48299" y="274326"/>
                  </a:lnTo>
                  <a:lnTo>
                    <a:pt x="82133" y="270023"/>
                  </a:lnTo>
                  <a:lnTo>
                    <a:pt x="123522" y="253032"/>
                  </a:lnTo>
                  <a:lnTo>
                    <a:pt x="153540" y="227461"/>
                  </a:lnTo>
                  <a:lnTo>
                    <a:pt x="170591" y="202129"/>
                  </a:lnTo>
                  <a:lnTo>
                    <a:pt x="171893" y="199255"/>
                  </a:lnTo>
                  <a:lnTo>
                    <a:pt x="171034" y="199931"/>
                  </a:lnTo>
                  <a:lnTo>
                    <a:pt x="168734" y="202972"/>
                  </a:lnTo>
                  <a:lnTo>
                    <a:pt x="162435" y="252838"/>
                  </a:lnTo>
                  <a:lnTo>
                    <a:pt x="158160" y="302931"/>
                  </a:lnTo>
                  <a:lnTo>
                    <a:pt x="160842" y="364741"/>
                  </a:lnTo>
                  <a:lnTo>
                    <a:pt x="164133" y="39562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BE0CA52F-36F3-4DA4-A0C7-946A4D704AEB}"/>
                </a:ext>
              </a:extLst>
            </p:cNvPr>
            <p:cNvSpPr/>
            <p:nvPr/>
          </p:nvSpPr>
          <p:spPr>
            <a:xfrm>
              <a:off x="1204897" y="11060505"/>
              <a:ext cx="23321" cy="168045"/>
            </a:xfrm>
            <a:custGeom>
              <a:avLst/>
              <a:gdLst/>
              <a:ahLst/>
              <a:cxnLst/>
              <a:rect l="0" t="0" r="0" b="0"/>
              <a:pathLst>
                <a:path w="23321" h="168045">
                  <a:moveTo>
                    <a:pt x="0" y="12573"/>
                  </a:moveTo>
                  <a:lnTo>
                    <a:pt x="4126" y="194"/>
                  </a:lnTo>
                  <a:lnTo>
                    <a:pt x="5342" y="0"/>
                  </a:lnTo>
                  <a:lnTo>
                    <a:pt x="7293" y="29124"/>
                  </a:lnTo>
                  <a:lnTo>
                    <a:pt x="11805" y="88397"/>
                  </a:lnTo>
                  <a:lnTo>
                    <a:pt x="17357" y="146274"/>
                  </a:lnTo>
                  <a:lnTo>
                    <a:pt x="23320" y="16804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056158C0-B887-41E1-B045-CCF15BA70F11}"/>
                </a:ext>
              </a:extLst>
            </p:cNvPr>
            <p:cNvSpPr/>
            <p:nvPr/>
          </p:nvSpPr>
          <p:spPr>
            <a:xfrm>
              <a:off x="1268616" y="11134083"/>
              <a:ext cx="107018" cy="296578"/>
            </a:xfrm>
            <a:custGeom>
              <a:avLst/>
              <a:gdLst/>
              <a:ahLst/>
              <a:cxnLst/>
              <a:rect l="0" t="0" r="0" b="0"/>
              <a:pathLst>
                <a:path w="107018" h="296578">
                  <a:moveTo>
                    <a:pt x="6243" y="8958"/>
                  </a:moveTo>
                  <a:lnTo>
                    <a:pt x="15200" y="0"/>
                  </a:lnTo>
                  <a:lnTo>
                    <a:pt x="11375" y="3826"/>
                  </a:lnTo>
                  <a:lnTo>
                    <a:pt x="3637" y="19817"/>
                  </a:lnTo>
                  <a:lnTo>
                    <a:pt x="0" y="49219"/>
                  </a:lnTo>
                  <a:lnTo>
                    <a:pt x="6059" y="70614"/>
                  </a:lnTo>
                  <a:lnTo>
                    <a:pt x="17390" y="89047"/>
                  </a:lnTo>
                  <a:lnTo>
                    <a:pt x="31062" y="100120"/>
                  </a:lnTo>
                  <a:lnTo>
                    <a:pt x="45777" y="103312"/>
                  </a:lnTo>
                  <a:lnTo>
                    <a:pt x="53328" y="102955"/>
                  </a:lnTo>
                  <a:lnTo>
                    <a:pt x="70931" y="93344"/>
                  </a:lnTo>
                  <a:lnTo>
                    <a:pt x="88544" y="76692"/>
                  </a:lnTo>
                  <a:lnTo>
                    <a:pt x="105580" y="49949"/>
                  </a:lnTo>
                  <a:lnTo>
                    <a:pt x="107017" y="49241"/>
                  </a:lnTo>
                  <a:lnTo>
                    <a:pt x="100589" y="111891"/>
                  </a:lnTo>
                  <a:lnTo>
                    <a:pt x="95713" y="159994"/>
                  </a:lnTo>
                  <a:lnTo>
                    <a:pt x="88798" y="222135"/>
                  </a:lnTo>
                  <a:lnTo>
                    <a:pt x="84613" y="284386"/>
                  </a:lnTo>
                  <a:lnTo>
                    <a:pt x="83978" y="29657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C7B3D8F1-555C-4E81-B566-B0611DB3E6E8}"/>
                </a:ext>
              </a:extLst>
            </p:cNvPr>
            <p:cNvSpPr/>
            <p:nvPr/>
          </p:nvSpPr>
          <p:spPr>
            <a:xfrm>
              <a:off x="1451980" y="11092244"/>
              <a:ext cx="390347" cy="145459"/>
            </a:xfrm>
            <a:custGeom>
              <a:avLst/>
              <a:gdLst/>
              <a:ahLst/>
              <a:cxnLst/>
              <a:rect l="0" t="0" r="0" b="0"/>
              <a:pathLst>
                <a:path w="390347" h="145459">
                  <a:moveTo>
                    <a:pt x="32764" y="43023"/>
                  </a:moveTo>
                  <a:lnTo>
                    <a:pt x="36890" y="26516"/>
                  </a:lnTo>
                  <a:lnTo>
                    <a:pt x="35515" y="22517"/>
                  </a:lnTo>
                  <a:lnTo>
                    <a:pt x="32006" y="20715"/>
                  </a:lnTo>
                  <a:lnTo>
                    <a:pt x="27076" y="20377"/>
                  </a:lnTo>
                  <a:lnTo>
                    <a:pt x="22062" y="23608"/>
                  </a:lnTo>
                  <a:lnTo>
                    <a:pt x="7616" y="43796"/>
                  </a:lnTo>
                  <a:lnTo>
                    <a:pt x="570" y="58913"/>
                  </a:lnTo>
                  <a:lnTo>
                    <a:pt x="0" y="94373"/>
                  </a:lnTo>
                  <a:lnTo>
                    <a:pt x="5302" y="125322"/>
                  </a:lnTo>
                  <a:lnTo>
                    <a:pt x="9273" y="132437"/>
                  </a:lnTo>
                  <a:lnTo>
                    <a:pt x="20596" y="142648"/>
                  </a:lnTo>
                  <a:lnTo>
                    <a:pt x="38872" y="145458"/>
                  </a:lnTo>
                  <a:lnTo>
                    <a:pt x="49792" y="144998"/>
                  </a:lnTo>
                  <a:lnTo>
                    <a:pt x="68835" y="137578"/>
                  </a:lnTo>
                  <a:lnTo>
                    <a:pt x="77540" y="131971"/>
                  </a:lnTo>
                  <a:lnTo>
                    <a:pt x="91820" y="114225"/>
                  </a:lnTo>
                  <a:lnTo>
                    <a:pt x="102197" y="92807"/>
                  </a:lnTo>
                  <a:lnTo>
                    <a:pt x="106809" y="71771"/>
                  </a:lnTo>
                  <a:lnTo>
                    <a:pt x="105279" y="36377"/>
                  </a:lnTo>
                  <a:lnTo>
                    <a:pt x="102700" y="29955"/>
                  </a:lnTo>
                  <a:lnTo>
                    <a:pt x="99254" y="27401"/>
                  </a:lnTo>
                  <a:lnTo>
                    <a:pt x="95229" y="27425"/>
                  </a:lnTo>
                  <a:lnTo>
                    <a:pt x="93409" y="30034"/>
                  </a:lnTo>
                  <a:lnTo>
                    <a:pt x="93690" y="39842"/>
                  </a:lnTo>
                  <a:lnTo>
                    <a:pt x="102831" y="59930"/>
                  </a:lnTo>
                  <a:lnTo>
                    <a:pt x="124734" y="86420"/>
                  </a:lnTo>
                  <a:lnTo>
                    <a:pt x="143313" y="96859"/>
                  </a:lnTo>
                  <a:lnTo>
                    <a:pt x="162223" y="100636"/>
                  </a:lnTo>
                  <a:lnTo>
                    <a:pt x="179265" y="99434"/>
                  </a:lnTo>
                  <a:lnTo>
                    <a:pt x="185710" y="95314"/>
                  </a:lnTo>
                  <a:lnTo>
                    <a:pt x="195174" y="81522"/>
                  </a:lnTo>
                  <a:lnTo>
                    <a:pt x="210347" y="21264"/>
                  </a:lnTo>
                  <a:lnTo>
                    <a:pt x="218504" y="8592"/>
                  </a:lnTo>
                  <a:lnTo>
                    <a:pt x="224825" y="4522"/>
                  </a:lnTo>
                  <a:lnTo>
                    <a:pt x="241061" y="0"/>
                  </a:lnTo>
                  <a:lnTo>
                    <a:pt x="247636" y="1385"/>
                  </a:lnTo>
                  <a:lnTo>
                    <a:pt x="252884" y="4900"/>
                  </a:lnTo>
                  <a:lnTo>
                    <a:pt x="257246" y="9834"/>
                  </a:lnTo>
                  <a:lnTo>
                    <a:pt x="262092" y="24530"/>
                  </a:lnTo>
                  <a:lnTo>
                    <a:pt x="274085" y="78465"/>
                  </a:lnTo>
                  <a:lnTo>
                    <a:pt x="279941" y="99369"/>
                  </a:lnTo>
                  <a:lnTo>
                    <a:pt x="288302" y="114418"/>
                  </a:lnTo>
                  <a:lnTo>
                    <a:pt x="306848" y="132603"/>
                  </a:lnTo>
                  <a:lnTo>
                    <a:pt x="313951" y="135565"/>
                  </a:lnTo>
                  <a:lnTo>
                    <a:pt x="328754" y="136551"/>
                  </a:lnTo>
                  <a:lnTo>
                    <a:pt x="341666" y="131809"/>
                  </a:lnTo>
                  <a:lnTo>
                    <a:pt x="347528" y="128125"/>
                  </a:lnTo>
                  <a:lnTo>
                    <a:pt x="364032" y="98181"/>
                  </a:lnTo>
                  <a:lnTo>
                    <a:pt x="367710" y="73296"/>
                  </a:lnTo>
                  <a:lnTo>
                    <a:pt x="367482" y="60614"/>
                  </a:lnTo>
                  <a:lnTo>
                    <a:pt x="365602" y="53887"/>
                  </a:lnTo>
                  <a:lnTo>
                    <a:pt x="362622" y="51129"/>
                  </a:lnTo>
                  <a:lnTo>
                    <a:pt x="358907" y="51018"/>
                  </a:lnTo>
                  <a:lnTo>
                    <a:pt x="356431" y="55263"/>
                  </a:lnTo>
                  <a:lnTo>
                    <a:pt x="353680" y="71496"/>
                  </a:lnTo>
                  <a:lnTo>
                    <a:pt x="357063" y="88499"/>
                  </a:lnTo>
                  <a:lnTo>
                    <a:pt x="365189" y="103830"/>
                  </a:lnTo>
                  <a:lnTo>
                    <a:pt x="390346" y="12853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7F6F097C-8BAC-495A-8DC3-C41E0CF9F285}"/>
                </a:ext>
              </a:extLst>
            </p:cNvPr>
            <p:cNvSpPr/>
            <p:nvPr/>
          </p:nvSpPr>
          <p:spPr>
            <a:xfrm>
              <a:off x="1923708" y="11111947"/>
              <a:ext cx="11901" cy="77735"/>
            </a:xfrm>
            <a:custGeom>
              <a:avLst/>
              <a:gdLst/>
              <a:ahLst/>
              <a:cxnLst/>
              <a:rect l="0" t="0" r="0" b="0"/>
              <a:pathLst>
                <a:path w="11901" h="77735">
                  <a:moveTo>
                    <a:pt x="4127" y="0"/>
                  </a:moveTo>
                  <a:lnTo>
                    <a:pt x="0" y="12379"/>
                  </a:lnTo>
                  <a:lnTo>
                    <a:pt x="277" y="25367"/>
                  </a:lnTo>
                  <a:lnTo>
                    <a:pt x="11900" y="7773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B6736569-0352-4A8B-BE24-BC152191E57D}"/>
                </a:ext>
              </a:extLst>
            </p:cNvPr>
            <p:cNvSpPr/>
            <p:nvPr/>
          </p:nvSpPr>
          <p:spPr>
            <a:xfrm>
              <a:off x="1888967" y="11018664"/>
              <a:ext cx="7775" cy="7774"/>
            </a:xfrm>
            <a:custGeom>
              <a:avLst/>
              <a:gdLst/>
              <a:ahLst/>
              <a:cxnLst/>
              <a:rect l="0" t="0" r="0" b="0"/>
              <a:pathLst>
                <a:path w="7775" h="7774">
                  <a:moveTo>
                    <a:pt x="7774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39B0D0BA-2BA0-4170-A271-F45C4AA64E90}"/>
                </a:ext>
              </a:extLst>
            </p:cNvPr>
            <p:cNvSpPr/>
            <p:nvPr/>
          </p:nvSpPr>
          <p:spPr>
            <a:xfrm>
              <a:off x="2011362" y="10963563"/>
              <a:ext cx="219641" cy="210909"/>
            </a:xfrm>
            <a:custGeom>
              <a:avLst/>
              <a:gdLst/>
              <a:ahLst/>
              <a:cxnLst/>
              <a:rect l="0" t="0" r="0" b="0"/>
              <a:pathLst>
                <a:path w="219641" h="210909">
                  <a:moveTo>
                    <a:pt x="48623" y="117289"/>
                  </a:moveTo>
                  <a:lnTo>
                    <a:pt x="16164" y="132235"/>
                  </a:lnTo>
                  <a:lnTo>
                    <a:pt x="5981" y="143797"/>
                  </a:lnTo>
                  <a:lnTo>
                    <a:pt x="2057" y="150508"/>
                  </a:lnTo>
                  <a:lnTo>
                    <a:pt x="0" y="167178"/>
                  </a:lnTo>
                  <a:lnTo>
                    <a:pt x="2828" y="184375"/>
                  </a:lnTo>
                  <a:lnTo>
                    <a:pt x="9844" y="197777"/>
                  </a:lnTo>
                  <a:lnTo>
                    <a:pt x="23326" y="207188"/>
                  </a:lnTo>
                  <a:lnTo>
                    <a:pt x="31758" y="210908"/>
                  </a:lnTo>
                  <a:lnTo>
                    <a:pt x="39971" y="209931"/>
                  </a:lnTo>
                  <a:lnTo>
                    <a:pt x="56006" y="199634"/>
                  </a:lnTo>
                  <a:lnTo>
                    <a:pt x="64860" y="181238"/>
                  </a:lnTo>
                  <a:lnTo>
                    <a:pt x="67221" y="170287"/>
                  </a:lnTo>
                  <a:lnTo>
                    <a:pt x="58164" y="117733"/>
                  </a:lnTo>
                  <a:lnTo>
                    <a:pt x="43197" y="61183"/>
                  </a:lnTo>
                  <a:lnTo>
                    <a:pt x="26981" y="0"/>
                  </a:lnTo>
                  <a:lnTo>
                    <a:pt x="29013" y="1956"/>
                  </a:lnTo>
                  <a:lnTo>
                    <a:pt x="50891" y="65044"/>
                  </a:lnTo>
                  <a:lnTo>
                    <a:pt x="72615" y="121099"/>
                  </a:lnTo>
                  <a:lnTo>
                    <a:pt x="103716" y="166403"/>
                  </a:lnTo>
                  <a:lnTo>
                    <a:pt x="114718" y="175080"/>
                  </a:lnTo>
                  <a:lnTo>
                    <a:pt x="136156" y="182418"/>
                  </a:lnTo>
                  <a:lnTo>
                    <a:pt x="144118" y="181437"/>
                  </a:lnTo>
                  <a:lnTo>
                    <a:pt x="150291" y="178193"/>
                  </a:lnTo>
                  <a:lnTo>
                    <a:pt x="155269" y="173439"/>
                  </a:lnTo>
                  <a:lnTo>
                    <a:pt x="166402" y="150241"/>
                  </a:lnTo>
                  <a:lnTo>
                    <a:pt x="168601" y="148758"/>
                  </a:lnTo>
                  <a:lnTo>
                    <a:pt x="170067" y="152087"/>
                  </a:lnTo>
                  <a:lnTo>
                    <a:pt x="173424" y="165576"/>
                  </a:lnTo>
                  <a:lnTo>
                    <a:pt x="180673" y="180210"/>
                  </a:lnTo>
                  <a:lnTo>
                    <a:pt x="194260" y="193047"/>
                  </a:lnTo>
                  <a:lnTo>
                    <a:pt x="219640" y="21057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F0B664DF-CEE0-4802-ADE2-BBAC3E1A45DE}"/>
                </a:ext>
              </a:extLst>
            </p:cNvPr>
            <p:cNvSpPr/>
            <p:nvPr/>
          </p:nvSpPr>
          <p:spPr>
            <a:xfrm>
              <a:off x="2402020" y="11080852"/>
              <a:ext cx="101057" cy="29378"/>
            </a:xfrm>
            <a:custGeom>
              <a:avLst/>
              <a:gdLst/>
              <a:ahLst/>
              <a:cxnLst/>
              <a:rect l="0" t="0" r="0" b="0"/>
              <a:pathLst>
                <a:path w="101057" h="29378">
                  <a:moveTo>
                    <a:pt x="0" y="0"/>
                  </a:moveTo>
                  <a:lnTo>
                    <a:pt x="4127" y="16507"/>
                  </a:lnTo>
                  <a:lnTo>
                    <a:pt x="8797" y="21370"/>
                  </a:lnTo>
                  <a:lnTo>
                    <a:pt x="23200" y="26772"/>
                  </a:lnTo>
                  <a:lnTo>
                    <a:pt x="59733" y="29377"/>
                  </a:lnTo>
                  <a:lnTo>
                    <a:pt x="83054" y="24635"/>
                  </a:lnTo>
                  <a:lnTo>
                    <a:pt x="101056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DA86953A-D884-4685-98D9-19F63538A618}"/>
                </a:ext>
              </a:extLst>
            </p:cNvPr>
            <p:cNvSpPr/>
            <p:nvPr/>
          </p:nvSpPr>
          <p:spPr>
            <a:xfrm>
              <a:off x="2402020" y="10995344"/>
              <a:ext cx="62189" cy="178791"/>
            </a:xfrm>
            <a:custGeom>
              <a:avLst/>
              <a:gdLst/>
              <a:ahLst/>
              <a:cxnLst/>
              <a:rect l="0" t="0" r="0" b="0"/>
              <a:pathLst>
                <a:path w="62189" h="178791">
                  <a:moveTo>
                    <a:pt x="0" y="0"/>
                  </a:moveTo>
                  <a:lnTo>
                    <a:pt x="4127" y="47405"/>
                  </a:lnTo>
                  <a:lnTo>
                    <a:pt x="22056" y="104469"/>
                  </a:lnTo>
                  <a:lnTo>
                    <a:pt x="52981" y="162062"/>
                  </a:lnTo>
                  <a:lnTo>
                    <a:pt x="62188" y="17879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DE15793D-060E-4F4B-AF5C-5FC5C47876C3}"/>
                </a:ext>
              </a:extLst>
            </p:cNvPr>
            <p:cNvSpPr/>
            <p:nvPr/>
          </p:nvSpPr>
          <p:spPr>
            <a:xfrm>
              <a:off x="2742787" y="10927223"/>
              <a:ext cx="55684" cy="192498"/>
            </a:xfrm>
            <a:custGeom>
              <a:avLst/>
              <a:gdLst/>
              <a:ahLst/>
              <a:cxnLst/>
              <a:rect l="0" t="0" r="0" b="0"/>
              <a:pathLst>
                <a:path w="55684" h="192498">
                  <a:moveTo>
                    <a:pt x="24589" y="29252"/>
                  </a:moveTo>
                  <a:lnTo>
                    <a:pt x="2949" y="922"/>
                  </a:lnTo>
                  <a:lnTo>
                    <a:pt x="661" y="0"/>
                  </a:lnTo>
                  <a:lnTo>
                    <a:pt x="0" y="1978"/>
                  </a:lnTo>
                  <a:lnTo>
                    <a:pt x="12014" y="60424"/>
                  </a:lnTo>
                  <a:lnTo>
                    <a:pt x="22937" y="110971"/>
                  </a:lnTo>
                  <a:lnTo>
                    <a:pt x="45783" y="172868"/>
                  </a:lnTo>
                  <a:lnTo>
                    <a:pt x="55683" y="19249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B1E4240E-80E7-4A52-90B0-C77D976D813A}"/>
                </a:ext>
              </a:extLst>
            </p:cNvPr>
            <p:cNvSpPr/>
            <p:nvPr/>
          </p:nvSpPr>
          <p:spPr>
            <a:xfrm>
              <a:off x="2852885" y="11026437"/>
              <a:ext cx="24505" cy="93284"/>
            </a:xfrm>
            <a:custGeom>
              <a:avLst/>
              <a:gdLst/>
              <a:ahLst/>
              <a:cxnLst/>
              <a:rect l="0" t="0" r="0" b="0"/>
              <a:pathLst>
                <a:path w="24505" h="93284">
                  <a:moveTo>
                    <a:pt x="15547" y="0"/>
                  </a:moveTo>
                  <a:lnTo>
                    <a:pt x="23800" y="8255"/>
                  </a:lnTo>
                  <a:lnTo>
                    <a:pt x="24504" y="15004"/>
                  </a:lnTo>
                  <a:lnTo>
                    <a:pt x="10354" y="72620"/>
                  </a:lnTo>
                  <a:lnTo>
                    <a:pt x="0" y="9328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FFD88E4F-9523-4792-B4D2-FAEC8D0CF55E}"/>
                </a:ext>
              </a:extLst>
            </p:cNvPr>
            <p:cNvSpPr/>
            <p:nvPr/>
          </p:nvSpPr>
          <p:spPr>
            <a:xfrm>
              <a:off x="2821790" y="11041985"/>
              <a:ext cx="108831" cy="85509"/>
            </a:xfrm>
            <a:custGeom>
              <a:avLst/>
              <a:gdLst/>
              <a:ahLst/>
              <a:cxnLst/>
              <a:rect l="0" t="0" r="0" b="0"/>
              <a:pathLst>
                <a:path w="108831" h="85509">
                  <a:moveTo>
                    <a:pt x="0" y="0"/>
                  </a:moveTo>
                  <a:lnTo>
                    <a:pt x="12380" y="4127"/>
                  </a:lnTo>
                  <a:lnTo>
                    <a:pt x="73142" y="57158"/>
                  </a:lnTo>
                  <a:lnTo>
                    <a:pt x="108830" y="8550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C6D93B6D-97D8-4FEB-BFE1-9DCAF9177E60}"/>
                </a:ext>
              </a:extLst>
            </p:cNvPr>
            <p:cNvSpPr/>
            <p:nvPr/>
          </p:nvSpPr>
          <p:spPr>
            <a:xfrm>
              <a:off x="3025457" y="10905050"/>
              <a:ext cx="37719" cy="455650"/>
            </a:xfrm>
            <a:custGeom>
              <a:avLst/>
              <a:gdLst/>
              <a:ahLst/>
              <a:cxnLst/>
              <a:rect l="0" t="0" r="0" b="0"/>
              <a:pathLst>
                <a:path w="37719" h="455650">
                  <a:moveTo>
                    <a:pt x="21766" y="51425"/>
                  </a:moveTo>
                  <a:lnTo>
                    <a:pt x="34146" y="43173"/>
                  </a:lnTo>
                  <a:lnTo>
                    <a:pt x="36929" y="37286"/>
                  </a:lnTo>
                  <a:lnTo>
                    <a:pt x="37718" y="21534"/>
                  </a:lnTo>
                  <a:lnTo>
                    <a:pt x="32886" y="7623"/>
                  </a:lnTo>
                  <a:lnTo>
                    <a:pt x="29179" y="1494"/>
                  </a:lnTo>
                  <a:lnTo>
                    <a:pt x="24981" y="0"/>
                  </a:lnTo>
                  <a:lnTo>
                    <a:pt x="20454" y="1594"/>
                  </a:lnTo>
                  <a:lnTo>
                    <a:pt x="15709" y="5249"/>
                  </a:lnTo>
                  <a:lnTo>
                    <a:pt x="777" y="51660"/>
                  </a:lnTo>
                  <a:lnTo>
                    <a:pt x="0" y="86131"/>
                  </a:lnTo>
                  <a:lnTo>
                    <a:pt x="2073" y="130704"/>
                  </a:lnTo>
                  <a:lnTo>
                    <a:pt x="6046" y="182014"/>
                  </a:lnTo>
                  <a:lnTo>
                    <a:pt x="9559" y="223992"/>
                  </a:lnTo>
                  <a:lnTo>
                    <a:pt x="12764" y="259753"/>
                  </a:lnTo>
                  <a:lnTo>
                    <a:pt x="16901" y="321944"/>
                  </a:lnTo>
                  <a:lnTo>
                    <a:pt x="15861" y="381253"/>
                  </a:lnTo>
                  <a:lnTo>
                    <a:pt x="12520" y="418553"/>
                  </a:lnTo>
                  <a:lnTo>
                    <a:pt x="6219" y="45564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13CB2A19-BA3B-4172-810A-F9728857417C}"/>
                </a:ext>
              </a:extLst>
            </p:cNvPr>
            <p:cNvSpPr/>
            <p:nvPr/>
          </p:nvSpPr>
          <p:spPr>
            <a:xfrm>
              <a:off x="3020053" y="11088625"/>
              <a:ext cx="34944" cy="93284"/>
            </a:xfrm>
            <a:custGeom>
              <a:avLst/>
              <a:gdLst/>
              <a:ahLst/>
              <a:cxnLst/>
              <a:rect l="0" t="0" r="0" b="0"/>
              <a:pathLst>
                <a:path w="34944" h="93284">
                  <a:moveTo>
                    <a:pt x="3849" y="93283"/>
                  </a:moveTo>
                  <a:lnTo>
                    <a:pt x="0" y="43304"/>
                  </a:lnTo>
                  <a:lnTo>
                    <a:pt x="1283" y="34052"/>
                  </a:lnTo>
                  <a:lnTo>
                    <a:pt x="4729" y="27021"/>
                  </a:lnTo>
                  <a:lnTo>
                    <a:pt x="34943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00DDC95A-906C-40B2-A962-22C31FB8ADC8}"/>
                </a:ext>
              </a:extLst>
            </p:cNvPr>
            <p:cNvSpPr/>
            <p:nvPr/>
          </p:nvSpPr>
          <p:spPr>
            <a:xfrm>
              <a:off x="3114190" y="11054661"/>
              <a:ext cx="69325" cy="87882"/>
            </a:xfrm>
            <a:custGeom>
              <a:avLst/>
              <a:gdLst/>
              <a:ahLst/>
              <a:cxnLst/>
              <a:rect l="0" t="0" r="0" b="0"/>
              <a:pathLst>
                <a:path w="69325" h="87882">
                  <a:moveTo>
                    <a:pt x="10768" y="41738"/>
                  </a:moveTo>
                  <a:lnTo>
                    <a:pt x="10768" y="58245"/>
                  </a:lnTo>
                  <a:lnTo>
                    <a:pt x="15374" y="70955"/>
                  </a:lnTo>
                  <a:lnTo>
                    <a:pt x="19021" y="76763"/>
                  </a:lnTo>
                  <a:lnTo>
                    <a:pt x="24908" y="79771"/>
                  </a:lnTo>
                  <a:lnTo>
                    <a:pt x="40661" y="80811"/>
                  </a:lnTo>
                  <a:lnTo>
                    <a:pt x="47971" y="77288"/>
                  </a:lnTo>
                  <a:lnTo>
                    <a:pt x="60700" y="64160"/>
                  </a:lnTo>
                  <a:lnTo>
                    <a:pt x="67509" y="46809"/>
                  </a:lnTo>
                  <a:lnTo>
                    <a:pt x="69324" y="37345"/>
                  </a:lnTo>
                  <a:lnTo>
                    <a:pt x="67944" y="28445"/>
                  </a:lnTo>
                  <a:lnTo>
                    <a:pt x="59500" y="11646"/>
                  </a:lnTo>
                  <a:lnTo>
                    <a:pt x="52757" y="6130"/>
                  </a:lnTo>
                  <a:lnTo>
                    <a:pt x="36052" y="0"/>
                  </a:lnTo>
                  <a:lnTo>
                    <a:pt x="27624" y="957"/>
                  </a:lnTo>
                  <a:lnTo>
                    <a:pt x="11350" y="8930"/>
                  </a:lnTo>
                  <a:lnTo>
                    <a:pt x="5973" y="16411"/>
                  </a:lnTo>
                  <a:lnTo>
                    <a:pt x="0" y="36240"/>
                  </a:lnTo>
                  <a:lnTo>
                    <a:pt x="1952" y="57145"/>
                  </a:lnTo>
                  <a:lnTo>
                    <a:pt x="4890" y="67557"/>
                  </a:lnTo>
                  <a:lnTo>
                    <a:pt x="15065" y="81427"/>
                  </a:lnTo>
                  <a:lnTo>
                    <a:pt x="21406" y="86336"/>
                  </a:lnTo>
                  <a:lnTo>
                    <a:pt x="27361" y="87881"/>
                  </a:lnTo>
                  <a:lnTo>
                    <a:pt x="33059" y="87183"/>
                  </a:lnTo>
                  <a:lnTo>
                    <a:pt x="38585" y="84990"/>
                  </a:lnTo>
                  <a:lnTo>
                    <a:pt x="47027" y="75645"/>
                  </a:lnTo>
                  <a:lnTo>
                    <a:pt x="50488" y="69525"/>
                  </a:lnTo>
                  <a:lnTo>
                    <a:pt x="53659" y="66309"/>
                  </a:lnTo>
                  <a:lnTo>
                    <a:pt x="56636" y="65028"/>
                  </a:lnTo>
                  <a:lnTo>
                    <a:pt x="65183" y="6505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458CA094-D07B-4996-A7A4-EC3EE751FF9B}"/>
                </a:ext>
              </a:extLst>
            </p:cNvPr>
            <p:cNvSpPr/>
            <p:nvPr/>
          </p:nvSpPr>
          <p:spPr>
            <a:xfrm>
              <a:off x="3213762" y="10986770"/>
              <a:ext cx="27800" cy="125178"/>
            </a:xfrm>
            <a:custGeom>
              <a:avLst/>
              <a:gdLst/>
              <a:ahLst/>
              <a:cxnLst/>
              <a:rect l="0" t="0" r="0" b="0"/>
              <a:pathLst>
                <a:path w="27800" h="125178">
                  <a:moveTo>
                    <a:pt x="4478" y="24121"/>
                  </a:moveTo>
                  <a:lnTo>
                    <a:pt x="0" y="0"/>
                  </a:lnTo>
                  <a:lnTo>
                    <a:pt x="629" y="267"/>
                  </a:lnTo>
                  <a:lnTo>
                    <a:pt x="3631" y="10928"/>
                  </a:lnTo>
                  <a:lnTo>
                    <a:pt x="12596" y="67036"/>
                  </a:lnTo>
                  <a:lnTo>
                    <a:pt x="27799" y="12517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C5486B76-B42B-4120-A211-BC2545F0F278}"/>
                </a:ext>
              </a:extLst>
            </p:cNvPr>
            <p:cNvSpPr/>
            <p:nvPr/>
          </p:nvSpPr>
          <p:spPr>
            <a:xfrm>
              <a:off x="3280428" y="10923306"/>
              <a:ext cx="23322" cy="165320"/>
            </a:xfrm>
            <a:custGeom>
              <a:avLst/>
              <a:gdLst/>
              <a:ahLst/>
              <a:cxnLst/>
              <a:rect l="0" t="0" r="0" b="0"/>
              <a:pathLst>
                <a:path w="23322" h="165320">
                  <a:moveTo>
                    <a:pt x="0" y="40943"/>
                  </a:moveTo>
                  <a:lnTo>
                    <a:pt x="4479" y="18550"/>
                  </a:lnTo>
                  <a:lnTo>
                    <a:pt x="2567" y="28112"/>
                  </a:lnTo>
                  <a:lnTo>
                    <a:pt x="4888" y="0"/>
                  </a:lnTo>
                  <a:lnTo>
                    <a:pt x="6713" y="692"/>
                  </a:lnTo>
                  <a:lnTo>
                    <a:pt x="13410" y="46868"/>
                  </a:lnTo>
                  <a:lnTo>
                    <a:pt x="20001" y="99896"/>
                  </a:lnTo>
                  <a:lnTo>
                    <a:pt x="22665" y="150861"/>
                  </a:lnTo>
                  <a:lnTo>
                    <a:pt x="23321" y="16531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486C994C-721F-4EF7-945E-D389821BC054}"/>
                </a:ext>
              </a:extLst>
            </p:cNvPr>
            <p:cNvSpPr/>
            <p:nvPr/>
          </p:nvSpPr>
          <p:spPr>
            <a:xfrm>
              <a:off x="3233307" y="11038385"/>
              <a:ext cx="217292" cy="112430"/>
            </a:xfrm>
            <a:custGeom>
              <a:avLst/>
              <a:gdLst/>
              <a:ahLst/>
              <a:cxnLst/>
              <a:rect l="0" t="0" r="0" b="0"/>
              <a:pathLst>
                <a:path w="217292" h="112430">
                  <a:moveTo>
                    <a:pt x="8254" y="50240"/>
                  </a:moveTo>
                  <a:lnTo>
                    <a:pt x="0" y="33734"/>
                  </a:lnTo>
                  <a:lnTo>
                    <a:pt x="161" y="28008"/>
                  </a:lnTo>
                  <a:lnTo>
                    <a:pt x="2859" y="23327"/>
                  </a:lnTo>
                  <a:lnTo>
                    <a:pt x="7248" y="19342"/>
                  </a:lnTo>
                  <a:lnTo>
                    <a:pt x="65829" y="7605"/>
                  </a:lnTo>
                  <a:lnTo>
                    <a:pt x="122031" y="0"/>
                  </a:lnTo>
                  <a:lnTo>
                    <a:pt x="128155" y="2064"/>
                  </a:lnTo>
                  <a:lnTo>
                    <a:pt x="132238" y="6894"/>
                  </a:lnTo>
                  <a:lnTo>
                    <a:pt x="147262" y="42038"/>
                  </a:lnTo>
                  <a:lnTo>
                    <a:pt x="158999" y="54080"/>
                  </a:lnTo>
                  <a:lnTo>
                    <a:pt x="165757" y="56254"/>
                  </a:lnTo>
                  <a:lnTo>
                    <a:pt x="180175" y="54066"/>
                  </a:lnTo>
                  <a:lnTo>
                    <a:pt x="185920" y="50199"/>
                  </a:lnTo>
                  <a:lnTo>
                    <a:pt x="208479" y="22244"/>
                  </a:lnTo>
                  <a:lnTo>
                    <a:pt x="211699" y="22076"/>
                  </a:lnTo>
                  <a:lnTo>
                    <a:pt x="213846" y="25417"/>
                  </a:lnTo>
                  <a:lnTo>
                    <a:pt x="217291" y="63859"/>
                  </a:lnTo>
                  <a:lnTo>
                    <a:pt x="210366" y="11242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35ADAB9C-A480-4778-B621-25EA63A3AEEE}"/>
                </a:ext>
              </a:extLst>
            </p:cNvPr>
            <p:cNvSpPr/>
            <p:nvPr/>
          </p:nvSpPr>
          <p:spPr>
            <a:xfrm>
              <a:off x="2886753" y="11465551"/>
              <a:ext cx="106056" cy="104135"/>
            </a:xfrm>
            <a:custGeom>
              <a:avLst/>
              <a:gdLst/>
              <a:ahLst/>
              <a:cxnLst/>
              <a:rect l="0" t="0" r="0" b="0"/>
              <a:pathLst>
                <a:path w="106056" h="104135">
                  <a:moveTo>
                    <a:pt x="106055" y="73939"/>
                  </a:moveTo>
                  <a:lnTo>
                    <a:pt x="67988" y="14519"/>
                  </a:lnTo>
                  <a:lnTo>
                    <a:pt x="51996" y="603"/>
                  </a:lnTo>
                  <a:lnTo>
                    <a:pt x="43240" y="0"/>
                  </a:lnTo>
                  <a:lnTo>
                    <a:pt x="24299" y="8543"/>
                  </a:lnTo>
                  <a:lnTo>
                    <a:pt x="11274" y="23858"/>
                  </a:lnTo>
                  <a:lnTo>
                    <a:pt x="3469" y="43907"/>
                  </a:lnTo>
                  <a:lnTo>
                    <a:pt x="0" y="70093"/>
                  </a:lnTo>
                  <a:lnTo>
                    <a:pt x="2530" y="80875"/>
                  </a:lnTo>
                  <a:lnTo>
                    <a:pt x="14554" y="97463"/>
                  </a:lnTo>
                  <a:lnTo>
                    <a:pt x="22598" y="101713"/>
                  </a:lnTo>
                  <a:lnTo>
                    <a:pt x="40748" y="104134"/>
                  </a:lnTo>
                  <a:lnTo>
                    <a:pt x="48697" y="101842"/>
                  </a:lnTo>
                  <a:lnTo>
                    <a:pt x="62137" y="92386"/>
                  </a:lnTo>
                  <a:lnTo>
                    <a:pt x="71565" y="74940"/>
                  </a:lnTo>
                  <a:lnTo>
                    <a:pt x="79425" y="43141"/>
                  </a:lnTo>
                  <a:lnTo>
                    <a:pt x="80528" y="32678"/>
                  </a:lnTo>
                  <a:lnTo>
                    <a:pt x="82127" y="29157"/>
                  </a:lnTo>
                  <a:lnTo>
                    <a:pt x="84057" y="30265"/>
                  </a:lnTo>
                  <a:lnTo>
                    <a:pt x="106055" y="6616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BFBE71E5-81E7-4656-979D-9F0914FF3B19}"/>
                </a:ext>
              </a:extLst>
            </p:cNvPr>
            <p:cNvSpPr/>
            <p:nvPr/>
          </p:nvSpPr>
          <p:spPr>
            <a:xfrm>
              <a:off x="3080678" y="11477303"/>
              <a:ext cx="153110" cy="116603"/>
            </a:xfrm>
            <a:custGeom>
              <a:avLst/>
              <a:gdLst/>
              <a:ahLst/>
              <a:cxnLst/>
              <a:rect l="0" t="0" r="0" b="0"/>
              <a:pathLst>
                <a:path w="153110" h="116603">
                  <a:moveTo>
                    <a:pt x="36507" y="0"/>
                  </a:moveTo>
                  <a:lnTo>
                    <a:pt x="20000" y="8253"/>
                  </a:lnTo>
                  <a:lnTo>
                    <a:pt x="9592" y="19214"/>
                  </a:lnTo>
                  <a:lnTo>
                    <a:pt x="5608" y="25765"/>
                  </a:lnTo>
                  <a:lnTo>
                    <a:pt x="0" y="59745"/>
                  </a:lnTo>
                  <a:lnTo>
                    <a:pt x="4395" y="70060"/>
                  </a:lnTo>
                  <a:lnTo>
                    <a:pt x="23099" y="86128"/>
                  </a:lnTo>
                  <a:lnTo>
                    <a:pt x="50989" y="92117"/>
                  </a:lnTo>
                  <a:lnTo>
                    <a:pt x="80947" y="91037"/>
                  </a:lnTo>
                  <a:lnTo>
                    <a:pt x="105778" y="84798"/>
                  </a:lnTo>
                  <a:lnTo>
                    <a:pt x="126027" y="71661"/>
                  </a:lnTo>
                  <a:lnTo>
                    <a:pt x="140210" y="60352"/>
                  </a:lnTo>
                  <a:lnTo>
                    <a:pt x="142782" y="60964"/>
                  </a:lnTo>
                  <a:lnTo>
                    <a:pt x="153109" y="11660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E5431B94-1D69-4239-A22B-4DE887D8EFEB}"/>
                </a:ext>
              </a:extLst>
            </p:cNvPr>
            <p:cNvSpPr/>
            <p:nvPr/>
          </p:nvSpPr>
          <p:spPr>
            <a:xfrm>
              <a:off x="3229661" y="11418430"/>
              <a:ext cx="11901" cy="20005"/>
            </a:xfrm>
            <a:custGeom>
              <a:avLst/>
              <a:gdLst/>
              <a:ahLst/>
              <a:cxnLst/>
              <a:rect l="0" t="0" r="0" b="0"/>
              <a:pathLst>
                <a:path w="11901" h="20005">
                  <a:moveTo>
                    <a:pt x="4126" y="20004"/>
                  </a:moveTo>
                  <a:lnTo>
                    <a:pt x="0" y="3498"/>
                  </a:lnTo>
                  <a:lnTo>
                    <a:pt x="512" y="362"/>
                  </a:lnTo>
                  <a:lnTo>
                    <a:pt x="2580" y="0"/>
                  </a:lnTo>
                  <a:lnTo>
                    <a:pt x="11900" y="445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2C09637F-F2AC-43EA-9D16-DD0234C75ED8}"/>
                </a:ext>
              </a:extLst>
            </p:cNvPr>
            <p:cNvSpPr/>
            <p:nvPr/>
          </p:nvSpPr>
          <p:spPr>
            <a:xfrm>
              <a:off x="3300959" y="11359214"/>
              <a:ext cx="72753" cy="219835"/>
            </a:xfrm>
            <a:custGeom>
              <a:avLst/>
              <a:gdLst/>
              <a:ahLst/>
              <a:cxnLst/>
              <a:rect l="0" t="0" r="0" b="0"/>
              <a:pathLst>
                <a:path w="72753" h="219835">
                  <a:moveTo>
                    <a:pt x="72752" y="125862"/>
                  </a:moveTo>
                  <a:lnTo>
                    <a:pt x="56245" y="117609"/>
                  </a:lnTo>
                  <a:lnTo>
                    <a:pt x="38928" y="118163"/>
                  </a:lnTo>
                  <a:lnTo>
                    <a:pt x="29473" y="120729"/>
                  </a:lnTo>
                  <a:lnTo>
                    <a:pt x="12058" y="137401"/>
                  </a:lnTo>
                  <a:lnTo>
                    <a:pt x="3787" y="149101"/>
                  </a:lnTo>
                  <a:lnTo>
                    <a:pt x="0" y="161219"/>
                  </a:lnTo>
                  <a:lnTo>
                    <a:pt x="398" y="186202"/>
                  </a:lnTo>
                  <a:lnTo>
                    <a:pt x="6378" y="197184"/>
                  </a:lnTo>
                  <a:lnTo>
                    <a:pt x="26841" y="216294"/>
                  </a:lnTo>
                  <a:lnTo>
                    <a:pt x="36963" y="219834"/>
                  </a:lnTo>
                  <a:lnTo>
                    <a:pt x="46301" y="219605"/>
                  </a:lnTo>
                  <a:lnTo>
                    <a:pt x="55118" y="216860"/>
                  </a:lnTo>
                  <a:lnTo>
                    <a:pt x="60996" y="208985"/>
                  </a:lnTo>
                  <a:lnTo>
                    <a:pt x="67527" y="184110"/>
                  </a:lnTo>
                  <a:lnTo>
                    <a:pt x="67077" y="127862"/>
                  </a:lnTo>
                  <a:lnTo>
                    <a:pt x="61304" y="68305"/>
                  </a:lnTo>
                  <a:lnTo>
                    <a:pt x="54709" y="13045"/>
                  </a:lnTo>
                  <a:lnTo>
                    <a:pt x="51777" y="0"/>
                  </a:lnTo>
                  <a:lnTo>
                    <a:pt x="49895" y="55990"/>
                  </a:lnTo>
                  <a:lnTo>
                    <a:pt x="49637" y="116400"/>
                  </a:lnTo>
                  <a:lnTo>
                    <a:pt x="49493" y="177858"/>
                  </a:lnTo>
                  <a:lnTo>
                    <a:pt x="49431" y="21137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91F72DE9-3090-481B-87AC-EE47A8F1B420}"/>
              </a:ext>
            </a:extLst>
          </p:cNvPr>
          <p:cNvGrpSpPr/>
          <p:nvPr/>
        </p:nvGrpSpPr>
        <p:grpSpPr>
          <a:xfrm>
            <a:off x="4292235" y="10671302"/>
            <a:ext cx="1121621" cy="773576"/>
            <a:chOff x="4292235" y="10671302"/>
            <a:chExt cx="1121621" cy="773576"/>
          </a:xfrm>
        </p:grpSpPr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17F910D6-6B0C-41C2-9026-BB70AE956861}"/>
                </a:ext>
              </a:extLst>
            </p:cNvPr>
            <p:cNvSpPr/>
            <p:nvPr/>
          </p:nvSpPr>
          <p:spPr>
            <a:xfrm>
              <a:off x="4292235" y="10671302"/>
              <a:ext cx="208638" cy="325876"/>
            </a:xfrm>
            <a:custGeom>
              <a:avLst/>
              <a:gdLst/>
              <a:ahLst/>
              <a:cxnLst/>
              <a:rect l="0" t="0" r="0" b="0"/>
              <a:pathLst>
                <a:path w="208638" h="325876">
                  <a:moveTo>
                    <a:pt x="14299" y="230759"/>
                  </a:moveTo>
                  <a:lnTo>
                    <a:pt x="1920" y="239012"/>
                  </a:lnTo>
                  <a:lnTo>
                    <a:pt x="0" y="238851"/>
                  </a:lnTo>
                  <a:lnTo>
                    <a:pt x="447" y="236154"/>
                  </a:lnTo>
                  <a:lnTo>
                    <a:pt x="2473" y="231765"/>
                  </a:lnTo>
                  <a:lnTo>
                    <a:pt x="65955" y="170663"/>
                  </a:lnTo>
                  <a:lnTo>
                    <a:pt x="100885" y="126891"/>
                  </a:lnTo>
                  <a:lnTo>
                    <a:pt x="131381" y="80084"/>
                  </a:lnTo>
                  <a:lnTo>
                    <a:pt x="147814" y="42008"/>
                  </a:lnTo>
                  <a:lnTo>
                    <a:pt x="148223" y="27190"/>
                  </a:lnTo>
                  <a:lnTo>
                    <a:pt x="144177" y="14720"/>
                  </a:lnTo>
                  <a:lnTo>
                    <a:pt x="137161" y="3815"/>
                  </a:lnTo>
                  <a:lnTo>
                    <a:pt x="126437" y="0"/>
                  </a:lnTo>
                  <a:lnTo>
                    <a:pt x="98400" y="4974"/>
                  </a:lnTo>
                  <a:lnTo>
                    <a:pt x="85913" y="15457"/>
                  </a:lnTo>
                  <a:lnTo>
                    <a:pt x="65130" y="47832"/>
                  </a:lnTo>
                  <a:lnTo>
                    <a:pt x="58772" y="78921"/>
                  </a:lnTo>
                  <a:lnTo>
                    <a:pt x="59495" y="93257"/>
                  </a:lnTo>
                  <a:lnTo>
                    <a:pt x="78724" y="125308"/>
                  </a:lnTo>
                  <a:lnTo>
                    <a:pt x="130701" y="177346"/>
                  </a:lnTo>
                  <a:lnTo>
                    <a:pt x="183818" y="231056"/>
                  </a:lnTo>
                  <a:lnTo>
                    <a:pt x="204516" y="264576"/>
                  </a:lnTo>
                  <a:lnTo>
                    <a:pt x="207957" y="290990"/>
                  </a:lnTo>
                  <a:lnTo>
                    <a:pt x="203001" y="302007"/>
                  </a:lnTo>
                  <a:lnTo>
                    <a:pt x="183676" y="321158"/>
                  </a:lnTo>
                  <a:lnTo>
                    <a:pt x="171267" y="325574"/>
                  </a:lnTo>
                  <a:lnTo>
                    <a:pt x="143659" y="325875"/>
                  </a:lnTo>
                  <a:lnTo>
                    <a:pt x="132497" y="321808"/>
                  </a:lnTo>
                  <a:lnTo>
                    <a:pt x="115488" y="308077"/>
                  </a:lnTo>
                  <a:lnTo>
                    <a:pt x="111988" y="296988"/>
                  </a:lnTo>
                  <a:lnTo>
                    <a:pt x="112707" y="268543"/>
                  </a:lnTo>
                  <a:lnTo>
                    <a:pt x="130300" y="235749"/>
                  </a:lnTo>
                  <a:lnTo>
                    <a:pt x="169591" y="192506"/>
                  </a:lnTo>
                  <a:lnTo>
                    <a:pt x="208637" y="16079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36ED1128-E1E5-46C0-9D4C-2DD2335593C1}"/>
                </a:ext>
              </a:extLst>
            </p:cNvPr>
            <p:cNvSpPr/>
            <p:nvPr/>
          </p:nvSpPr>
          <p:spPr>
            <a:xfrm>
              <a:off x="4579710" y="10712265"/>
              <a:ext cx="175899" cy="220891"/>
            </a:xfrm>
            <a:custGeom>
              <a:avLst/>
              <a:gdLst/>
              <a:ahLst/>
              <a:cxnLst/>
              <a:rect l="0" t="0" r="0" b="0"/>
              <a:pathLst>
                <a:path w="175899" h="220891">
                  <a:moveTo>
                    <a:pt x="22218" y="18778"/>
                  </a:moveTo>
                  <a:lnTo>
                    <a:pt x="18092" y="2272"/>
                  </a:lnTo>
                  <a:lnTo>
                    <a:pt x="15148" y="0"/>
                  </a:lnTo>
                  <a:lnTo>
                    <a:pt x="11459" y="1076"/>
                  </a:lnTo>
                  <a:lnTo>
                    <a:pt x="7272" y="4386"/>
                  </a:lnTo>
                  <a:lnTo>
                    <a:pt x="2620" y="17276"/>
                  </a:lnTo>
                  <a:lnTo>
                    <a:pt x="0" y="60081"/>
                  </a:lnTo>
                  <a:lnTo>
                    <a:pt x="1115" y="105369"/>
                  </a:lnTo>
                  <a:lnTo>
                    <a:pt x="7369" y="151409"/>
                  </a:lnTo>
                  <a:lnTo>
                    <a:pt x="13911" y="207230"/>
                  </a:lnTo>
                  <a:lnTo>
                    <a:pt x="15816" y="209192"/>
                  </a:lnTo>
                  <a:lnTo>
                    <a:pt x="17950" y="207909"/>
                  </a:lnTo>
                  <a:lnTo>
                    <a:pt x="52982" y="161238"/>
                  </a:lnTo>
                  <a:lnTo>
                    <a:pt x="78262" y="142083"/>
                  </a:lnTo>
                  <a:lnTo>
                    <a:pt x="137127" y="114852"/>
                  </a:lnTo>
                  <a:lnTo>
                    <a:pt x="167110" y="103292"/>
                  </a:lnTo>
                  <a:lnTo>
                    <a:pt x="172364" y="98441"/>
                  </a:lnTo>
                  <a:lnTo>
                    <a:pt x="175003" y="92617"/>
                  </a:lnTo>
                  <a:lnTo>
                    <a:pt x="175898" y="86142"/>
                  </a:lnTo>
                  <a:lnTo>
                    <a:pt x="172176" y="81825"/>
                  </a:lnTo>
                  <a:lnTo>
                    <a:pt x="156525" y="77029"/>
                  </a:lnTo>
                  <a:lnTo>
                    <a:pt x="148032" y="78341"/>
                  </a:lnTo>
                  <a:lnTo>
                    <a:pt x="131687" y="86709"/>
                  </a:lnTo>
                  <a:lnTo>
                    <a:pt x="107917" y="122496"/>
                  </a:lnTo>
                  <a:lnTo>
                    <a:pt x="103780" y="154414"/>
                  </a:lnTo>
                  <a:lnTo>
                    <a:pt x="108564" y="184436"/>
                  </a:lnTo>
                  <a:lnTo>
                    <a:pt x="119328" y="203537"/>
                  </a:lnTo>
                  <a:lnTo>
                    <a:pt x="132748" y="213178"/>
                  </a:lnTo>
                  <a:lnTo>
                    <a:pt x="154368" y="22089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75AA31B4-BC2E-485D-8FC0-82FAB3CCF2CE}"/>
                </a:ext>
              </a:extLst>
            </p:cNvPr>
            <p:cNvSpPr/>
            <p:nvPr/>
          </p:nvSpPr>
          <p:spPr>
            <a:xfrm>
              <a:off x="4815059" y="10809639"/>
              <a:ext cx="91064" cy="92423"/>
            </a:xfrm>
            <a:custGeom>
              <a:avLst/>
              <a:gdLst/>
              <a:ahLst/>
              <a:cxnLst/>
              <a:rect l="0" t="0" r="0" b="0"/>
              <a:pathLst>
                <a:path w="91064" h="92423">
                  <a:moveTo>
                    <a:pt x="51169" y="53555"/>
                  </a:moveTo>
                  <a:lnTo>
                    <a:pt x="59422" y="61807"/>
                  </a:lnTo>
                  <a:lnTo>
                    <a:pt x="64445" y="62511"/>
                  </a:lnTo>
                  <a:lnTo>
                    <a:pt x="76935" y="58688"/>
                  </a:lnTo>
                  <a:lnTo>
                    <a:pt x="86517" y="48926"/>
                  </a:lnTo>
                  <a:lnTo>
                    <a:pt x="90281" y="42695"/>
                  </a:lnTo>
                  <a:lnTo>
                    <a:pt x="91063" y="35087"/>
                  </a:lnTo>
                  <a:lnTo>
                    <a:pt x="87326" y="17420"/>
                  </a:lnTo>
                  <a:lnTo>
                    <a:pt x="81320" y="10463"/>
                  </a:lnTo>
                  <a:lnTo>
                    <a:pt x="63130" y="429"/>
                  </a:lnTo>
                  <a:lnTo>
                    <a:pt x="52233" y="0"/>
                  </a:lnTo>
                  <a:lnTo>
                    <a:pt x="28609" y="6431"/>
                  </a:lnTo>
                  <a:lnTo>
                    <a:pt x="10624" y="24838"/>
                  </a:lnTo>
                  <a:lnTo>
                    <a:pt x="3410" y="37000"/>
                  </a:lnTo>
                  <a:lnTo>
                    <a:pt x="327" y="46837"/>
                  </a:lnTo>
                  <a:lnTo>
                    <a:pt x="0" y="55123"/>
                  </a:lnTo>
                  <a:lnTo>
                    <a:pt x="1509" y="62373"/>
                  </a:lnTo>
                  <a:lnTo>
                    <a:pt x="5971" y="67208"/>
                  </a:lnTo>
                  <a:lnTo>
                    <a:pt x="20140" y="72578"/>
                  </a:lnTo>
                  <a:lnTo>
                    <a:pt x="37955" y="70358"/>
                  </a:lnTo>
                  <a:lnTo>
                    <a:pt x="55661" y="63614"/>
                  </a:lnTo>
                  <a:lnTo>
                    <a:pt x="69289" y="54858"/>
                  </a:lnTo>
                  <a:lnTo>
                    <a:pt x="73614" y="56150"/>
                  </a:lnTo>
                  <a:lnTo>
                    <a:pt x="76497" y="61331"/>
                  </a:lnTo>
                  <a:lnTo>
                    <a:pt x="82263" y="9242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E4555D3C-4E65-4093-BAB6-3133146ADDA0}"/>
                </a:ext>
              </a:extLst>
            </p:cNvPr>
            <p:cNvSpPr/>
            <p:nvPr/>
          </p:nvSpPr>
          <p:spPr>
            <a:xfrm>
              <a:off x="4953138" y="10784402"/>
              <a:ext cx="126394" cy="192372"/>
            </a:xfrm>
            <a:custGeom>
              <a:avLst/>
              <a:gdLst/>
              <a:ahLst/>
              <a:cxnLst/>
              <a:rect l="0" t="0" r="0" b="0"/>
              <a:pathLst>
                <a:path w="126394" h="192372">
                  <a:moveTo>
                    <a:pt x="14146" y="94339"/>
                  </a:moveTo>
                  <a:lnTo>
                    <a:pt x="10019" y="152564"/>
                  </a:lnTo>
                  <a:lnTo>
                    <a:pt x="1751" y="192371"/>
                  </a:lnTo>
                  <a:lnTo>
                    <a:pt x="700" y="191652"/>
                  </a:lnTo>
                  <a:lnTo>
                    <a:pt x="0" y="187717"/>
                  </a:lnTo>
                  <a:lnTo>
                    <a:pt x="3141" y="161545"/>
                  </a:lnTo>
                  <a:lnTo>
                    <a:pt x="21922" y="105805"/>
                  </a:lnTo>
                  <a:lnTo>
                    <a:pt x="53494" y="46968"/>
                  </a:lnTo>
                  <a:lnTo>
                    <a:pt x="90200" y="7750"/>
                  </a:lnTo>
                  <a:lnTo>
                    <a:pt x="100262" y="2063"/>
                  </a:lnTo>
                  <a:lnTo>
                    <a:pt x="108696" y="0"/>
                  </a:lnTo>
                  <a:lnTo>
                    <a:pt x="116047" y="352"/>
                  </a:lnTo>
                  <a:lnTo>
                    <a:pt x="120948" y="4906"/>
                  </a:lnTo>
                  <a:lnTo>
                    <a:pt x="126393" y="21481"/>
                  </a:lnTo>
                  <a:lnTo>
                    <a:pt x="124206" y="40940"/>
                  </a:lnTo>
                  <a:lnTo>
                    <a:pt x="121205" y="50966"/>
                  </a:lnTo>
                  <a:lnTo>
                    <a:pt x="108657" y="66712"/>
                  </a:lnTo>
                  <a:lnTo>
                    <a:pt x="100473" y="73330"/>
                  </a:lnTo>
                  <a:lnTo>
                    <a:pt x="93291" y="76014"/>
                  </a:lnTo>
                  <a:lnTo>
                    <a:pt x="86775" y="76076"/>
                  </a:lnTo>
                  <a:lnTo>
                    <a:pt x="76656" y="72403"/>
                  </a:lnTo>
                  <a:lnTo>
                    <a:pt x="73958" y="70213"/>
                  </a:lnTo>
                  <a:lnTo>
                    <a:pt x="68561" y="6324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6030B12D-277E-4451-A5D0-F4A47836CDFE}"/>
                </a:ext>
              </a:extLst>
            </p:cNvPr>
            <p:cNvSpPr/>
            <p:nvPr/>
          </p:nvSpPr>
          <p:spPr>
            <a:xfrm>
              <a:off x="5130528" y="10787618"/>
              <a:ext cx="66988" cy="168858"/>
            </a:xfrm>
            <a:custGeom>
              <a:avLst/>
              <a:gdLst/>
              <a:ahLst/>
              <a:cxnLst/>
              <a:rect l="0" t="0" r="0" b="0"/>
              <a:pathLst>
                <a:path w="66988" h="168858">
                  <a:moveTo>
                    <a:pt x="54415" y="13387"/>
                  </a:moveTo>
                  <a:lnTo>
                    <a:pt x="66795" y="5133"/>
                  </a:lnTo>
                  <a:lnTo>
                    <a:pt x="66987" y="2702"/>
                  </a:lnTo>
                  <a:lnTo>
                    <a:pt x="63660" y="1081"/>
                  </a:lnTo>
                  <a:lnTo>
                    <a:pt x="57987" y="0"/>
                  </a:lnTo>
                  <a:lnTo>
                    <a:pt x="52478" y="1007"/>
                  </a:lnTo>
                  <a:lnTo>
                    <a:pt x="41750" y="6733"/>
                  </a:lnTo>
                  <a:lnTo>
                    <a:pt x="25998" y="23796"/>
                  </a:lnTo>
                  <a:lnTo>
                    <a:pt x="25105" y="32418"/>
                  </a:lnTo>
                  <a:lnTo>
                    <a:pt x="31023" y="53515"/>
                  </a:lnTo>
                  <a:lnTo>
                    <a:pt x="42291" y="70377"/>
                  </a:lnTo>
                  <a:lnTo>
                    <a:pt x="48923" y="77292"/>
                  </a:lnTo>
                  <a:lnTo>
                    <a:pt x="51618" y="87949"/>
                  </a:lnTo>
                  <a:lnTo>
                    <a:pt x="50005" y="115911"/>
                  </a:lnTo>
                  <a:lnTo>
                    <a:pt x="44565" y="127514"/>
                  </a:lnTo>
                  <a:lnTo>
                    <a:pt x="0" y="16885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4C163051-944D-4151-8130-7A3F879A0DA8}"/>
                </a:ext>
              </a:extLst>
            </p:cNvPr>
            <p:cNvSpPr/>
            <p:nvPr/>
          </p:nvSpPr>
          <p:spPr>
            <a:xfrm>
              <a:off x="5231584" y="10801005"/>
              <a:ext cx="45307" cy="116604"/>
            </a:xfrm>
            <a:custGeom>
              <a:avLst/>
              <a:gdLst/>
              <a:ahLst/>
              <a:cxnLst/>
              <a:rect l="0" t="0" r="0" b="0"/>
              <a:pathLst>
                <a:path w="45307" h="116604">
                  <a:moveTo>
                    <a:pt x="0" y="0"/>
                  </a:moveTo>
                  <a:lnTo>
                    <a:pt x="24760" y="8253"/>
                  </a:lnTo>
                  <a:lnTo>
                    <a:pt x="32918" y="14140"/>
                  </a:lnTo>
                  <a:lnTo>
                    <a:pt x="44285" y="29892"/>
                  </a:lnTo>
                  <a:lnTo>
                    <a:pt x="45306" y="55321"/>
                  </a:lnTo>
                  <a:lnTo>
                    <a:pt x="31094" y="11660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DBEA5136-3DD1-4F77-BB70-42F2C180EB57}"/>
                </a:ext>
              </a:extLst>
            </p:cNvPr>
            <p:cNvSpPr/>
            <p:nvPr/>
          </p:nvSpPr>
          <p:spPr>
            <a:xfrm>
              <a:off x="5301546" y="10676629"/>
              <a:ext cx="7774" cy="93283"/>
            </a:xfrm>
            <a:custGeom>
              <a:avLst/>
              <a:gdLst/>
              <a:ahLst/>
              <a:cxnLst/>
              <a:rect l="0" t="0" r="0" b="0"/>
              <a:pathLst>
                <a:path w="7774" h="93283">
                  <a:moveTo>
                    <a:pt x="0" y="93282"/>
                  </a:moveTo>
                  <a:lnTo>
                    <a:pt x="6153" y="34847"/>
                  </a:ln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78FFBEEB-1750-423A-8645-1B2761C7AECE}"/>
                </a:ext>
              </a:extLst>
            </p:cNvPr>
            <p:cNvSpPr/>
            <p:nvPr/>
          </p:nvSpPr>
          <p:spPr>
            <a:xfrm>
              <a:off x="5364121" y="10777685"/>
              <a:ext cx="49735" cy="116603"/>
            </a:xfrm>
            <a:custGeom>
              <a:avLst/>
              <a:gdLst/>
              <a:ahLst/>
              <a:cxnLst/>
              <a:rect l="0" t="0" r="0" b="0"/>
              <a:pathLst>
                <a:path w="49735" h="116603">
                  <a:moveTo>
                    <a:pt x="7386" y="0"/>
                  </a:moveTo>
                  <a:lnTo>
                    <a:pt x="11513" y="12380"/>
                  </a:lnTo>
                  <a:lnTo>
                    <a:pt x="11236" y="25367"/>
                  </a:lnTo>
                  <a:lnTo>
                    <a:pt x="919" y="88674"/>
                  </a:lnTo>
                  <a:lnTo>
                    <a:pt x="484" y="91938"/>
                  </a:lnTo>
                  <a:lnTo>
                    <a:pt x="0" y="86350"/>
                  </a:lnTo>
                  <a:lnTo>
                    <a:pt x="3854" y="67907"/>
                  </a:lnTo>
                  <a:lnTo>
                    <a:pt x="18720" y="46033"/>
                  </a:lnTo>
                  <a:lnTo>
                    <a:pt x="39536" y="31393"/>
                  </a:lnTo>
                  <a:lnTo>
                    <a:pt x="44367" y="33021"/>
                  </a:lnTo>
                  <a:lnTo>
                    <a:pt x="47587" y="38425"/>
                  </a:lnTo>
                  <a:lnTo>
                    <a:pt x="49734" y="46346"/>
                  </a:lnTo>
                  <a:lnTo>
                    <a:pt x="41156" y="103169"/>
                  </a:lnTo>
                  <a:lnTo>
                    <a:pt x="38481" y="11660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8A5EC5B5-D638-485F-85D6-4330FEA290AE}"/>
                </a:ext>
              </a:extLst>
            </p:cNvPr>
            <p:cNvSpPr/>
            <p:nvPr/>
          </p:nvSpPr>
          <p:spPr>
            <a:xfrm>
              <a:off x="4391563" y="11205835"/>
              <a:ext cx="241460" cy="239043"/>
            </a:xfrm>
            <a:custGeom>
              <a:avLst/>
              <a:gdLst/>
              <a:ahLst/>
              <a:cxnLst/>
              <a:rect l="0" t="0" r="0" b="0"/>
              <a:pathLst>
                <a:path w="241460" h="239043">
                  <a:moveTo>
                    <a:pt x="8253" y="30488"/>
                  </a:moveTo>
                  <a:lnTo>
                    <a:pt x="0" y="18108"/>
                  </a:lnTo>
                  <a:lnTo>
                    <a:pt x="2751" y="14461"/>
                  </a:lnTo>
                  <a:lnTo>
                    <a:pt x="35702" y="8465"/>
                  </a:lnTo>
                  <a:lnTo>
                    <a:pt x="78898" y="4002"/>
                  </a:lnTo>
                  <a:lnTo>
                    <a:pt x="127463" y="1441"/>
                  </a:lnTo>
                  <a:lnTo>
                    <a:pt x="189545" y="0"/>
                  </a:lnTo>
                  <a:lnTo>
                    <a:pt x="212340" y="1391"/>
                  </a:lnTo>
                  <a:lnTo>
                    <a:pt x="216001" y="4180"/>
                  </a:lnTo>
                  <a:lnTo>
                    <a:pt x="216713" y="7767"/>
                  </a:lnTo>
                  <a:lnTo>
                    <a:pt x="214597" y="11022"/>
                  </a:lnTo>
                  <a:lnTo>
                    <a:pt x="185555" y="33384"/>
                  </a:lnTo>
                  <a:lnTo>
                    <a:pt x="171536" y="54666"/>
                  </a:lnTo>
                  <a:lnTo>
                    <a:pt x="169499" y="74344"/>
                  </a:lnTo>
                  <a:lnTo>
                    <a:pt x="175230" y="126291"/>
                  </a:lnTo>
                  <a:lnTo>
                    <a:pt x="182588" y="187228"/>
                  </a:lnTo>
                  <a:lnTo>
                    <a:pt x="181482" y="199761"/>
                  </a:lnTo>
                  <a:lnTo>
                    <a:pt x="178154" y="208980"/>
                  </a:lnTo>
                  <a:lnTo>
                    <a:pt x="167546" y="221526"/>
                  </a:lnTo>
                  <a:lnTo>
                    <a:pt x="149588" y="227678"/>
                  </a:lnTo>
                  <a:lnTo>
                    <a:pt x="115198" y="228838"/>
                  </a:lnTo>
                  <a:lnTo>
                    <a:pt x="82264" y="228318"/>
                  </a:lnTo>
                  <a:lnTo>
                    <a:pt x="73141" y="229745"/>
                  </a:lnTo>
                  <a:lnTo>
                    <a:pt x="69650" y="231560"/>
                  </a:lnTo>
                  <a:lnTo>
                    <a:pt x="69914" y="233634"/>
                  </a:lnTo>
                  <a:lnTo>
                    <a:pt x="72681" y="235880"/>
                  </a:lnTo>
                  <a:lnTo>
                    <a:pt x="97209" y="239042"/>
                  </a:lnTo>
                  <a:lnTo>
                    <a:pt x="152461" y="235853"/>
                  </a:lnTo>
                  <a:lnTo>
                    <a:pt x="214608" y="226874"/>
                  </a:lnTo>
                  <a:lnTo>
                    <a:pt x="241459" y="22482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4C2487B-0DA9-4BEF-BF27-C73D5815440E}"/>
                </a:ext>
              </a:extLst>
            </p:cNvPr>
            <p:cNvSpPr/>
            <p:nvPr/>
          </p:nvSpPr>
          <p:spPr>
            <a:xfrm>
              <a:off x="4741852" y="11337379"/>
              <a:ext cx="23321" cy="23321"/>
            </a:xfrm>
            <a:custGeom>
              <a:avLst/>
              <a:gdLst/>
              <a:ahLst/>
              <a:cxnLst/>
              <a:rect l="0" t="0" r="0" b="0"/>
              <a:pathLst>
                <a:path w="23321" h="23321">
                  <a:moveTo>
                    <a:pt x="0" y="23320"/>
                  </a:moveTo>
                  <a:lnTo>
                    <a:pt x="11548" y="7293"/>
                  </a:lnTo>
                  <a:lnTo>
                    <a:pt x="2332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9442145-18E4-4DEE-B3D9-43D73FD172E6}"/>
                </a:ext>
              </a:extLst>
            </p:cNvPr>
            <p:cNvSpPr/>
            <p:nvPr/>
          </p:nvSpPr>
          <p:spPr>
            <a:xfrm>
              <a:off x="4903912" y="11236323"/>
              <a:ext cx="94467" cy="179179"/>
            </a:xfrm>
            <a:custGeom>
              <a:avLst/>
              <a:gdLst/>
              <a:ahLst/>
              <a:cxnLst/>
              <a:rect l="0" t="0" r="0" b="0"/>
              <a:pathLst>
                <a:path w="94467" h="179179">
                  <a:moveTo>
                    <a:pt x="8957" y="0"/>
                  </a:moveTo>
                  <a:lnTo>
                    <a:pt x="4351" y="55343"/>
                  </a:lnTo>
                  <a:lnTo>
                    <a:pt x="0" y="92831"/>
                  </a:lnTo>
                  <a:lnTo>
                    <a:pt x="3824" y="135405"/>
                  </a:lnTo>
                  <a:lnTo>
                    <a:pt x="9854" y="151594"/>
                  </a:lnTo>
                  <a:lnTo>
                    <a:pt x="28070" y="174187"/>
                  </a:lnTo>
                  <a:lnTo>
                    <a:pt x="39837" y="179178"/>
                  </a:lnTo>
                  <a:lnTo>
                    <a:pt x="94466" y="17879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9FA321F-D60D-43D6-8F19-0E0806CE7791}"/>
                </a:ext>
              </a:extLst>
            </p:cNvPr>
            <p:cNvSpPr/>
            <p:nvPr/>
          </p:nvSpPr>
          <p:spPr>
            <a:xfrm>
              <a:off x="5122754" y="11304055"/>
              <a:ext cx="18780" cy="10004"/>
            </a:xfrm>
            <a:custGeom>
              <a:avLst/>
              <a:gdLst/>
              <a:ahLst/>
              <a:cxnLst/>
              <a:rect l="0" t="0" r="0" b="0"/>
              <a:pathLst>
                <a:path w="18780" h="10004">
                  <a:moveTo>
                    <a:pt x="0" y="10003"/>
                  </a:moveTo>
                  <a:lnTo>
                    <a:pt x="18779" y="182"/>
                  </a:lnTo>
                  <a:lnTo>
                    <a:pt x="17702" y="0"/>
                  </a:lnTo>
                  <a:lnTo>
                    <a:pt x="7774" y="222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B7676106-91C9-43C6-8B8F-15807F9624A7}"/>
              </a:ext>
            </a:extLst>
          </p:cNvPr>
          <p:cNvGrpSpPr/>
          <p:nvPr/>
        </p:nvGrpSpPr>
        <p:grpSpPr>
          <a:xfrm>
            <a:off x="346952" y="11921352"/>
            <a:ext cx="7080648" cy="723688"/>
            <a:chOff x="346952" y="11921352"/>
            <a:chExt cx="7080648" cy="723688"/>
          </a:xfrm>
        </p:grpSpPr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2B83A7BB-52A2-425E-9AAE-F2123F902B89}"/>
                </a:ext>
              </a:extLst>
            </p:cNvPr>
            <p:cNvSpPr/>
            <p:nvPr/>
          </p:nvSpPr>
          <p:spPr>
            <a:xfrm>
              <a:off x="908044" y="12188168"/>
              <a:ext cx="153635" cy="318645"/>
            </a:xfrm>
            <a:custGeom>
              <a:avLst/>
              <a:gdLst/>
              <a:ahLst/>
              <a:cxnLst/>
              <a:rect l="0" t="0" r="0" b="0"/>
              <a:pathLst>
                <a:path w="153635" h="318645">
                  <a:moveTo>
                    <a:pt x="149156" y="10129"/>
                  </a:moveTo>
                  <a:lnTo>
                    <a:pt x="153282" y="22508"/>
                  </a:lnTo>
                  <a:lnTo>
                    <a:pt x="153634" y="22701"/>
                  </a:lnTo>
                  <a:lnTo>
                    <a:pt x="151722" y="13700"/>
                  </a:lnTo>
                  <a:lnTo>
                    <a:pt x="148275" y="9055"/>
                  </a:lnTo>
                  <a:lnTo>
                    <a:pt x="137536" y="1590"/>
                  </a:lnTo>
                  <a:lnTo>
                    <a:pt x="121822" y="0"/>
                  </a:lnTo>
                  <a:lnTo>
                    <a:pt x="105050" y="3036"/>
                  </a:lnTo>
                  <a:lnTo>
                    <a:pt x="66433" y="27982"/>
                  </a:lnTo>
                  <a:lnTo>
                    <a:pt x="29488" y="68774"/>
                  </a:lnTo>
                  <a:lnTo>
                    <a:pt x="18811" y="90032"/>
                  </a:lnTo>
                  <a:lnTo>
                    <a:pt x="18209" y="100537"/>
                  </a:lnTo>
                  <a:lnTo>
                    <a:pt x="24450" y="121424"/>
                  </a:lnTo>
                  <a:lnTo>
                    <a:pt x="35862" y="135313"/>
                  </a:lnTo>
                  <a:lnTo>
                    <a:pt x="64301" y="151267"/>
                  </a:lnTo>
                  <a:lnTo>
                    <a:pt x="67538" y="155181"/>
                  </a:lnTo>
                  <a:lnTo>
                    <a:pt x="67968" y="159517"/>
                  </a:lnTo>
                  <a:lnTo>
                    <a:pt x="66528" y="164136"/>
                  </a:lnTo>
                  <a:lnTo>
                    <a:pt x="58018" y="173874"/>
                  </a:lnTo>
                  <a:lnTo>
                    <a:pt x="27314" y="206582"/>
                  </a:lnTo>
                  <a:lnTo>
                    <a:pt x="10463" y="233885"/>
                  </a:lnTo>
                  <a:lnTo>
                    <a:pt x="0" y="266639"/>
                  </a:lnTo>
                  <a:lnTo>
                    <a:pt x="1098" y="286513"/>
                  </a:lnTo>
                  <a:lnTo>
                    <a:pt x="3810" y="295441"/>
                  </a:lnTo>
                  <a:lnTo>
                    <a:pt x="16035" y="309968"/>
                  </a:lnTo>
                  <a:lnTo>
                    <a:pt x="24132" y="316259"/>
                  </a:lnTo>
                  <a:lnTo>
                    <a:pt x="49252" y="318644"/>
                  </a:lnTo>
                  <a:lnTo>
                    <a:pt x="98136" y="310226"/>
                  </a:lnTo>
                  <a:lnTo>
                    <a:pt x="120411" y="298664"/>
                  </a:lnTo>
                  <a:lnTo>
                    <a:pt x="141382" y="27442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DE4CFB8E-ED67-4F0D-8F86-6CA4D1089013}"/>
                </a:ext>
              </a:extLst>
            </p:cNvPr>
            <p:cNvSpPr/>
            <p:nvPr/>
          </p:nvSpPr>
          <p:spPr>
            <a:xfrm>
              <a:off x="1072747" y="12338221"/>
              <a:ext cx="155471" cy="142654"/>
            </a:xfrm>
            <a:custGeom>
              <a:avLst/>
              <a:gdLst/>
              <a:ahLst/>
              <a:cxnLst/>
              <a:rect l="0" t="0" r="0" b="0"/>
              <a:pathLst>
                <a:path w="155471" h="142654">
                  <a:moveTo>
                    <a:pt x="0" y="0"/>
                  </a:moveTo>
                  <a:lnTo>
                    <a:pt x="8253" y="8252"/>
                  </a:lnTo>
                  <a:lnTo>
                    <a:pt x="10002" y="23821"/>
                  </a:lnTo>
                  <a:lnTo>
                    <a:pt x="13409" y="81416"/>
                  </a:lnTo>
                  <a:lnTo>
                    <a:pt x="19392" y="136995"/>
                  </a:lnTo>
                  <a:lnTo>
                    <a:pt x="22429" y="141427"/>
                  </a:lnTo>
                  <a:lnTo>
                    <a:pt x="26181" y="142653"/>
                  </a:lnTo>
                  <a:lnTo>
                    <a:pt x="30410" y="141743"/>
                  </a:lnTo>
                  <a:lnTo>
                    <a:pt x="34093" y="138544"/>
                  </a:lnTo>
                  <a:lnTo>
                    <a:pt x="43403" y="121663"/>
                  </a:lnTo>
                  <a:lnTo>
                    <a:pt x="68881" y="62082"/>
                  </a:lnTo>
                  <a:lnTo>
                    <a:pt x="83365" y="38835"/>
                  </a:lnTo>
                  <a:lnTo>
                    <a:pt x="89262" y="36255"/>
                  </a:lnTo>
                  <a:lnTo>
                    <a:pt x="95784" y="37126"/>
                  </a:lnTo>
                  <a:lnTo>
                    <a:pt x="102724" y="40297"/>
                  </a:lnTo>
                  <a:lnTo>
                    <a:pt x="112738" y="50730"/>
                  </a:lnTo>
                  <a:lnTo>
                    <a:pt x="149825" y="109797"/>
                  </a:lnTo>
                  <a:lnTo>
                    <a:pt x="155470" y="11660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D8E8F93E-E8FD-4A56-8FB0-56361B88EFB0}"/>
                </a:ext>
              </a:extLst>
            </p:cNvPr>
            <p:cNvSpPr/>
            <p:nvPr/>
          </p:nvSpPr>
          <p:spPr>
            <a:xfrm>
              <a:off x="1244729" y="12179310"/>
              <a:ext cx="146733" cy="267741"/>
            </a:xfrm>
            <a:custGeom>
              <a:avLst/>
              <a:gdLst/>
              <a:ahLst/>
              <a:cxnLst/>
              <a:rect l="0" t="0" r="0" b="0"/>
              <a:pathLst>
                <a:path w="146733" h="267741">
                  <a:moveTo>
                    <a:pt x="138959" y="166684"/>
                  </a:moveTo>
                  <a:lnTo>
                    <a:pt x="130705" y="158429"/>
                  </a:lnTo>
                  <a:lnTo>
                    <a:pt x="100813" y="149171"/>
                  </a:lnTo>
                  <a:lnTo>
                    <a:pt x="73636" y="152854"/>
                  </a:lnTo>
                  <a:lnTo>
                    <a:pt x="22217" y="172206"/>
                  </a:lnTo>
                  <a:lnTo>
                    <a:pt x="13626" y="180730"/>
                  </a:lnTo>
                  <a:lnTo>
                    <a:pt x="1777" y="204020"/>
                  </a:lnTo>
                  <a:lnTo>
                    <a:pt x="0" y="214033"/>
                  </a:lnTo>
                  <a:lnTo>
                    <a:pt x="2631" y="229761"/>
                  </a:lnTo>
                  <a:lnTo>
                    <a:pt x="11862" y="242509"/>
                  </a:lnTo>
                  <a:lnTo>
                    <a:pt x="17951" y="248329"/>
                  </a:lnTo>
                  <a:lnTo>
                    <a:pt x="38536" y="252491"/>
                  </a:lnTo>
                  <a:lnTo>
                    <a:pt x="62369" y="250598"/>
                  </a:lnTo>
                  <a:lnTo>
                    <a:pt x="81598" y="243998"/>
                  </a:lnTo>
                  <a:lnTo>
                    <a:pt x="98782" y="228397"/>
                  </a:lnTo>
                  <a:lnTo>
                    <a:pt x="106992" y="218191"/>
                  </a:lnTo>
                  <a:lnTo>
                    <a:pt x="116114" y="193031"/>
                  </a:lnTo>
                  <a:lnTo>
                    <a:pt x="118946" y="156640"/>
                  </a:lnTo>
                  <a:lnTo>
                    <a:pt x="112165" y="100497"/>
                  </a:lnTo>
                  <a:lnTo>
                    <a:pt x="99975" y="44852"/>
                  </a:lnTo>
                  <a:lnTo>
                    <a:pt x="85577" y="3463"/>
                  </a:lnTo>
                  <a:lnTo>
                    <a:pt x="82642" y="0"/>
                  </a:lnTo>
                  <a:lnTo>
                    <a:pt x="80684" y="2010"/>
                  </a:lnTo>
                  <a:lnTo>
                    <a:pt x="79380" y="7669"/>
                  </a:lnTo>
                  <a:lnTo>
                    <a:pt x="83492" y="61058"/>
                  </a:lnTo>
                  <a:lnTo>
                    <a:pt x="90183" y="113888"/>
                  </a:lnTo>
                  <a:lnTo>
                    <a:pt x="102742" y="171429"/>
                  </a:lnTo>
                  <a:lnTo>
                    <a:pt x="129086" y="230801"/>
                  </a:lnTo>
                  <a:lnTo>
                    <a:pt x="146732" y="26774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0F7AC17C-2EDB-40E9-9EBF-FC99F34767BE}"/>
                </a:ext>
              </a:extLst>
            </p:cNvPr>
            <p:cNvSpPr/>
            <p:nvPr/>
          </p:nvSpPr>
          <p:spPr>
            <a:xfrm>
              <a:off x="1508064" y="12183997"/>
              <a:ext cx="4480" cy="14301"/>
            </a:xfrm>
            <a:custGeom>
              <a:avLst/>
              <a:gdLst/>
              <a:ahLst/>
              <a:cxnLst/>
              <a:rect l="0" t="0" r="0" b="0"/>
              <a:pathLst>
                <a:path w="4480" h="14301">
                  <a:moveTo>
                    <a:pt x="0" y="14300"/>
                  </a:moveTo>
                  <a:lnTo>
                    <a:pt x="4479" y="0"/>
                  </a:lnTo>
                  <a:lnTo>
                    <a:pt x="3850" y="447"/>
                  </a:lnTo>
                  <a:lnTo>
                    <a:pt x="0" y="652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ED85193B-7D29-4873-B929-101C7CA1CA63}"/>
                </a:ext>
              </a:extLst>
            </p:cNvPr>
            <p:cNvSpPr/>
            <p:nvPr/>
          </p:nvSpPr>
          <p:spPr>
            <a:xfrm>
              <a:off x="1515838" y="12307126"/>
              <a:ext cx="11901" cy="54416"/>
            </a:xfrm>
            <a:custGeom>
              <a:avLst/>
              <a:gdLst/>
              <a:ahLst/>
              <a:cxnLst/>
              <a:rect l="0" t="0" r="0" b="0"/>
              <a:pathLst>
                <a:path w="11901" h="54416">
                  <a:moveTo>
                    <a:pt x="7773" y="0"/>
                  </a:moveTo>
                  <a:lnTo>
                    <a:pt x="11900" y="12380"/>
                  </a:lnTo>
                  <a:lnTo>
                    <a:pt x="11623" y="25368"/>
                  </a:lnTo>
                  <a:lnTo>
                    <a:pt x="8621" y="38049"/>
                  </a:lnTo>
                  <a:lnTo>
                    <a:pt x="0" y="5441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4CB218C2-38E9-45DE-9171-0B64197AF2AF}"/>
                </a:ext>
              </a:extLst>
            </p:cNvPr>
            <p:cNvSpPr/>
            <p:nvPr/>
          </p:nvSpPr>
          <p:spPr>
            <a:xfrm>
              <a:off x="1814879" y="12121400"/>
              <a:ext cx="74089" cy="263462"/>
            </a:xfrm>
            <a:custGeom>
              <a:avLst/>
              <a:gdLst/>
              <a:ahLst/>
              <a:cxnLst/>
              <a:rect l="0" t="0" r="0" b="0"/>
              <a:pathLst>
                <a:path w="74089" h="263462">
                  <a:moveTo>
                    <a:pt x="4126" y="61349"/>
                  </a:moveTo>
                  <a:lnTo>
                    <a:pt x="0" y="48970"/>
                  </a:lnTo>
                  <a:lnTo>
                    <a:pt x="277" y="35982"/>
                  </a:lnTo>
                  <a:lnTo>
                    <a:pt x="4143" y="21573"/>
                  </a:lnTo>
                  <a:lnTo>
                    <a:pt x="11619" y="6530"/>
                  </a:lnTo>
                  <a:lnTo>
                    <a:pt x="16895" y="2348"/>
                  </a:lnTo>
                  <a:lnTo>
                    <a:pt x="23004" y="421"/>
                  </a:lnTo>
                  <a:lnTo>
                    <a:pt x="29667" y="0"/>
                  </a:lnTo>
                  <a:lnTo>
                    <a:pt x="34973" y="4040"/>
                  </a:lnTo>
                  <a:lnTo>
                    <a:pt x="43172" y="20043"/>
                  </a:lnTo>
                  <a:lnTo>
                    <a:pt x="54610" y="75327"/>
                  </a:lnTo>
                  <a:lnTo>
                    <a:pt x="57765" y="129114"/>
                  </a:lnTo>
                  <a:lnTo>
                    <a:pt x="58311" y="177300"/>
                  </a:lnTo>
                  <a:lnTo>
                    <a:pt x="62622" y="231759"/>
                  </a:lnTo>
                  <a:lnTo>
                    <a:pt x="74088" y="26346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A0C9CC4D-4A86-4BDF-AF2F-FA5FE700882F}"/>
                </a:ext>
              </a:extLst>
            </p:cNvPr>
            <p:cNvSpPr/>
            <p:nvPr/>
          </p:nvSpPr>
          <p:spPr>
            <a:xfrm>
              <a:off x="2013344" y="12240812"/>
              <a:ext cx="62797" cy="128503"/>
            </a:xfrm>
            <a:custGeom>
              <a:avLst/>
              <a:gdLst/>
              <a:ahLst/>
              <a:cxnLst/>
              <a:rect l="0" t="0" r="0" b="0"/>
              <a:pathLst>
                <a:path w="62797" h="128503">
                  <a:moveTo>
                    <a:pt x="46641" y="4126"/>
                  </a:moveTo>
                  <a:lnTo>
                    <a:pt x="59021" y="0"/>
                  </a:lnTo>
                  <a:lnTo>
                    <a:pt x="61804" y="1376"/>
                  </a:lnTo>
                  <a:lnTo>
                    <a:pt x="62796" y="4883"/>
                  </a:lnTo>
                  <a:lnTo>
                    <a:pt x="62593" y="9813"/>
                  </a:lnTo>
                  <a:lnTo>
                    <a:pt x="44514" y="51505"/>
                  </a:lnTo>
                  <a:lnTo>
                    <a:pt x="10104" y="109150"/>
                  </a:lnTo>
                  <a:lnTo>
                    <a:pt x="0" y="12850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8394928B-7FDE-44A4-B7E9-12F7264DA42D}"/>
                </a:ext>
              </a:extLst>
            </p:cNvPr>
            <p:cNvSpPr/>
            <p:nvPr/>
          </p:nvSpPr>
          <p:spPr>
            <a:xfrm>
              <a:off x="1982250" y="12260485"/>
              <a:ext cx="132150" cy="124377"/>
            </a:xfrm>
            <a:custGeom>
              <a:avLst/>
              <a:gdLst/>
              <a:ahLst/>
              <a:cxnLst/>
              <a:rect l="0" t="0" r="0" b="0"/>
              <a:pathLst>
                <a:path w="132150" h="124377">
                  <a:moveTo>
                    <a:pt x="0" y="0"/>
                  </a:moveTo>
                  <a:lnTo>
                    <a:pt x="59582" y="59581"/>
                  </a:lnTo>
                  <a:lnTo>
                    <a:pt x="121059" y="116046"/>
                  </a:lnTo>
                  <a:lnTo>
                    <a:pt x="132149" y="12437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9D3B05AD-C925-45B0-9863-B8D0C82D8249}"/>
                </a:ext>
              </a:extLst>
            </p:cNvPr>
            <p:cNvSpPr/>
            <p:nvPr/>
          </p:nvSpPr>
          <p:spPr>
            <a:xfrm>
              <a:off x="2327139" y="12250914"/>
              <a:ext cx="113776" cy="382183"/>
            </a:xfrm>
            <a:custGeom>
              <a:avLst/>
              <a:gdLst/>
              <a:ahLst/>
              <a:cxnLst/>
              <a:rect l="0" t="0" r="0" b="0"/>
              <a:pathLst>
                <a:path w="113776" h="382183">
                  <a:moveTo>
                    <a:pt x="82654" y="63985"/>
                  </a:moveTo>
                  <a:lnTo>
                    <a:pt x="95035" y="59859"/>
                  </a:lnTo>
                  <a:lnTo>
                    <a:pt x="99545" y="55188"/>
                  </a:lnTo>
                  <a:lnTo>
                    <a:pt x="106860" y="40786"/>
                  </a:lnTo>
                  <a:lnTo>
                    <a:pt x="107429" y="32973"/>
                  </a:lnTo>
                  <a:lnTo>
                    <a:pt x="103454" y="17381"/>
                  </a:lnTo>
                  <a:lnTo>
                    <a:pt x="93626" y="6420"/>
                  </a:lnTo>
                  <a:lnTo>
                    <a:pt x="87378" y="2288"/>
                  </a:lnTo>
                  <a:lnTo>
                    <a:pt x="73525" y="0"/>
                  </a:lnTo>
                  <a:lnTo>
                    <a:pt x="66203" y="599"/>
                  </a:lnTo>
                  <a:lnTo>
                    <a:pt x="39392" y="13823"/>
                  </a:lnTo>
                  <a:lnTo>
                    <a:pt x="13694" y="46532"/>
                  </a:lnTo>
                  <a:lnTo>
                    <a:pt x="6804" y="72063"/>
                  </a:lnTo>
                  <a:lnTo>
                    <a:pt x="7484" y="95215"/>
                  </a:lnTo>
                  <a:lnTo>
                    <a:pt x="13545" y="111262"/>
                  </a:lnTo>
                  <a:lnTo>
                    <a:pt x="26603" y="121850"/>
                  </a:lnTo>
                  <a:lnTo>
                    <a:pt x="43923" y="128570"/>
                  </a:lnTo>
                  <a:lnTo>
                    <a:pt x="80890" y="137493"/>
                  </a:lnTo>
                  <a:lnTo>
                    <a:pt x="96554" y="146750"/>
                  </a:lnTo>
                  <a:lnTo>
                    <a:pt x="109273" y="159503"/>
                  </a:lnTo>
                  <a:lnTo>
                    <a:pt x="113775" y="183022"/>
                  </a:lnTo>
                  <a:lnTo>
                    <a:pt x="109627" y="243257"/>
                  </a:lnTo>
                  <a:lnTo>
                    <a:pt x="98763" y="289034"/>
                  </a:lnTo>
                  <a:lnTo>
                    <a:pt x="66158" y="352099"/>
                  </a:lnTo>
                  <a:lnTo>
                    <a:pt x="47632" y="376415"/>
                  </a:lnTo>
                  <a:lnTo>
                    <a:pt x="39440" y="380238"/>
                  </a:lnTo>
                  <a:lnTo>
                    <a:pt x="18822" y="382182"/>
                  </a:lnTo>
                  <a:lnTo>
                    <a:pt x="11597" y="377173"/>
                  </a:lnTo>
                  <a:lnTo>
                    <a:pt x="6780" y="368651"/>
                  </a:lnTo>
                  <a:lnTo>
                    <a:pt x="0" y="329593"/>
                  </a:lnTo>
                  <a:lnTo>
                    <a:pt x="1836" y="274610"/>
                  </a:lnTo>
                  <a:lnTo>
                    <a:pt x="12969" y="219895"/>
                  </a:lnTo>
                  <a:lnTo>
                    <a:pt x="27458" y="181583"/>
                  </a:lnTo>
                  <a:lnTo>
                    <a:pt x="51560" y="13394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4CE5760E-5BD5-4294-BC47-EA5B6DFA4431}"/>
                </a:ext>
              </a:extLst>
            </p:cNvPr>
            <p:cNvSpPr/>
            <p:nvPr/>
          </p:nvSpPr>
          <p:spPr>
            <a:xfrm>
              <a:off x="2514144" y="12082781"/>
              <a:ext cx="51121" cy="177705"/>
            </a:xfrm>
            <a:custGeom>
              <a:avLst/>
              <a:gdLst/>
              <a:ahLst/>
              <a:cxnLst/>
              <a:rect l="0" t="0" r="0" b="0"/>
              <a:pathLst>
                <a:path w="51121" h="177705">
                  <a:moveTo>
                    <a:pt x="4479" y="30007"/>
                  </a:moveTo>
                  <a:lnTo>
                    <a:pt x="0" y="543"/>
                  </a:lnTo>
                  <a:lnTo>
                    <a:pt x="629" y="0"/>
                  </a:lnTo>
                  <a:lnTo>
                    <a:pt x="7845" y="17745"/>
                  </a:lnTo>
                  <a:lnTo>
                    <a:pt x="22685" y="74775"/>
                  </a:lnTo>
                  <a:lnTo>
                    <a:pt x="38337" y="125126"/>
                  </a:lnTo>
                  <a:lnTo>
                    <a:pt x="51120" y="17770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903141A3-0732-432E-AC24-A929800520C8}"/>
                </a:ext>
              </a:extLst>
            </p:cNvPr>
            <p:cNvSpPr/>
            <p:nvPr/>
          </p:nvSpPr>
          <p:spPr>
            <a:xfrm>
              <a:off x="2588585" y="12203703"/>
              <a:ext cx="137466" cy="441337"/>
            </a:xfrm>
            <a:custGeom>
              <a:avLst/>
              <a:gdLst/>
              <a:ahLst/>
              <a:cxnLst/>
              <a:rect l="0" t="0" r="0" b="0"/>
              <a:pathLst>
                <a:path w="137466" h="441337">
                  <a:moveTo>
                    <a:pt x="23320" y="17914"/>
                  </a:moveTo>
                  <a:lnTo>
                    <a:pt x="27447" y="1408"/>
                  </a:lnTo>
                  <a:lnTo>
                    <a:pt x="29526" y="0"/>
                  </a:lnTo>
                  <a:lnTo>
                    <a:pt x="31776" y="2517"/>
                  </a:lnTo>
                  <a:lnTo>
                    <a:pt x="59763" y="62692"/>
                  </a:lnTo>
                  <a:lnTo>
                    <a:pt x="76657" y="81865"/>
                  </a:lnTo>
                  <a:lnTo>
                    <a:pt x="92803" y="93266"/>
                  </a:lnTo>
                  <a:lnTo>
                    <a:pt x="100736" y="94925"/>
                  </a:lnTo>
                  <a:lnTo>
                    <a:pt x="116461" y="92160"/>
                  </a:lnTo>
                  <a:lnTo>
                    <a:pt x="122554" y="87277"/>
                  </a:lnTo>
                  <a:lnTo>
                    <a:pt x="131627" y="72638"/>
                  </a:lnTo>
                  <a:lnTo>
                    <a:pt x="137465" y="44973"/>
                  </a:lnTo>
                  <a:lnTo>
                    <a:pt x="137421" y="41136"/>
                  </a:lnTo>
                  <a:lnTo>
                    <a:pt x="136527" y="41168"/>
                  </a:lnTo>
                  <a:lnTo>
                    <a:pt x="135068" y="43781"/>
                  </a:lnTo>
                  <a:lnTo>
                    <a:pt x="132534" y="96752"/>
                  </a:lnTo>
                  <a:lnTo>
                    <a:pt x="132225" y="143563"/>
                  </a:lnTo>
                  <a:lnTo>
                    <a:pt x="129880" y="190361"/>
                  </a:lnTo>
                  <a:lnTo>
                    <a:pt x="125959" y="249164"/>
                  </a:lnTo>
                  <a:lnTo>
                    <a:pt x="121337" y="301211"/>
                  </a:lnTo>
                  <a:lnTo>
                    <a:pt x="107190" y="352558"/>
                  </a:lnTo>
                  <a:lnTo>
                    <a:pt x="77249" y="413903"/>
                  </a:lnTo>
                  <a:lnTo>
                    <a:pt x="57653" y="434889"/>
                  </a:lnTo>
                  <a:lnTo>
                    <a:pt x="40307" y="441336"/>
                  </a:lnTo>
                  <a:lnTo>
                    <a:pt x="32053" y="440118"/>
                  </a:lnTo>
                  <a:lnTo>
                    <a:pt x="0" y="42213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6EDA96EF-E5C9-434C-8391-DBF2A0FE8F1A}"/>
                </a:ext>
              </a:extLst>
            </p:cNvPr>
            <p:cNvSpPr/>
            <p:nvPr/>
          </p:nvSpPr>
          <p:spPr>
            <a:xfrm>
              <a:off x="2804112" y="12179862"/>
              <a:ext cx="491865" cy="189372"/>
            </a:xfrm>
            <a:custGeom>
              <a:avLst/>
              <a:gdLst/>
              <a:ahLst/>
              <a:cxnLst/>
              <a:rect l="0" t="0" r="0" b="0"/>
              <a:pathLst>
                <a:path w="491865" h="189372">
                  <a:moveTo>
                    <a:pt x="64320" y="65076"/>
                  </a:moveTo>
                  <a:lnTo>
                    <a:pt x="64320" y="48570"/>
                  </a:lnTo>
                  <a:lnTo>
                    <a:pt x="61728" y="44569"/>
                  </a:lnTo>
                  <a:lnTo>
                    <a:pt x="57410" y="42768"/>
                  </a:lnTo>
                  <a:lnTo>
                    <a:pt x="51940" y="42430"/>
                  </a:lnTo>
                  <a:lnTo>
                    <a:pt x="41255" y="46662"/>
                  </a:lnTo>
                  <a:lnTo>
                    <a:pt x="35987" y="50209"/>
                  </a:lnTo>
                  <a:lnTo>
                    <a:pt x="20320" y="71708"/>
                  </a:lnTo>
                  <a:lnTo>
                    <a:pt x="0" y="119390"/>
                  </a:lnTo>
                  <a:lnTo>
                    <a:pt x="6078" y="144207"/>
                  </a:lnTo>
                  <a:lnTo>
                    <a:pt x="20296" y="170206"/>
                  </a:lnTo>
                  <a:lnTo>
                    <a:pt x="38132" y="184643"/>
                  </a:lnTo>
                  <a:lnTo>
                    <a:pt x="62182" y="189330"/>
                  </a:lnTo>
                  <a:lnTo>
                    <a:pt x="75850" y="189371"/>
                  </a:lnTo>
                  <a:lnTo>
                    <a:pt x="119848" y="172922"/>
                  </a:lnTo>
                  <a:lnTo>
                    <a:pt x="138807" y="155618"/>
                  </a:lnTo>
                  <a:lnTo>
                    <a:pt x="145072" y="146167"/>
                  </a:lnTo>
                  <a:lnTo>
                    <a:pt x="145123" y="117239"/>
                  </a:lnTo>
                  <a:lnTo>
                    <a:pt x="137372" y="89987"/>
                  </a:lnTo>
                  <a:lnTo>
                    <a:pt x="132887" y="85138"/>
                  </a:lnTo>
                  <a:lnTo>
                    <a:pt x="128169" y="83632"/>
                  </a:lnTo>
                  <a:lnTo>
                    <a:pt x="126752" y="88676"/>
                  </a:lnTo>
                  <a:lnTo>
                    <a:pt x="129783" y="110401"/>
                  </a:lnTo>
                  <a:lnTo>
                    <a:pt x="139192" y="130998"/>
                  </a:lnTo>
                  <a:lnTo>
                    <a:pt x="162219" y="161207"/>
                  </a:lnTo>
                  <a:lnTo>
                    <a:pt x="177504" y="170564"/>
                  </a:lnTo>
                  <a:lnTo>
                    <a:pt x="186417" y="174268"/>
                  </a:lnTo>
                  <a:lnTo>
                    <a:pt x="219595" y="175357"/>
                  </a:lnTo>
                  <a:lnTo>
                    <a:pt x="244176" y="165337"/>
                  </a:lnTo>
                  <a:lnTo>
                    <a:pt x="256777" y="157828"/>
                  </a:lnTo>
                  <a:lnTo>
                    <a:pt x="273081" y="137968"/>
                  </a:lnTo>
                  <a:lnTo>
                    <a:pt x="281479" y="114747"/>
                  </a:lnTo>
                  <a:lnTo>
                    <a:pt x="280487" y="76529"/>
                  </a:lnTo>
                  <a:lnTo>
                    <a:pt x="264497" y="14728"/>
                  </a:lnTo>
                  <a:lnTo>
                    <a:pt x="266005" y="8190"/>
                  </a:lnTo>
                  <a:lnTo>
                    <a:pt x="270466" y="3832"/>
                  </a:lnTo>
                  <a:lnTo>
                    <a:pt x="276895" y="926"/>
                  </a:lnTo>
                  <a:lnTo>
                    <a:pt x="290948" y="0"/>
                  </a:lnTo>
                  <a:lnTo>
                    <a:pt x="305831" y="3332"/>
                  </a:lnTo>
                  <a:lnTo>
                    <a:pt x="321082" y="10571"/>
                  </a:lnTo>
                  <a:lnTo>
                    <a:pt x="326186" y="17511"/>
                  </a:lnTo>
                  <a:lnTo>
                    <a:pt x="331856" y="36739"/>
                  </a:lnTo>
                  <a:lnTo>
                    <a:pt x="331946" y="90722"/>
                  </a:lnTo>
                  <a:lnTo>
                    <a:pt x="336144" y="112750"/>
                  </a:lnTo>
                  <a:lnTo>
                    <a:pt x="343768" y="128299"/>
                  </a:lnTo>
                  <a:lnTo>
                    <a:pt x="355218" y="138664"/>
                  </a:lnTo>
                  <a:lnTo>
                    <a:pt x="361899" y="142637"/>
                  </a:lnTo>
                  <a:lnTo>
                    <a:pt x="380839" y="142446"/>
                  </a:lnTo>
                  <a:lnTo>
                    <a:pt x="401060" y="135739"/>
                  </a:lnTo>
                  <a:lnTo>
                    <a:pt x="415806" y="124121"/>
                  </a:lnTo>
                  <a:lnTo>
                    <a:pt x="425814" y="108017"/>
                  </a:lnTo>
                  <a:lnTo>
                    <a:pt x="432278" y="87614"/>
                  </a:lnTo>
                  <a:lnTo>
                    <a:pt x="436780" y="54768"/>
                  </a:lnTo>
                  <a:lnTo>
                    <a:pt x="438731" y="53022"/>
                  </a:lnTo>
                  <a:lnTo>
                    <a:pt x="440895" y="54449"/>
                  </a:lnTo>
                  <a:lnTo>
                    <a:pt x="480402" y="107124"/>
                  </a:lnTo>
                  <a:lnTo>
                    <a:pt x="491864" y="11949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8247F458-1BAF-4D7B-B0E9-E7F911DAD5AD}"/>
                </a:ext>
              </a:extLst>
            </p:cNvPr>
            <p:cNvSpPr/>
            <p:nvPr/>
          </p:nvSpPr>
          <p:spPr>
            <a:xfrm>
              <a:off x="3190462" y="12073920"/>
              <a:ext cx="20006" cy="46642"/>
            </a:xfrm>
            <a:custGeom>
              <a:avLst/>
              <a:gdLst/>
              <a:ahLst/>
              <a:cxnLst/>
              <a:rect l="0" t="0" r="0" b="0"/>
              <a:pathLst>
                <a:path w="20006" h="46642">
                  <a:moveTo>
                    <a:pt x="20005" y="46641"/>
                  </a:moveTo>
                  <a:lnTo>
                    <a:pt x="363" y="10109"/>
                  </a:lnTo>
                  <a:lnTo>
                    <a:pt x="0" y="5876"/>
                  </a:lnTo>
                  <a:lnTo>
                    <a:pt x="4458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31269BAC-7DD9-47C6-A0F1-689B57F4A9AC}"/>
                </a:ext>
              </a:extLst>
            </p:cNvPr>
            <p:cNvSpPr/>
            <p:nvPr/>
          </p:nvSpPr>
          <p:spPr>
            <a:xfrm>
              <a:off x="3340766" y="12023110"/>
              <a:ext cx="258378" cy="284981"/>
            </a:xfrm>
            <a:custGeom>
              <a:avLst/>
              <a:gdLst/>
              <a:ahLst/>
              <a:cxnLst/>
              <a:rect l="0" t="0" r="0" b="0"/>
              <a:pathLst>
                <a:path w="258378" h="284981">
                  <a:moveTo>
                    <a:pt x="79586" y="245148"/>
                  </a:moveTo>
                  <a:lnTo>
                    <a:pt x="75459" y="228641"/>
                  </a:lnTo>
                  <a:lnTo>
                    <a:pt x="68198" y="222916"/>
                  </a:lnTo>
                  <a:lnTo>
                    <a:pt x="44006" y="214249"/>
                  </a:lnTo>
                  <a:lnTo>
                    <a:pt x="24617" y="214428"/>
                  </a:lnTo>
                  <a:lnTo>
                    <a:pt x="17029" y="216896"/>
                  </a:lnTo>
                  <a:lnTo>
                    <a:pt x="6293" y="226545"/>
                  </a:lnTo>
                  <a:lnTo>
                    <a:pt x="2221" y="232746"/>
                  </a:lnTo>
                  <a:lnTo>
                    <a:pt x="0" y="251152"/>
                  </a:lnTo>
                  <a:lnTo>
                    <a:pt x="617" y="262107"/>
                  </a:lnTo>
                  <a:lnTo>
                    <a:pt x="3620" y="270275"/>
                  </a:lnTo>
                  <a:lnTo>
                    <a:pt x="13865" y="281651"/>
                  </a:lnTo>
                  <a:lnTo>
                    <a:pt x="33966" y="284980"/>
                  </a:lnTo>
                  <a:lnTo>
                    <a:pt x="58447" y="282719"/>
                  </a:lnTo>
                  <a:lnTo>
                    <a:pt x="80844" y="275953"/>
                  </a:lnTo>
                  <a:lnTo>
                    <a:pt x="89925" y="267413"/>
                  </a:lnTo>
                  <a:lnTo>
                    <a:pt x="104623" y="241801"/>
                  </a:lnTo>
                  <a:lnTo>
                    <a:pt x="114356" y="193390"/>
                  </a:lnTo>
                  <a:lnTo>
                    <a:pt x="113113" y="153133"/>
                  </a:lnTo>
                  <a:lnTo>
                    <a:pt x="99021" y="106943"/>
                  </a:lnTo>
                  <a:lnTo>
                    <a:pt x="70181" y="46713"/>
                  </a:lnTo>
                  <a:lnTo>
                    <a:pt x="43819" y="0"/>
                  </a:lnTo>
                  <a:lnTo>
                    <a:pt x="43649" y="527"/>
                  </a:lnTo>
                  <a:lnTo>
                    <a:pt x="61129" y="47825"/>
                  </a:lnTo>
                  <a:lnTo>
                    <a:pt x="84194" y="104155"/>
                  </a:lnTo>
                  <a:lnTo>
                    <a:pt x="115812" y="165556"/>
                  </a:lnTo>
                  <a:lnTo>
                    <a:pt x="148131" y="220374"/>
                  </a:lnTo>
                  <a:lnTo>
                    <a:pt x="188229" y="273833"/>
                  </a:lnTo>
                  <a:lnTo>
                    <a:pt x="196065" y="278092"/>
                  </a:lnTo>
                  <a:lnTo>
                    <a:pt x="203880" y="279202"/>
                  </a:lnTo>
                  <a:lnTo>
                    <a:pt x="211681" y="278215"/>
                  </a:lnTo>
                  <a:lnTo>
                    <a:pt x="217745" y="274966"/>
                  </a:lnTo>
                  <a:lnTo>
                    <a:pt x="226786" y="264447"/>
                  </a:lnTo>
                  <a:lnTo>
                    <a:pt x="238765" y="208141"/>
                  </a:lnTo>
                  <a:lnTo>
                    <a:pt x="239724" y="157352"/>
                  </a:lnTo>
                  <a:lnTo>
                    <a:pt x="238168" y="147749"/>
                  </a:lnTo>
                  <a:lnTo>
                    <a:pt x="235403" y="143940"/>
                  </a:lnTo>
                  <a:lnTo>
                    <a:pt x="231833" y="143990"/>
                  </a:lnTo>
                  <a:lnTo>
                    <a:pt x="227725" y="146615"/>
                  </a:lnTo>
                  <a:lnTo>
                    <a:pt x="224987" y="151820"/>
                  </a:lnTo>
                  <a:lnTo>
                    <a:pt x="221944" y="166816"/>
                  </a:lnTo>
                  <a:lnTo>
                    <a:pt x="224357" y="190556"/>
                  </a:lnTo>
                  <a:lnTo>
                    <a:pt x="234669" y="214001"/>
                  </a:lnTo>
                  <a:lnTo>
                    <a:pt x="243809" y="224970"/>
                  </a:lnTo>
                  <a:lnTo>
                    <a:pt x="258377" y="23737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2D125982-A2CD-489F-9077-0FAE3702C0D2}"/>
                </a:ext>
              </a:extLst>
            </p:cNvPr>
            <p:cNvSpPr/>
            <p:nvPr/>
          </p:nvSpPr>
          <p:spPr>
            <a:xfrm>
              <a:off x="4011140" y="12136109"/>
              <a:ext cx="272075" cy="31094"/>
            </a:xfrm>
            <a:custGeom>
              <a:avLst/>
              <a:gdLst/>
              <a:ahLst/>
              <a:cxnLst/>
              <a:rect l="0" t="0" r="0" b="0"/>
              <a:pathLst>
                <a:path w="272075" h="31094">
                  <a:moveTo>
                    <a:pt x="0" y="31093"/>
                  </a:moveTo>
                  <a:lnTo>
                    <a:pt x="51532" y="24400"/>
                  </a:lnTo>
                  <a:lnTo>
                    <a:pt x="107111" y="23639"/>
                  </a:lnTo>
                  <a:lnTo>
                    <a:pt x="167095" y="18041"/>
                  </a:lnTo>
                  <a:lnTo>
                    <a:pt x="227569" y="13735"/>
                  </a:lnTo>
                  <a:lnTo>
                    <a:pt x="255720" y="7237"/>
                  </a:lnTo>
                  <a:lnTo>
                    <a:pt x="272074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9AB6EDE0-4E5E-4C83-9E38-AF37496B46CB}"/>
                </a:ext>
              </a:extLst>
            </p:cNvPr>
            <p:cNvSpPr/>
            <p:nvPr/>
          </p:nvSpPr>
          <p:spPr>
            <a:xfrm>
              <a:off x="4124447" y="12026799"/>
              <a:ext cx="49938" cy="326969"/>
            </a:xfrm>
            <a:custGeom>
              <a:avLst/>
              <a:gdLst/>
              <a:ahLst/>
              <a:cxnLst/>
              <a:rect l="0" t="0" r="0" b="0"/>
              <a:pathLst>
                <a:path w="49938" h="326969">
                  <a:moveTo>
                    <a:pt x="49937" y="8253"/>
                  </a:moveTo>
                  <a:lnTo>
                    <a:pt x="37557" y="0"/>
                  </a:lnTo>
                  <a:lnTo>
                    <a:pt x="31319" y="1888"/>
                  </a:lnTo>
                  <a:lnTo>
                    <a:pt x="17478" y="15500"/>
                  </a:lnTo>
                  <a:lnTo>
                    <a:pt x="9599" y="42856"/>
                  </a:lnTo>
                  <a:lnTo>
                    <a:pt x="2860" y="99408"/>
                  </a:lnTo>
                  <a:lnTo>
                    <a:pt x="0" y="158487"/>
                  </a:lnTo>
                  <a:lnTo>
                    <a:pt x="4623" y="218026"/>
                  </a:lnTo>
                  <a:lnTo>
                    <a:pt x="11463" y="278855"/>
                  </a:lnTo>
                  <a:lnTo>
                    <a:pt x="18843" y="32696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A1BA86DD-EFC1-4954-B787-0659E271024A}"/>
                </a:ext>
              </a:extLst>
            </p:cNvPr>
            <p:cNvSpPr/>
            <p:nvPr/>
          </p:nvSpPr>
          <p:spPr>
            <a:xfrm>
              <a:off x="4775057" y="11994621"/>
              <a:ext cx="241194" cy="413304"/>
            </a:xfrm>
            <a:custGeom>
              <a:avLst/>
              <a:gdLst/>
              <a:ahLst/>
              <a:cxnLst/>
              <a:rect l="0" t="0" r="0" b="0"/>
              <a:pathLst>
                <a:path w="241194" h="413304">
                  <a:moveTo>
                    <a:pt x="13436" y="32658"/>
                  </a:moveTo>
                  <a:lnTo>
                    <a:pt x="1056" y="28530"/>
                  </a:lnTo>
                  <a:lnTo>
                    <a:pt x="0" y="26451"/>
                  </a:lnTo>
                  <a:lnTo>
                    <a:pt x="1887" y="24202"/>
                  </a:lnTo>
                  <a:lnTo>
                    <a:pt x="5737" y="21839"/>
                  </a:lnTo>
                  <a:lnTo>
                    <a:pt x="56925" y="10975"/>
                  </a:lnTo>
                  <a:lnTo>
                    <a:pt x="114818" y="2579"/>
                  </a:lnTo>
                  <a:lnTo>
                    <a:pt x="167612" y="0"/>
                  </a:lnTo>
                  <a:lnTo>
                    <a:pt x="209790" y="3461"/>
                  </a:lnTo>
                  <a:lnTo>
                    <a:pt x="237173" y="13635"/>
                  </a:lnTo>
                  <a:lnTo>
                    <a:pt x="241193" y="24295"/>
                  </a:lnTo>
                  <a:lnTo>
                    <a:pt x="234143" y="54564"/>
                  </a:lnTo>
                  <a:lnTo>
                    <a:pt x="197641" y="106328"/>
                  </a:lnTo>
                  <a:lnTo>
                    <a:pt x="135459" y="162981"/>
                  </a:lnTo>
                  <a:lnTo>
                    <a:pt x="81872" y="211403"/>
                  </a:lnTo>
                  <a:lnTo>
                    <a:pt x="77825" y="226976"/>
                  </a:lnTo>
                  <a:lnTo>
                    <a:pt x="80546" y="233893"/>
                  </a:lnTo>
                  <a:lnTo>
                    <a:pt x="92783" y="246184"/>
                  </a:lnTo>
                  <a:lnTo>
                    <a:pt x="151340" y="267864"/>
                  </a:lnTo>
                  <a:lnTo>
                    <a:pt x="196567" y="294396"/>
                  </a:lnTo>
                  <a:lnTo>
                    <a:pt x="208076" y="303023"/>
                  </a:lnTo>
                  <a:lnTo>
                    <a:pt x="214886" y="311365"/>
                  </a:lnTo>
                  <a:lnTo>
                    <a:pt x="218561" y="319519"/>
                  </a:lnTo>
                  <a:lnTo>
                    <a:pt x="220148" y="327545"/>
                  </a:lnTo>
                  <a:lnTo>
                    <a:pt x="215001" y="345677"/>
                  </a:lnTo>
                  <a:lnTo>
                    <a:pt x="204076" y="363524"/>
                  </a:lnTo>
                  <a:lnTo>
                    <a:pt x="180767" y="384148"/>
                  </a:lnTo>
                  <a:lnTo>
                    <a:pt x="141326" y="404559"/>
                  </a:lnTo>
                  <a:lnTo>
                    <a:pt x="108855" y="413303"/>
                  </a:lnTo>
                  <a:lnTo>
                    <a:pt x="78877" y="413158"/>
                  </a:lnTo>
                  <a:lnTo>
                    <a:pt x="64836" y="410701"/>
                  </a:lnTo>
                  <a:lnTo>
                    <a:pt x="56340" y="406472"/>
                  </a:lnTo>
                  <a:lnTo>
                    <a:pt x="51540" y="401061"/>
                  </a:lnTo>
                  <a:lnTo>
                    <a:pt x="44530" y="38246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4225BEEE-925F-4CDB-BD16-B4F88E6B0316}"/>
                </a:ext>
              </a:extLst>
            </p:cNvPr>
            <p:cNvSpPr/>
            <p:nvPr/>
          </p:nvSpPr>
          <p:spPr>
            <a:xfrm>
              <a:off x="5091661" y="12159428"/>
              <a:ext cx="119441" cy="155472"/>
            </a:xfrm>
            <a:custGeom>
              <a:avLst/>
              <a:gdLst/>
              <a:ahLst/>
              <a:cxnLst/>
              <a:rect l="0" t="0" r="0" b="0"/>
              <a:pathLst>
                <a:path w="119441" h="155472">
                  <a:moveTo>
                    <a:pt x="93282" y="1"/>
                  </a:moveTo>
                  <a:lnTo>
                    <a:pt x="113915" y="0"/>
                  </a:lnTo>
                  <a:lnTo>
                    <a:pt x="118266" y="4319"/>
                  </a:lnTo>
                  <a:lnTo>
                    <a:pt x="119440" y="11517"/>
                  </a:lnTo>
                  <a:lnTo>
                    <a:pt x="116136" y="28439"/>
                  </a:lnTo>
                  <a:lnTo>
                    <a:pt x="103701" y="48542"/>
                  </a:lnTo>
                  <a:lnTo>
                    <a:pt x="49007" y="110464"/>
                  </a:lnTo>
                  <a:lnTo>
                    <a:pt x="12691" y="147753"/>
                  </a:lnTo>
                  <a:lnTo>
                    <a:pt x="0" y="15547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DA4F7F9-E4DB-46AC-BF75-BD3C7AAD2FFD}"/>
                </a:ext>
              </a:extLst>
            </p:cNvPr>
            <p:cNvSpPr/>
            <p:nvPr/>
          </p:nvSpPr>
          <p:spPr>
            <a:xfrm>
              <a:off x="5068340" y="12167202"/>
              <a:ext cx="147698" cy="139925"/>
            </a:xfrm>
            <a:custGeom>
              <a:avLst/>
              <a:gdLst/>
              <a:ahLst/>
              <a:cxnLst/>
              <a:rect l="0" t="0" r="0" b="0"/>
              <a:pathLst>
                <a:path w="147698" h="139925">
                  <a:moveTo>
                    <a:pt x="0" y="0"/>
                  </a:moveTo>
                  <a:lnTo>
                    <a:pt x="54157" y="60311"/>
                  </a:lnTo>
                  <a:lnTo>
                    <a:pt x="112912" y="114391"/>
                  </a:lnTo>
                  <a:lnTo>
                    <a:pt x="147697" y="13992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A3D7CDB1-C280-4C62-A6B2-C7FAA7D0A68B}"/>
                </a:ext>
              </a:extLst>
            </p:cNvPr>
            <p:cNvSpPr/>
            <p:nvPr/>
          </p:nvSpPr>
          <p:spPr>
            <a:xfrm>
              <a:off x="5383770" y="11921352"/>
              <a:ext cx="96568" cy="626754"/>
            </a:xfrm>
            <a:custGeom>
              <a:avLst/>
              <a:gdLst/>
              <a:ahLst/>
              <a:cxnLst/>
              <a:rect l="0" t="0" r="0" b="0"/>
              <a:pathLst>
                <a:path w="96568" h="626754">
                  <a:moveTo>
                    <a:pt x="96567" y="67060"/>
                  </a:moveTo>
                  <a:lnTo>
                    <a:pt x="78514" y="9810"/>
                  </a:lnTo>
                  <a:lnTo>
                    <a:pt x="74167" y="2981"/>
                  </a:lnTo>
                  <a:lnTo>
                    <a:pt x="69541" y="157"/>
                  </a:lnTo>
                  <a:lnTo>
                    <a:pt x="64730" y="0"/>
                  </a:lnTo>
                  <a:lnTo>
                    <a:pt x="59795" y="1623"/>
                  </a:lnTo>
                  <a:lnTo>
                    <a:pt x="40470" y="24543"/>
                  </a:lnTo>
                  <a:lnTo>
                    <a:pt x="12876" y="82766"/>
                  </a:lnTo>
                  <a:lnTo>
                    <a:pt x="4315" y="138427"/>
                  </a:lnTo>
                  <a:lnTo>
                    <a:pt x="0" y="186879"/>
                  </a:lnTo>
                  <a:lnTo>
                    <a:pt x="231" y="221220"/>
                  </a:lnTo>
                  <a:lnTo>
                    <a:pt x="2112" y="261387"/>
                  </a:lnTo>
                  <a:lnTo>
                    <a:pt x="5094" y="305440"/>
                  </a:lnTo>
                  <a:lnTo>
                    <a:pt x="7946" y="346038"/>
                  </a:lnTo>
                  <a:lnTo>
                    <a:pt x="10711" y="384332"/>
                  </a:lnTo>
                  <a:lnTo>
                    <a:pt x="13418" y="421089"/>
                  </a:lnTo>
                  <a:lnTo>
                    <a:pt x="16086" y="454232"/>
                  </a:lnTo>
                  <a:lnTo>
                    <a:pt x="21354" y="514088"/>
                  </a:lnTo>
                  <a:lnTo>
                    <a:pt x="20923" y="571585"/>
                  </a:lnTo>
                  <a:lnTo>
                    <a:pt x="18832" y="62675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988516E1-54F7-42BB-859A-F4FD6C355BB6}"/>
                </a:ext>
              </a:extLst>
            </p:cNvPr>
            <p:cNvSpPr/>
            <p:nvPr/>
          </p:nvSpPr>
          <p:spPr>
            <a:xfrm>
              <a:off x="5379281" y="12174976"/>
              <a:ext cx="147698" cy="147698"/>
            </a:xfrm>
            <a:custGeom>
              <a:avLst/>
              <a:gdLst/>
              <a:ahLst/>
              <a:cxnLst/>
              <a:rect l="0" t="0" r="0" b="0"/>
              <a:pathLst>
                <a:path w="147698" h="147698">
                  <a:moveTo>
                    <a:pt x="0" y="147697"/>
                  </a:moveTo>
                  <a:lnTo>
                    <a:pt x="14947" y="96166"/>
                  </a:lnTo>
                  <a:lnTo>
                    <a:pt x="28812" y="74698"/>
                  </a:lnTo>
                  <a:lnTo>
                    <a:pt x="65864" y="39802"/>
                  </a:lnTo>
                  <a:lnTo>
                    <a:pt x="124366" y="10549"/>
                  </a:lnTo>
                  <a:lnTo>
                    <a:pt x="147697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62909E3A-54CD-4622-85AC-3FA9B31ED0F7}"/>
                </a:ext>
              </a:extLst>
            </p:cNvPr>
            <p:cNvSpPr/>
            <p:nvPr/>
          </p:nvSpPr>
          <p:spPr>
            <a:xfrm>
              <a:off x="5557128" y="12120356"/>
              <a:ext cx="129052" cy="163450"/>
            </a:xfrm>
            <a:custGeom>
              <a:avLst/>
              <a:gdLst/>
              <a:ahLst/>
              <a:cxnLst/>
              <a:rect l="0" t="0" r="0" b="0"/>
              <a:pathLst>
                <a:path w="129052" h="163450">
                  <a:moveTo>
                    <a:pt x="63132" y="31299"/>
                  </a:moveTo>
                  <a:lnTo>
                    <a:pt x="75513" y="39552"/>
                  </a:lnTo>
                  <a:lnTo>
                    <a:pt x="90803" y="41302"/>
                  </a:lnTo>
                  <a:lnTo>
                    <a:pt x="108252" y="38336"/>
                  </a:lnTo>
                  <a:lnTo>
                    <a:pt x="124644" y="31259"/>
                  </a:lnTo>
                  <a:lnTo>
                    <a:pt x="128325" y="26090"/>
                  </a:lnTo>
                  <a:lnTo>
                    <a:pt x="129051" y="20053"/>
                  </a:lnTo>
                  <a:lnTo>
                    <a:pt x="127807" y="13437"/>
                  </a:lnTo>
                  <a:lnTo>
                    <a:pt x="123524" y="8163"/>
                  </a:lnTo>
                  <a:lnTo>
                    <a:pt x="109551" y="0"/>
                  </a:lnTo>
                  <a:lnTo>
                    <a:pt x="84914" y="402"/>
                  </a:lnTo>
                  <a:lnTo>
                    <a:pt x="69880" y="2928"/>
                  </a:lnTo>
                  <a:lnTo>
                    <a:pt x="39356" y="19554"/>
                  </a:lnTo>
                  <a:lnTo>
                    <a:pt x="13697" y="43353"/>
                  </a:lnTo>
                  <a:lnTo>
                    <a:pt x="2294" y="68326"/>
                  </a:lnTo>
                  <a:lnTo>
                    <a:pt x="0" y="106667"/>
                  </a:lnTo>
                  <a:lnTo>
                    <a:pt x="5131" y="125543"/>
                  </a:lnTo>
                  <a:lnTo>
                    <a:pt x="8918" y="132996"/>
                  </a:lnTo>
                  <a:lnTo>
                    <a:pt x="22338" y="145883"/>
                  </a:lnTo>
                  <a:lnTo>
                    <a:pt x="30754" y="151738"/>
                  </a:lnTo>
                  <a:lnTo>
                    <a:pt x="47015" y="155941"/>
                  </a:lnTo>
                  <a:lnTo>
                    <a:pt x="54979" y="155853"/>
                  </a:lnTo>
                  <a:lnTo>
                    <a:pt x="90856" y="142275"/>
                  </a:lnTo>
                  <a:lnTo>
                    <a:pt x="98026" y="144151"/>
                  </a:lnTo>
                  <a:lnTo>
                    <a:pt x="108871" y="151418"/>
                  </a:lnTo>
                  <a:lnTo>
                    <a:pt x="117547" y="16344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A27DC00E-9F29-496C-B87D-732957255372}"/>
                </a:ext>
              </a:extLst>
            </p:cNvPr>
            <p:cNvSpPr/>
            <p:nvPr/>
          </p:nvSpPr>
          <p:spPr>
            <a:xfrm>
              <a:off x="5760184" y="12078686"/>
              <a:ext cx="46642" cy="166253"/>
            </a:xfrm>
            <a:custGeom>
              <a:avLst/>
              <a:gdLst/>
              <a:ahLst/>
              <a:cxnLst/>
              <a:rect l="0" t="0" r="0" b="0"/>
              <a:pathLst>
                <a:path w="46642" h="166253">
                  <a:moveTo>
                    <a:pt x="0" y="34102"/>
                  </a:moveTo>
                  <a:lnTo>
                    <a:pt x="8253" y="1088"/>
                  </a:lnTo>
                  <a:lnTo>
                    <a:pt x="12412" y="0"/>
                  </a:lnTo>
                  <a:lnTo>
                    <a:pt x="21639" y="21825"/>
                  </a:lnTo>
                  <a:lnTo>
                    <a:pt x="32419" y="70292"/>
                  </a:lnTo>
                  <a:lnTo>
                    <a:pt x="38458" y="131173"/>
                  </a:lnTo>
                  <a:lnTo>
                    <a:pt x="46641" y="16625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238B7D2D-1270-4C8C-88F9-B869BBA00F60}"/>
                </a:ext>
              </a:extLst>
            </p:cNvPr>
            <p:cNvSpPr/>
            <p:nvPr/>
          </p:nvSpPr>
          <p:spPr>
            <a:xfrm>
              <a:off x="5900107" y="12022672"/>
              <a:ext cx="21881" cy="245587"/>
            </a:xfrm>
            <a:custGeom>
              <a:avLst/>
              <a:gdLst/>
              <a:ahLst/>
              <a:cxnLst/>
              <a:rect l="0" t="0" r="0" b="0"/>
              <a:pathLst>
                <a:path w="21881" h="245587">
                  <a:moveTo>
                    <a:pt x="0" y="12380"/>
                  </a:moveTo>
                  <a:lnTo>
                    <a:pt x="12380" y="0"/>
                  </a:lnTo>
                  <a:lnTo>
                    <a:pt x="16026" y="3263"/>
                  </a:lnTo>
                  <a:lnTo>
                    <a:pt x="21880" y="58150"/>
                  </a:lnTo>
                  <a:lnTo>
                    <a:pt x="21817" y="99231"/>
                  </a:lnTo>
                  <a:lnTo>
                    <a:pt x="18910" y="152036"/>
                  </a:lnTo>
                  <a:lnTo>
                    <a:pt x="12416" y="211149"/>
                  </a:lnTo>
                  <a:lnTo>
                    <a:pt x="7774" y="24558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68AC2B12-22C8-4C0C-A418-B7BEA3DADA10}"/>
                </a:ext>
              </a:extLst>
            </p:cNvPr>
            <p:cNvSpPr/>
            <p:nvPr/>
          </p:nvSpPr>
          <p:spPr>
            <a:xfrm>
              <a:off x="5809800" y="12134532"/>
              <a:ext cx="317683" cy="227010"/>
            </a:xfrm>
            <a:custGeom>
              <a:avLst/>
              <a:gdLst/>
              <a:ahLst/>
              <a:cxnLst/>
              <a:rect l="0" t="0" r="0" b="0"/>
              <a:pathLst>
                <a:path w="317683" h="227010">
                  <a:moveTo>
                    <a:pt x="12572" y="71538"/>
                  </a:moveTo>
                  <a:lnTo>
                    <a:pt x="192" y="50905"/>
                  </a:lnTo>
                  <a:lnTo>
                    <a:pt x="0" y="43964"/>
                  </a:lnTo>
                  <a:lnTo>
                    <a:pt x="3327" y="38471"/>
                  </a:lnTo>
                  <a:lnTo>
                    <a:pt x="8999" y="33947"/>
                  </a:lnTo>
                  <a:lnTo>
                    <a:pt x="26819" y="28919"/>
                  </a:lnTo>
                  <a:lnTo>
                    <a:pt x="77575" y="21564"/>
                  </a:lnTo>
                  <a:lnTo>
                    <a:pt x="130488" y="10186"/>
                  </a:lnTo>
                  <a:lnTo>
                    <a:pt x="169296" y="0"/>
                  </a:lnTo>
                  <a:lnTo>
                    <a:pt x="175788" y="1388"/>
                  </a:lnTo>
                  <a:lnTo>
                    <a:pt x="179252" y="5770"/>
                  </a:lnTo>
                  <a:lnTo>
                    <a:pt x="185512" y="63194"/>
                  </a:lnTo>
                  <a:lnTo>
                    <a:pt x="187463" y="73749"/>
                  </a:lnTo>
                  <a:lnTo>
                    <a:pt x="201146" y="94689"/>
                  </a:lnTo>
                  <a:lnTo>
                    <a:pt x="220759" y="112058"/>
                  </a:lnTo>
                  <a:lnTo>
                    <a:pt x="240993" y="119777"/>
                  </a:lnTo>
                  <a:lnTo>
                    <a:pt x="252089" y="117516"/>
                  </a:lnTo>
                  <a:lnTo>
                    <a:pt x="275934" y="103489"/>
                  </a:lnTo>
                  <a:lnTo>
                    <a:pt x="301258" y="75438"/>
                  </a:lnTo>
                  <a:lnTo>
                    <a:pt x="317358" y="46397"/>
                  </a:lnTo>
                  <a:lnTo>
                    <a:pt x="317682" y="47004"/>
                  </a:lnTo>
                  <a:lnTo>
                    <a:pt x="308925" y="97227"/>
                  </a:lnTo>
                  <a:lnTo>
                    <a:pt x="300907" y="145143"/>
                  </a:lnTo>
                  <a:lnTo>
                    <a:pt x="294096" y="207255"/>
                  </a:lnTo>
                  <a:lnTo>
                    <a:pt x="292419" y="22700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64AC8FAC-1BEC-4145-B07A-5452C86AFB1B}"/>
                </a:ext>
              </a:extLst>
            </p:cNvPr>
            <p:cNvSpPr/>
            <p:nvPr/>
          </p:nvSpPr>
          <p:spPr>
            <a:xfrm>
              <a:off x="6575947" y="12156347"/>
              <a:ext cx="171475" cy="197421"/>
            </a:xfrm>
            <a:custGeom>
              <a:avLst/>
              <a:gdLst/>
              <a:ahLst/>
              <a:cxnLst/>
              <a:rect l="0" t="0" r="0" b="0"/>
              <a:pathLst>
                <a:path w="171475" h="197421">
                  <a:moveTo>
                    <a:pt x="171474" y="197420"/>
                  </a:moveTo>
                  <a:lnTo>
                    <a:pt x="153721" y="190348"/>
                  </a:lnTo>
                  <a:lnTo>
                    <a:pt x="143142" y="182473"/>
                  </a:lnTo>
                  <a:lnTo>
                    <a:pt x="137290" y="166305"/>
                  </a:lnTo>
                  <a:lnTo>
                    <a:pt x="132360" y="105701"/>
                  </a:lnTo>
                  <a:lnTo>
                    <a:pt x="125721" y="54984"/>
                  </a:lnTo>
                  <a:lnTo>
                    <a:pt x="117743" y="28453"/>
                  </a:lnTo>
                  <a:lnTo>
                    <a:pt x="109742" y="18268"/>
                  </a:lnTo>
                  <a:lnTo>
                    <a:pt x="87032" y="2346"/>
                  </a:lnTo>
                  <a:lnTo>
                    <a:pt x="75449" y="0"/>
                  </a:lnTo>
                  <a:lnTo>
                    <a:pt x="53364" y="4304"/>
                  </a:lnTo>
                  <a:lnTo>
                    <a:pt x="17381" y="37800"/>
                  </a:lnTo>
                  <a:lnTo>
                    <a:pt x="3660" y="62275"/>
                  </a:lnTo>
                  <a:lnTo>
                    <a:pt x="0" y="73638"/>
                  </a:lnTo>
                  <a:lnTo>
                    <a:pt x="153" y="83805"/>
                  </a:lnTo>
                  <a:lnTo>
                    <a:pt x="7232" y="102011"/>
                  </a:lnTo>
                  <a:lnTo>
                    <a:pt x="15338" y="108766"/>
                  </a:lnTo>
                  <a:lnTo>
                    <a:pt x="38165" y="118575"/>
                  </a:lnTo>
                  <a:lnTo>
                    <a:pt x="60978" y="121207"/>
                  </a:lnTo>
                  <a:lnTo>
                    <a:pt x="71898" y="120700"/>
                  </a:lnTo>
                  <a:lnTo>
                    <a:pt x="93246" y="108621"/>
                  </a:lnTo>
                  <a:lnTo>
                    <a:pt x="117778" y="82146"/>
                  </a:lnTo>
                  <a:lnTo>
                    <a:pt x="125152" y="71043"/>
                  </a:lnTo>
                  <a:lnTo>
                    <a:pt x="125911" y="71710"/>
                  </a:lnTo>
                  <a:lnTo>
                    <a:pt x="125552" y="74745"/>
                  </a:lnTo>
                  <a:lnTo>
                    <a:pt x="148154" y="11191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8C533BB4-5B0A-4314-A70E-0EE920A37D62}"/>
                </a:ext>
              </a:extLst>
            </p:cNvPr>
            <p:cNvSpPr/>
            <p:nvPr/>
          </p:nvSpPr>
          <p:spPr>
            <a:xfrm>
              <a:off x="6791125" y="12170038"/>
              <a:ext cx="212824" cy="124571"/>
            </a:xfrm>
            <a:custGeom>
              <a:avLst/>
              <a:gdLst/>
              <a:ahLst/>
              <a:cxnLst/>
              <a:rect l="0" t="0" r="0" b="0"/>
              <a:pathLst>
                <a:path w="212824" h="124571">
                  <a:moveTo>
                    <a:pt x="80673" y="36032"/>
                  </a:moveTo>
                  <a:lnTo>
                    <a:pt x="76547" y="11271"/>
                  </a:lnTo>
                  <a:lnTo>
                    <a:pt x="72740" y="4841"/>
                  </a:lnTo>
                  <a:lnTo>
                    <a:pt x="67611" y="1418"/>
                  </a:lnTo>
                  <a:lnTo>
                    <a:pt x="61600" y="0"/>
                  </a:lnTo>
                  <a:lnTo>
                    <a:pt x="45709" y="5334"/>
                  </a:lnTo>
                  <a:lnTo>
                    <a:pt x="36634" y="10384"/>
                  </a:lnTo>
                  <a:lnTo>
                    <a:pt x="11482" y="42252"/>
                  </a:lnTo>
                  <a:lnTo>
                    <a:pt x="0" y="80391"/>
                  </a:lnTo>
                  <a:lnTo>
                    <a:pt x="1843" y="91517"/>
                  </a:lnTo>
                  <a:lnTo>
                    <a:pt x="13104" y="110788"/>
                  </a:lnTo>
                  <a:lnTo>
                    <a:pt x="41141" y="121080"/>
                  </a:lnTo>
                  <a:lnTo>
                    <a:pt x="93720" y="124570"/>
                  </a:lnTo>
                  <a:lnTo>
                    <a:pt x="124476" y="119433"/>
                  </a:lnTo>
                  <a:lnTo>
                    <a:pt x="167765" y="92589"/>
                  </a:lnTo>
                  <a:lnTo>
                    <a:pt x="175010" y="86693"/>
                  </a:lnTo>
                  <a:lnTo>
                    <a:pt x="185364" y="70928"/>
                  </a:lnTo>
                  <a:lnTo>
                    <a:pt x="191982" y="52405"/>
                  </a:lnTo>
                  <a:lnTo>
                    <a:pt x="194844" y="28599"/>
                  </a:lnTo>
                  <a:lnTo>
                    <a:pt x="193928" y="28486"/>
                  </a:lnTo>
                  <a:lnTo>
                    <a:pt x="192453" y="31001"/>
                  </a:lnTo>
                  <a:lnTo>
                    <a:pt x="190377" y="55175"/>
                  </a:lnTo>
                  <a:lnTo>
                    <a:pt x="193888" y="81435"/>
                  </a:lnTo>
                  <a:lnTo>
                    <a:pt x="200377" y="93063"/>
                  </a:lnTo>
                  <a:lnTo>
                    <a:pt x="212823" y="10599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EF8C1501-D89B-49C5-944A-BEF5492C0B2C}"/>
                </a:ext>
              </a:extLst>
            </p:cNvPr>
            <p:cNvSpPr/>
            <p:nvPr/>
          </p:nvSpPr>
          <p:spPr>
            <a:xfrm>
              <a:off x="7005532" y="12035052"/>
              <a:ext cx="6191" cy="101058"/>
            </a:xfrm>
            <a:custGeom>
              <a:avLst/>
              <a:gdLst/>
              <a:ahLst/>
              <a:cxnLst/>
              <a:rect l="0" t="0" r="0" b="0"/>
              <a:pathLst>
                <a:path w="6191" h="101058">
                  <a:moveTo>
                    <a:pt x="6190" y="101057"/>
                  </a:moveTo>
                  <a:lnTo>
                    <a:pt x="848" y="49522"/>
                  </a:lnTo>
                  <a:lnTo>
                    <a:pt x="0" y="16209"/>
                  </a:lnTo>
                  <a:lnTo>
                    <a:pt x="619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9363D15-2FE0-4E96-A072-28AE99E0F462}"/>
                </a:ext>
              </a:extLst>
            </p:cNvPr>
            <p:cNvSpPr/>
            <p:nvPr/>
          </p:nvSpPr>
          <p:spPr>
            <a:xfrm>
              <a:off x="7105463" y="12012978"/>
              <a:ext cx="322137" cy="263055"/>
            </a:xfrm>
            <a:custGeom>
              <a:avLst/>
              <a:gdLst/>
              <a:ahLst/>
              <a:cxnLst/>
              <a:rect l="0" t="0" r="0" b="0"/>
              <a:pathLst>
                <a:path w="322137" h="263055">
                  <a:moveTo>
                    <a:pt x="69503" y="154224"/>
                  </a:moveTo>
                  <a:lnTo>
                    <a:pt x="81883" y="150097"/>
                  </a:lnTo>
                  <a:lnTo>
                    <a:pt x="82939" y="147153"/>
                  </a:lnTo>
                  <a:lnTo>
                    <a:pt x="81052" y="143464"/>
                  </a:lnTo>
                  <a:lnTo>
                    <a:pt x="77202" y="139278"/>
                  </a:lnTo>
                  <a:lnTo>
                    <a:pt x="72045" y="137350"/>
                  </a:lnTo>
                  <a:lnTo>
                    <a:pt x="59404" y="137512"/>
                  </a:lnTo>
                  <a:lnTo>
                    <a:pt x="29466" y="158965"/>
                  </a:lnTo>
                  <a:lnTo>
                    <a:pt x="5625" y="192672"/>
                  </a:lnTo>
                  <a:lnTo>
                    <a:pt x="230" y="215074"/>
                  </a:lnTo>
                  <a:lnTo>
                    <a:pt x="0" y="225884"/>
                  </a:lnTo>
                  <a:lnTo>
                    <a:pt x="6655" y="244807"/>
                  </a:lnTo>
                  <a:lnTo>
                    <a:pt x="12057" y="253480"/>
                  </a:lnTo>
                  <a:lnTo>
                    <a:pt x="19977" y="258399"/>
                  </a:lnTo>
                  <a:lnTo>
                    <a:pt x="40293" y="261561"/>
                  </a:lnTo>
                  <a:lnTo>
                    <a:pt x="50030" y="258604"/>
                  </a:lnTo>
                  <a:lnTo>
                    <a:pt x="67758" y="246105"/>
                  </a:lnTo>
                  <a:lnTo>
                    <a:pt x="88179" y="215517"/>
                  </a:lnTo>
                  <a:lnTo>
                    <a:pt x="97381" y="175418"/>
                  </a:lnTo>
                  <a:lnTo>
                    <a:pt x="104350" y="123913"/>
                  </a:lnTo>
                  <a:lnTo>
                    <a:pt x="110327" y="69350"/>
                  </a:lnTo>
                  <a:lnTo>
                    <a:pt x="114420" y="9979"/>
                  </a:lnTo>
                  <a:lnTo>
                    <a:pt x="114130" y="1919"/>
                  </a:lnTo>
                  <a:lnTo>
                    <a:pt x="113075" y="0"/>
                  </a:lnTo>
                  <a:lnTo>
                    <a:pt x="111507" y="2175"/>
                  </a:lnTo>
                  <a:lnTo>
                    <a:pt x="102630" y="58994"/>
                  </a:lnTo>
                  <a:lnTo>
                    <a:pt x="105805" y="116220"/>
                  </a:lnTo>
                  <a:lnTo>
                    <a:pt x="119991" y="176361"/>
                  </a:lnTo>
                  <a:lnTo>
                    <a:pt x="135129" y="204658"/>
                  </a:lnTo>
                  <a:lnTo>
                    <a:pt x="156251" y="222992"/>
                  </a:lnTo>
                  <a:lnTo>
                    <a:pt x="177731" y="229989"/>
                  </a:lnTo>
                  <a:lnTo>
                    <a:pt x="188296" y="230645"/>
                  </a:lnTo>
                  <a:lnTo>
                    <a:pt x="211551" y="222161"/>
                  </a:lnTo>
                  <a:lnTo>
                    <a:pt x="236283" y="205148"/>
                  </a:lnTo>
                  <a:lnTo>
                    <a:pt x="280439" y="156606"/>
                  </a:lnTo>
                  <a:lnTo>
                    <a:pt x="295402" y="137145"/>
                  </a:lnTo>
                  <a:lnTo>
                    <a:pt x="310691" y="125616"/>
                  </a:lnTo>
                  <a:lnTo>
                    <a:pt x="315803" y="126516"/>
                  </a:lnTo>
                  <a:lnTo>
                    <a:pt x="319212" y="131433"/>
                  </a:lnTo>
                  <a:lnTo>
                    <a:pt x="322136" y="148414"/>
                  </a:lnTo>
                  <a:lnTo>
                    <a:pt x="314672" y="196805"/>
                  </a:lnTo>
                  <a:lnTo>
                    <a:pt x="291454" y="254423"/>
                  </a:lnTo>
                  <a:lnTo>
                    <a:pt x="287162" y="26305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9BC37C22-B880-42D7-9026-60F860777E5E}"/>
                </a:ext>
              </a:extLst>
            </p:cNvPr>
            <p:cNvSpPr/>
            <p:nvPr/>
          </p:nvSpPr>
          <p:spPr>
            <a:xfrm>
              <a:off x="506766" y="12292826"/>
              <a:ext cx="45155" cy="169772"/>
            </a:xfrm>
            <a:custGeom>
              <a:avLst/>
              <a:gdLst/>
              <a:ahLst/>
              <a:cxnLst/>
              <a:rect l="0" t="0" r="0" b="0"/>
              <a:pathLst>
                <a:path w="45155" h="169772">
                  <a:moveTo>
                    <a:pt x="45154" y="14300"/>
                  </a:moveTo>
                  <a:lnTo>
                    <a:pt x="36901" y="1920"/>
                  </a:lnTo>
                  <a:lnTo>
                    <a:pt x="31879" y="0"/>
                  </a:lnTo>
                  <a:lnTo>
                    <a:pt x="25939" y="448"/>
                  </a:lnTo>
                  <a:lnTo>
                    <a:pt x="19388" y="2475"/>
                  </a:lnTo>
                  <a:lnTo>
                    <a:pt x="14157" y="8143"/>
                  </a:lnTo>
                  <a:lnTo>
                    <a:pt x="6042" y="25960"/>
                  </a:lnTo>
                  <a:lnTo>
                    <a:pt x="0" y="75177"/>
                  </a:lnTo>
                  <a:lnTo>
                    <a:pt x="1110" y="137234"/>
                  </a:lnTo>
                  <a:lnTo>
                    <a:pt x="6287" y="16977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5AE15491-5610-4B91-82EA-1F182E5D2B89}"/>
                </a:ext>
              </a:extLst>
            </p:cNvPr>
            <p:cNvSpPr/>
            <p:nvPr/>
          </p:nvSpPr>
          <p:spPr>
            <a:xfrm>
              <a:off x="404671" y="12369314"/>
              <a:ext cx="170571" cy="31095"/>
            </a:xfrm>
            <a:custGeom>
              <a:avLst/>
              <a:gdLst/>
              <a:ahLst/>
              <a:cxnLst/>
              <a:rect l="0" t="0" r="0" b="0"/>
              <a:pathLst>
                <a:path w="170571" h="31095">
                  <a:moveTo>
                    <a:pt x="38420" y="31094"/>
                  </a:moveTo>
                  <a:lnTo>
                    <a:pt x="0" y="5246"/>
                  </a:lnTo>
                  <a:lnTo>
                    <a:pt x="715" y="2635"/>
                  </a:lnTo>
                  <a:lnTo>
                    <a:pt x="53525" y="519"/>
                  </a:lnTo>
                  <a:lnTo>
                    <a:pt x="98396" y="231"/>
                  </a:lnTo>
                  <a:lnTo>
                    <a:pt x="149185" y="68"/>
                  </a:lnTo>
                  <a:lnTo>
                    <a:pt x="17057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358E2B67-8AE1-40BB-9D6A-C2D1881BF084}"/>
                </a:ext>
              </a:extLst>
            </p:cNvPr>
            <p:cNvSpPr/>
            <p:nvPr/>
          </p:nvSpPr>
          <p:spPr>
            <a:xfrm>
              <a:off x="460749" y="12295226"/>
              <a:ext cx="98946" cy="128503"/>
            </a:xfrm>
            <a:custGeom>
              <a:avLst/>
              <a:gdLst/>
              <a:ahLst/>
              <a:cxnLst/>
              <a:rect l="0" t="0" r="0" b="0"/>
              <a:pathLst>
                <a:path w="98946" h="128503">
                  <a:moveTo>
                    <a:pt x="13436" y="4126"/>
                  </a:moveTo>
                  <a:lnTo>
                    <a:pt x="1056" y="0"/>
                  </a:lnTo>
                  <a:lnTo>
                    <a:pt x="0" y="3102"/>
                  </a:lnTo>
                  <a:lnTo>
                    <a:pt x="5737" y="18066"/>
                  </a:lnTo>
                  <a:lnTo>
                    <a:pt x="53156" y="79848"/>
                  </a:lnTo>
                  <a:lnTo>
                    <a:pt x="98945" y="12850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62F3CC12-881F-45CE-911A-8E3CB3F1872B}"/>
                </a:ext>
              </a:extLst>
            </p:cNvPr>
            <p:cNvSpPr/>
            <p:nvPr/>
          </p:nvSpPr>
          <p:spPr>
            <a:xfrm>
              <a:off x="452620" y="12283805"/>
              <a:ext cx="91528" cy="178793"/>
            </a:xfrm>
            <a:custGeom>
              <a:avLst/>
              <a:gdLst/>
              <a:ahLst/>
              <a:cxnLst/>
              <a:rect l="0" t="0" r="0" b="0"/>
              <a:pathLst>
                <a:path w="91528" h="178793">
                  <a:moveTo>
                    <a:pt x="29339" y="178792"/>
                  </a:moveTo>
                  <a:lnTo>
                    <a:pt x="8705" y="170539"/>
                  </a:lnTo>
                  <a:lnTo>
                    <a:pt x="3491" y="163789"/>
                  </a:lnTo>
                  <a:lnTo>
                    <a:pt x="0" y="144773"/>
                  </a:lnTo>
                  <a:lnTo>
                    <a:pt x="10541" y="121925"/>
                  </a:lnTo>
                  <a:lnTo>
                    <a:pt x="56624" y="59689"/>
                  </a:lnTo>
                  <a:lnTo>
                    <a:pt x="91527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65D6278-6AA3-4B79-92FC-B8CA789C584A}"/>
                </a:ext>
              </a:extLst>
            </p:cNvPr>
            <p:cNvSpPr/>
            <p:nvPr/>
          </p:nvSpPr>
          <p:spPr>
            <a:xfrm>
              <a:off x="346952" y="12154084"/>
              <a:ext cx="316163" cy="397995"/>
            </a:xfrm>
            <a:custGeom>
              <a:avLst/>
              <a:gdLst/>
              <a:ahLst/>
              <a:cxnLst/>
              <a:rect l="0" t="0" r="0" b="0"/>
              <a:pathLst>
                <a:path w="316163" h="397995">
                  <a:moveTo>
                    <a:pt x="65045" y="90854"/>
                  </a:moveTo>
                  <a:lnTo>
                    <a:pt x="44411" y="115614"/>
                  </a:lnTo>
                  <a:lnTo>
                    <a:pt x="33151" y="143637"/>
                  </a:lnTo>
                  <a:lnTo>
                    <a:pt x="20462" y="183048"/>
                  </a:lnTo>
                  <a:lnTo>
                    <a:pt x="6820" y="230052"/>
                  </a:lnTo>
                  <a:lnTo>
                    <a:pt x="317" y="267435"/>
                  </a:lnTo>
                  <a:lnTo>
                    <a:pt x="0" y="325091"/>
                  </a:lnTo>
                  <a:lnTo>
                    <a:pt x="8497" y="361658"/>
                  </a:lnTo>
                  <a:lnTo>
                    <a:pt x="14390" y="375037"/>
                  </a:lnTo>
                  <a:lnTo>
                    <a:pt x="26957" y="384820"/>
                  </a:lnTo>
                  <a:lnTo>
                    <a:pt x="63952" y="397994"/>
                  </a:lnTo>
                  <a:lnTo>
                    <a:pt x="123004" y="388302"/>
                  </a:lnTo>
                  <a:lnTo>
                    <a:pt x="158099" y="377253"/>
                  </a:lnTo>
                  <a:lnTo>
                    <a:pt x="191861" y="357793"/>
                  </a:lnTo>
                  <a:lnTo>
                    <a:pt x="224733" y="332731"/>
                  </a:lnTo>
                  <a:lnTo>
                    <a:pt x="280259" y="275226"/>
                  </a:lnTo>
                  <a:lnTo>
                    <a:pt x="310696" y="217998"/>
                  </a:lnTo>
                  <a:lnTo>
                    <a:pt x="316162" y="160894"/>
                  </a:lnTo>
                  <a:lnTo>
                    <a:pt x="312783" y="132365"/>
                  </a:lnTo>
                  <a:lnTo>
                    <a:pt x="276782" y="73027"/>
                  </a:lnTo>
                  <a:lnTo>
                    <a:pt x="250253" y="42693"/>
                  </a:lnTo>
                  <a:lnTo>
                    <a:pt x="218748" y="22470"/>
                  </a:lnTo>
                  <a:lnTo>
                    <a:pt x="183924" y="8988"/>
                  </a:lnTo>
                  <a:lnTo>
                    <a:pt x="146889" y="0"/>
                  </a:lnTo>
                  <a:lnTo>
                    <a:pt x="116153" y="918"/>
                  </a:lnTo>
                  <a:lnTo>
                    <a:pt x="65878" y="20364"/>
                  </a:lnTo>
                  <a:lnTo>
                    <a:pt x="50054" y="46453"/>
                  </a:lnTo>
                  <a:lnTo>
                    <a:pt x="39504" y="81982"/>
                  </a:lnTo>
                  <a:lnTo>
                    <a:pt x="32470" y="123806"/>
                  </a:lnTo>
                  <a:lnTo>
                    <a:pt x="34691" y="162055"/>
                  </a:lnTo>
                  <a:lnTo>
                    <a:pt x="43082" y="197919"/>
                  </a:lnTo>
                  <a:lnTo>
                    <a:pt x="63921" y="255041"/>
                  </a:lnTo>
                  <a:lnTo>
                    <a:pt x="80592" y="30073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9849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20B866-1B99-40BD-B63B-0ACFBE5AFAE1}"/>
              </a:ext>
            </a:extLst>
          </p:cNvPr>
          <p:cNvGrpSpPr/>
          <p:nvPr/>
        </p:nvGrpSpPr>
        <p:grpSpPr>
          <a:xfrm>
            <a:off x="3295976" y="38868"/>
            <a:ext cx="489733" cy="652977"/>
            <a:chOff x="3295976" y="38868"/>
            <a:chExt cx="489733" cy="652977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B67C437-3E8C-455A-BD97-230B40ED7A62}"/>
                </a:ext>
              </a:extLst>
            </p:cNvPr>
            <p:cNvSpPr/>
            <p:nvPr/>
          </p:nvSpPr>
          <p:spPr>
            <a:xfrm>
              <a:off x="3295976" y="116603"/>
              <a:ext cx="62189" cy="575242"/>
            </a:xfrm>
            <a:custGeom>
              <a:avLst/>
              <a:gdLst/>
              <a:ahLst/>
              <a:cxnLst/>
              <a:rect l="0" t="0" r="0" b="0"/>
              <a:pathLst>
                <a:path w="62189" h="575242">
                  <a:moveTo>
                    <a:pt x="0" y="0"/>
                  </a:moveTo>
                  <a:lnTo>
                    <a:pt x="4126" y="12380"/>
                  </a:lnTo>
                  <a:lnTo>
                    <a:pt x="1140" y="68766"/>
                  </a:lnTo>
                  <a:lnTo>
                    <a:pt x="225" y="127787"/>
                  </a:lnTo>
                  <a:lnTo>
                    <a:pt x="44" y="187238"/>
                  </a:lnTo>
                  <a:lnTo>
                    <a:pt x="8" y="248886"/>
                  </a:lnTo>
                  <a:lnTo>
                    <a:pt x="4128" y="310967"/>
                  </a:lnTo>
                  <a:lnTo>
                    <a:pt x="13259" y="373134"/>
                  </a:lnTo>
                  <a:lnTo>
                    <a:pt x="23380" y="433015"/>
                  </a:lnTo>
                  <a:lnTo>
                    <a:pt x="36284" y="493588"/>
                  </a:lnTo>
                  <a:lnTo>
                    <a:pt x="54415" y="556631"/>
                  </a:lnTo>
                  <a:lnTo>
                    <a:pt x="62188" y="575241"/>
                  </a:lnTo>
                </a:path>
              </a:pathLst>
            </a:custGeom>
            <a:ln w="381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0D598BE-55E4-4C32-9CF9-EE78A398D9B8}"/>
                </a:ext>
              </a:extLst>
            </p:cNvPr>
            <p:cNvSpPr/>
            <p:nvPr/>
          </p:nvSpPr>
          <p:spPr>
            <a:xfrm>
              <a:off x="3684652" y="38868"/>
              <a:ext cx="101057" cy="575242"/>
            </a:xfrm>
            <a:custGeom>
              <a:avLst/>
              <a:gdLst/>
              <a:ahLst/>
              <a:cxnLst/>
              <a:rect l="0" t="0" r="0" b="0"/>
              <a:pathLst>
                <a:path w="101057" h="575242">
                  <a:moveTo>
                    <a:pt x="0" y="0"/>
                  </a:moveTo>
                  <a:lnTo>
                    <a:pt x="7053" y="58379"/>
                  </a:lnTo>
                  <a:lnTo>
                    <a:pt x="7679" y="115386"/>
                  </a:lnTo>
                  <a:lnTo>
                    <a:pt x="7755" y="166970"/>
                  </a:lnTo>
                  <a:lnTo>
                    <a:pt x="10073" y="226168"/>
                  </a:lnTo>
                  <a:lnTo>
                    <a:pt x="18592" y="287766"/>
                  </a:lnTo>
                  <a:lnTo>
                    <a:pt x="33935" y="349837"/>
                  </a:lnTo>
                  <a:lnTo>
                    <a:pt x="48482" y="412002"/>
                  </a:lnTo>
                  <a:lnTo>
                    <a:pt x="63608" y="465933"/>
                  </a:lnTo>
                  <a:lnTo>
                    <a:pt x="83733" y="524271"/>
                  </a:lnTo>
                  <a:lnTo>
                    <a:pt x="101056" y="575241"/>
                  </a:lnTo>
                </a:path>
              </a:pathLst>
            </a:custGeom>
            <a:ln w="381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6413D8-45C3-4B32-B0AB-BD170327DB34}"/>
              </a:ext>
            </a:extLst>
          </p:cNvPr>
          <p:cNvSpPr/>
          <p:nvPr/>
        </p:nvSpPr>
        <p:spPr>
          <a:xfrm>
            <a:off x="2007583" y="559694"/>
            <a:ext cx="2137336" cy="4143291"/>
          </a:xfrm>
          <a:custGeom>
            <a:avLst/>
            <a:gdLst/>
            <a:ahLst/>
            <a:cxnLst/>
            <a:rect l="0" t="0" r="0" b="0"/>
            <a:pathLst>
              <a:path w="2137336" h="4143291">
                <a:moveTo>
                  <a:pt x="1319487" y="0"/>
                </a:moveTo>
                <a:lnTo>
                  <a:pt x="1307091" y="46847"/>
                </a:lnTo>
                <a:lnTo>
                  <a:pt x="1308481" y="106948"/>
                </a:lnTo>
                <a:lnTo>
                  <a:pt x="1322249" y="169089"/>
                </a:lnTo>
                <a:lnTo>
                  <a:pt x="1341090" y="226183"/>
                </a:lnTo>
                <a:lnTo>
                  <a:pt x="1363993" y="270978"/>
                </a:lnTo>
                <a:lnTo>
                  <a:pt x="1383346" y="290943"/>
                </a:lnTo>
                <a:lnTo>
                  <a:pt x="1443929" y="324593"/>
                </a:lnTo>
                <a:lnTo>
                  <a:pt x="1483223" y="336478"/>
                </a:lnTo>
                <a:lnTo>
                  <a:pt x="1540719" y="343607"/>
                </a:lnTo>
                <a:lnTo>
                  <a:pt x="1579310" y="356837"/>
                </a:lnTo>
                <a:lnTo>
                  <a:pt x="1619762" y="381146"/>
                </a:lnTo>
                <a:lnTo>
                  <a:pt x="1664000" y="430288"/>
                </a:lnTo>
                <a:lnTo>
                  <a:pt x="1682517" y="459180"/>
                </a:lnTo>
                <a:lnTo>
                  <a:pt x="1688127" y="476154"/>
                </a:lnTo>
                <a:lnTo>
                  <a:pt x="1690422" y="509125"/>
                </a:lnTo>
                <a:lnTo>
                  <a:pt x="1681621" y="562109"/>
                </a:lnTo>
                <a:lnTo>
                  <a:pt x="1654604" y="620238"/>
                </a:lnTo>
                <a:lnTo>
                  <a:pt x="1621649" y="676826"/>
                </a:lnTo>
                <a:lnTo>
                  <a:pt x="1610876" y="713702"/>
                </a:lnTo>
                <a:lnTo>
                  <a:pt x="1608782" y="733804"/>
                </a:lnTo>
                <a:lnTo>
                  <a:pt x="1612458" y="751952"/>
                </a:lnTo>
                <a:lnTo>
                  <a:pt x="1620714" y="768655"/>
                </a:lnTo>
                <a:lnTo>
                  <a:pt x="1640794" y="791762"/>
                </a:lnTo>
                <a:lnTo>
                  <a:pt x="1675789" y="813181"/>
                </a:lnTo>
                <a:lnTo>
                  <a:pt x="1735903" y="837653"/>
                </a:lnTo>
                <a:lnTo>
                  <a:pt x="1794060" y="863378"/>
                </a:lnTo>
                <a:lnTo>
                  <a:pt x="1812846" y="874320"/>
                </a:lnTo>
                <a:lnTo>
                  <a:pt x="1826954" y="887820"/>
                </a:lnTo>
                <a:lnTo>
                  <a:pt x="1830543" y="895911"/>
                </a:lnTo>
                <a:lnTo>
                  <a:pt x="1832228" y="914114"/>
                </a:lnTo>
                <a:lnTo>
                  <a:pt x="1825491" y="933721"/>
                </a:lnTo>
                <a:lnTo>
                  <a:pt x="1800053" y="970333"/>
                </a:lnTo>
                <a:lnTo>
                  <a:pt x="1743028" y="1023344"/>
                </a:lnTo>
                <a:lnTo>
                  <a:pt x="1679696" y="1080716"/>
                </a:lnTo>
                <a:lnTo>
                  <a:pt x="1664604" y="1103899"/>
                </a:lnTo>
                <a:lnTo>
                  <a:pt x="1660985" y="1111653"/>
                </a:lnTo>
                <a:lnTo>
                  <a:pt x="1659268" y="1127179"/>
                </a:lnTo>
                <a:lnTo>
                  <a:pt x="1660019" y="1134946"/>
                </a:lnTo>
                <a:lnTo>
                  <a:pt x="1667764" y="1148184"/>
                </a:lnTo>
                <a:lnTo>
                  <a:pt x="1679843" y="1158962"/>
                </a:lnTo>
                <a:lnTo>
                  <a:pt x="1739365" y="1183993"/>
                </a:lnTo>
                <a:lnTo>
                  <a:pt x="1758483" y="1196016"/>
                </a:lnTo>
                <a:lnTo>
                  <a:pt x="1760711" y="1200703"/>
                </a:lnTo>
                <a:lnTo>
                  <a:pt x="1760470" y="1205556"/>
                </a:lnTo>
                <a:lnTo>
                  <a:pt x="1754731" y="1216418"/>
                </a:lnTo>
                <a:lnTo>
                  <a:pt x="1729934" y="1242201"/>
                </a:lnTo>
                <a:lnTo>
                  <a:pt x="1681105" y="1284076"/>
                </a:lnTo>
                <a:lnTo>
                  <a:pt x="1678032" y="1291368"/>
                </a:lnTo>
                <a:lnTo>
                  <a:pt x="1676921" y="1306380"/>
                </a:lnTo>
                <a:lnTo>
                  <a:pt x="1681610" y="1319387"/>
                </a:lnTo>
                <a:lnTo>
                  <a:pt x="1685279" y="1325273"/>
                </a:lnTo>
                <a:lnTo>
                  <a:pt x="1696265" y="1334117"/>
                </a:lnTo>
                <a:lnTo>
                  <a:pt x="1738171" y="1349617"/>
                </a:lnTo>
                <a:lnTo>
                  <a:pt x="1800851" y="1368118"/>
                </a:lnTo>
                <a:lnTo>
                  <a:pt x="1808822" y="1370717"/>
                </a:lnTo>
                <a:lnTo>
                  <a:pt x="1819983" y="1380514"/>
                </a:lnTo>
                <a:lnTo>
                  <a:pt x="1824169" y="1386755"/>
                </a:lnTo>
                <a:lnTo>
                  <a:pt x="1825231" y="1394369"/>
                </a:lnTo>
                <a:lnTo>
                  <a:pt x="1821806" y="1412044"/>
                </a:lnTo>
                <a:lnTo>
                  <a:pt x="1806039" y="1437291"/>
                </a:lnTo>
                <a:lnTo>
                  <a:pt x="1757665" y="1500259"/>
                </a:lnTo>
                <a:lnTo>
                  <a:pt x="1754121" y="1508043"/>
                </a:lnTo>
                <a:lnTo>
                  <a:pt x="1752485" y="1523602"/>
                </a:lnTo>
                <a:lnTo>
                  <a:pt x="1753258" y="1531379"/>
                </a:lnTo>
                <a:lnTo>
                  <a:pt x="1761027" y="1544626"/>
                </a:lnTo>
                <a:lnTo>
                  <a:pt x="1773980" y="1555408"/>
                </a:lnTo>
                <a:lnTo>
                  <a:pt x="1834525" y="1577764"/>
                </a:lnTo>
                <a:lnTo>
                  <a:pt x="1874390" y="1588339"/>
                </a:lnTo>
                <a:lnTo>
                  <a:pt x="1880306" y="1593539"/>
                </a:lnTo>
                <a:lnTo>
                  <a:pt x="1883386" y="1600460"/>
                </a:lnTo>
                <a:lnTo>
                  <a:pt x="1884575" y="1608529"/>
                </a:lnTo>
                <a:lnTo>
                  <a:pt x="1881290" y="1622101"/>
                </a:lnTo>
                <a:lnTo>
                  <a:pt x="1865106" y="1644890"/>
                </a:lnTo>
                <a:lnTo>
                  <a:pt x="1808973" y="1702585"/>
                </a:lnTo>
                <a:lnTo>
                  <a:pt x="1790432" y="1725777"/>
                </a:lnTo>
                <a:lnTo>
                  <a:pt x="1786329" y="1733533"/>
                </a:lnTo>
                <a:lnTo>
                  <a:pt x="1784075" y="1751363"/>
                </a:lnTo>
                <a:lnTo>
                  <a:pt x="1786815" y="1769076"/>
                </a:lnTo>
                <a:lnTo>
                  <a:pt x="1793792" y="1782707"/>
                </a:lnTo>
                <a:lnTo>
                  <a:pt x="1815684" y="1800093"/>
                </a:lnTo>
                <a:lnTo>
                  <a:pt x="1872600" y="1818221"/>
                </a:lnTo>
                <a:lnTo>
                  <a:pt x="1934616" y="1831858"/>
                </a:lnTo>
                <a:lnTo>
                  <a:pt x="1953915" y="1837097"/>
                </a:lnTo>
                <a:lnTo>
                  <a:pt x="1960961" y="1841432"/>
                </a:lnTo>
                <a:lnTo>
                  <a:pt x="1971094" y="1853157"/>
                </a:lnTo>
                <a:lnTo>
                  <a:pt x="1971550" y="1859911"/>
                </a:lnTo>
                <a:lnTo>
                  <a:pt x="1965148" y="1874326"/>
                </a:lnTo>
                <a:lnTo>
                  <a:pt x="1936000" y="1909321"/>
                </a:lnTo>
                <a:lnTo>
                  <a:pt x="1878972" y="1953444"/>
                </a:lnTo>
                <a:lnTo>
                  <a:pt x="1816984" y="2000173"/>
                </a:lnTo>
                <a:lnTo>
                  <a:pt x="1765624" y="2041838"/>
                </a:lnTo>
                <a:lnTo>
                  <a:pt x="1753884" y="2065644"/>
                </a:lnTo>
                <a:lnTo>
                  <a:pt x="1752380" y="2084669"/>
                </a:lnTo>
                <a:lnTo>
                  <a:pt x="1753188" y="2094579"/>
                </a:lnTo>
                <a:lnTo>
                  <a:pt x="1760996" y="2110197"/>
                </a:lnTo>
                <a:lnTo>
                  <a:pt x="1766706" y="2116780"/>
                </a:lnTo>
                <a:lnTo>
                  <a:pt x="1782262" y="2126398"/>
                </a:lnTo>
                <a:lnTo>
                  <a:pt x="1840100" y="2147877"/>
                </a:lnTo>
                <a:lnTo>
                  <a:pt x="1897610" y="2161013"/>
                </a:lnTo>
                <a:lnTo>
                  <a:pt x="1961019" y="2178888"/>
                </a:lnTo>
                <a:lnTo>
                  <a:pt x="1986922" y="2195119"/>
                </a:lnTo>
                <a:lnTo>
                  <a:pt x="2001346" y="2209008"/>
                </a:lnTo>
                <a:lnTo>
                  <a:pt x="2010636" y="2223818"/>
                </a:lnTo>
                <a:lnTo>
                  <a:pt x="2016595" y="2250851"/>
                </a:lnTo>
                <a:lnTo>
                  <a:pt x="2010318" y="2303492"/>
                </a:lnTo>
                <a:lnTo>
                  <a:pt x="2005311" y="2360734"/>
                </a:lnTo>
                <a:lnTo>
                  <a:pt x="2014492" y="2408036"/>
                </a:lnTo>
                <a:lnTo>
                  <a:pt x="2023964" y="2428878"/>
                </a:lnTo>
                <a:lnTo>
                  <a:pt x="2076797" y="2491434"/>
                </a:lnTo>
                <a:lnTo>
                  <a:pt x="2125015" y="2554723"/>
                </a:lnTo>
                <a:lnTo>
                  <a:pt x="2136666" y="2584118"/>
                </a:lnTo>
                <a:lnTo>
                  <a:pt x="2137335" y="2614708"/>
                </a:lnTo>
                <a:lnTo>
                  <a:pt x="2123616" y="2659612"/>
                </a:lnTo>
                <a:lnTo>
                  <a:pt x="2108420" y="2681703"/>
                </a:lnTo>
                <a:lnTo>
                  <a:pt x="2049375" y="2731028"/>
                </a:lnTo>
                <a:lnTo>
                  <a:pt x="1997279" y="2761324"/>
                </a:lnTo>
                <a:lnTo>
                  <a:pt x="1936090" y="2785370"/>
                </a:lnTo>
                <a:lnTo>
                  <a:pt x="1873126" y="2803412"/>
                </a:lnTo>
                <a:lnTo>
                  <a:pt x="1811354" y="2816577"/>
                </a:lnTo>
                <a:lnTo>
                  <a:pt x="1753123" y="2823407"/>
                </a:lnTo>
                <a:lnTo>
                  <a:pt x="1689803" y="2828753"/>
                </a:lnTo>
                <a:lnTo>
                  <a:pt x="1635855" y="2829403"/>
                </a:lnTo>
                <a:lnTo>
                  <a:pt x="1579676" y="2829532"/>
                </a:lnTo>
                <a:lnTo>
                  <a:pt x="1526129" y="2824215"/>
                </a:lnTo>
                <a:lnTo>
                  <a:pt x="1468846" y="2819966"/>
                </a:lnTo>
                <a:lnTo>
                  <a:pt x="1411562" y="2815192"/>
                </a:lnTo>
                <a:lnTo>
                  <a:pt x="1351206" y="2808043"/>
                </a:lnTo>
                <a:lnTo>
                  <a:pt x="1294498" y="2798313"/>
                </a:lnTo>
                <a:lnTo>
                  <a:pt x="1233648" y="2792201"/>
                </a:lnTo>
                <a:lnTo>
                  <a:pt x="1183112" y="2787016"/>
                </a:lnTo>
                <a:lnTo>
                  <a:pt x="1133974" y="2780009"/>
                </a:lnTo>
                <a:lnTo>
                  <a:pt x="1082466" y="2776589"/>
                </a:lnTo>
                <a:lnTo>
                  <a:pt x="1028912" y="2771449"/>
                </a:lnTo>
                <a:lnTo>
                  <a:pt x="974753" y="2768583"/>
                </a:lnTo>
                <a:lnTo>
                  <a:pt x="920414" y="2767734"/>
                </a:lnTo>
                <a:lnTo>
                  <a:pt x="861895" y="2767482"/>
                </a:lnTo>
                <a:lnTo>
                  <a:pt x="804920" y="2767408"/>
                </a:lnTo>
                <a:lnTo>
                  <a:pt x="745621" y="2771512"/>
                </a:lnTo>
                <a:lnTo>
                  <a:pt x="684288" y="2778199"/>
                </a:lnTo>
                <a:lnTo>
                  <a:pt x="622354" y="2789776"/>
                </a:lnTo>
                <a:lnTo>
                  <a:pt x="564367" y="2804147"/>
                </a:lnTo>
                <a:lnTo>
                  <a:pt x="504768" y="2823473"/>
                </a:lnTo>
                <a:lnTo>
                  <a:pt x="443346" y="2845609"/>
                </a:lnTo>
                <a:lnTo>
                  <a:pt x="385512" y="2872707"/>
                </a:lnTo>
                <a:lnTo>
                  <a:pt x="330084" y="2902616"/>
                </a:lnTo>
                <a:lnTo>
                  <a:pt x="275369" y="2937485"/>
                </a:lnTo>
                <a:lnTo>
                  <a:pt x="224992" y="2971042"/>
                </a:lnTo>
                <a:lnTo>
                  <a:pt x="167748" y="3024881"/>
                </a:lnTo>
                <a:lnTo>
                  <a:pt x="117157" y="3080302"/>
                </a:lnTo>
                <a:lnTo>
                  <a:pt x="73638" y="3140897"/>
                </a:lnTo>
                <a:lnTo>
                  <a:pt x="38842" y="3202771"/>
                </a:lnTo>
                <a:lnTo>
                  <a:pt x="20937" y="3250221"/>
                </a:lnTo>
                <a:lnTo>
                  <a:pt x="9778" y="3302188"/>
                </a:lnTo>
                <a:lnTo>
                  <a:pt x="1865" y="3355014"/>
                </a:lnTo>
                <a:lnTo>
                  <a:pt x="0" y="3404735"/>
                </a:lnTo>
                <a:lnTo>
                  <a:pt x="4534" y="3457376"/>
                </a:lnTo>
                <a:lnTo>
                  <a:pt x="12211" y="3512128"/>
                </a:lnTo>
                <a:lnTo>
                  <a:pt x="25906" y="3570002"/>
                </a:lnTo>
                <a:lnTo>
                  <a:pt x="46854" y="3621603"/>
                </a:lnTo>
                <a:lnTo>
                  <a:pt x="75422" y="3674800"/>
                </a:lnTo>
                <a:lnTo>
                  <a:pt x="110854" y="3727990"/>
                </a:lnTo>
                <a:lnTo>
                  <a:pt x="149568" y="3776956"/>
                </a:lnTo>
                <a:lnTo>
                  <a:pt x="210943" y="3839929"/>
                </a:lnTo>
                <a:lnTo>
                  <a:pt x="263197" y="3884403"/>
                </a:lnTo>
                <a:lnTo>
                  <a:pt x="319274" y="3924932"/>
                </a:lnTo>
                <a:lnTo>
                  <a:pt x="379652" y="3961989"/>
                </a:lnTo>
                <a:lnTo>
                  <a:pt x="421551" y="3984112"/>
                </a:lnTo>
                <a:lnTo>
                  <a:pt x="466085" y="4005462"/>
                </a:lnTo>
                <a:lnTo>
                  <a:pt x="511789" y="4026467"/>
                </a:lnTo>
                <a:lnTo>
                  <a:pt x="558014" y="4046455"/>
                </a:lnTo>
                <a:lnTo>
                  <a:pt x="604470" y="4063976"/>
                </a:lnTo>
                <a:lnTo>
                  <a:pt x="648726" y="4080400"/>
                </a:lnTo>
                <a:lnTo>
                  <a:pt x="691428" y="4095473"/>
                </a:lnTo>
                <a:lnTo>
                  <a:pt x="753452" y="4113671"/>
                </a:lnTo>
                <a:lnTo>
                  <a:pt x="810505" y="4129140"/>
                </a:lnTo>
                <a:lnTo>
                  <a:pt x="867827" y="4140239"/>
                </a:lnTo>
                <a:lnTo>
                  <a:pt x="884169" y="4143290"/>
                </a:lnTo>
              </a:path>
            </a:pathLst>
          </a:custGeom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4A8B72-26A4-46D2-8DB0-3FC349A8B862}"/>
              </a:ext>
            </a:extLst>
          </p:cNvPr>
          <p:cNvSpPr/>
          <p:nvPr/>
        </p:nvSpPr>
        <p:spPr>
          <a:xfrm>
            <a:off x="3686273" y="276176"/>
            <a:ext cx="2765725" cy="4450130"/>
          </a:xfrm>
          <a:custGeom>
            <a:avLst/>
            <a:gdLst/>
            <a:ahLst/>
            <a:cxnLst/>
            <a:rect l="0" t="0" r="0" b="0"/>
            <a:pathLst>
              <a:path w="2765725" h="4450130">
                <a:moveTo>
                  <a:pt x="6152" y="143594"/>
                </a:moveTo>
                <a:lnTo>
                  <a:pt x="0" y="171266"/>
                </a:lnTo>
                <a:lnTo>
                  <a:pt x="1162" y="196995"/>
                </a:lnTo>
                <a:lnTo>
                  <a:pt x="5662" y="213105"/>
                </a:lnTo>
                <a:lnTo>
                  <a:pt x="37521" y="271794"/>
                </a:lnTo>
                <a:lnTo>
                  <a:pt x="85769" y="334787"/>
                </a:lnTo>
                <a:lnTo>
                  <a:pt x="116424" y="369807"/>
                </a:lnTo>
                <a:lnTo>
                  <a:pt x="142856" y="388452"/>
                </a:lnTo>
                <a:lnTo>
                  <a:pt x="199128" y="409916"/>
                </a:lnTo>
                <a:lnTo>
                  <a:pt x="242000" y="413668"/>
                </a:lnTo>
                <a:lnTo>
                  <a:pt x="301830" y="404699"/>
                </a:lnTo>
                <a:lnTo>
                  <a:pt x="345173" y="393955"/>
                </a:lnTo>
                <a:lnTo>
                  <a:pt x="408579" y="367197"/>
                </a:lnTo>
                <a:lnTo>
                  <a:pt x="471631" y="334550"/>
                </a:lnTo>
                <a:lnTo>
                  <a:pt x="534101" y="288680"/>
                </a:lnTo>
                <a:lnTo>
                  <a:pt x="595263" y="229583"/>
                </a:lnTo>
                <a:lnTo>
                  <a:pt x="652861" y="169835"/>
                </a:lnTo>
                <a:lnTo>
                  <a:pt x="713639" y="110128"/>
                </a:lnTo>
                <a:lnTo>
                  <a:pt x="754568" y="75949"/>
                </a:lnTo>
                <a:lnTo>
                  <a:pt x="774068" y="64242"/>
                </a:lnTo>
                <a:lnTo>
                  <a:pt x="793089" y="52136"/>
                </a:lnTo>
                <a:lnTo>
                  <a:pt x="853537" y="29654"/>
                </a:lnTo>
                <a:lnTo>
                  <a:pt x="903569" y="14042"/>
                </a:lnTo>
                <a:lnTo>
                  <a:pt x="958118" y="5975"/>
                </a:lnTo>
                <a:lnTo>
                  <a:pt x="1015309" y="0"/>
                </a:lnTo>
                <a:lnTo>
                  <a:pt x="1077350" y="2590"/>
                </a:lnTo>
                <a:lnTo>
                  <a:pt x="1135861" y="3529"/>
                </a:lnTo>
                <a:lnTo>
                  <a:pt x="1189973" y="7779"/>
                </a:lnTo>
                <a:lnTo>
                  <a:pt x="1248250" y="19418"/>
                </a:lnTo>
                <a:lnTo>
                  <a:pt x="1307727" y="32200"/>
                </a:lnTo>
                <a:lnTo>
                  <a:pt x="1358905" y="42544"/>
                </a:lnTo>
                <a:lnTo>
                  <a:pt x="1418204" y="56359"/>
                </a:lnTo>
                <a:lnTo>
                  <a:pt x="1470363" y="74315"/>
                </a:lnTo>
                <a:lnTo>
                  <a:pt x="1526188" y="94497"/>
                </a:lnTo>
                <a:lnTo>
                  <a:pt x="1578802" y="115118"/>
                </a:lnTo>
                <a:lnTo>
                  <a:pt x="1630781" y="135826"/>
                </a:lnTo>
                <a:lnTo>
                  <a:pt x="1686762" y="156551"/>
                </a:lnTo>
                <a:lnTo>
                  <a:pt x="1741518" y="182622"/>
                </a:lnTo>
                <a:lnTo>
                  <a:pt x="1793921" y="207606"/>
                </a:lnTo>
                <a:lnTo>
                  <a:pt x="1845859" y="233110"/>
                </a:lnTo>
                <a:lnTo>
                  <a:pt x="1908360" y="268499"/>
                </a:lnTo>
                <a:lnTo>
                  <a:pt x="1967529" y="307772"/>
                </a:lnTo>
                <a:lnTo>
                  <a:pt x="2021727" y="352408"/>
                </a:lnTo>
                <a:lnTo>
                  <a:pt x="2077551" y="406720"/>
                </a:lnTo>
                <a:lnTo>
                  <a:pt x="2134655" y="465252"/>
                </a:lnTo>
                <a:lnTo>
                  <a:pt x="2193433" y="520426"/>
                </a:lnTo>
                <a:lnTo>
                  <a:pt x="2248629" y="581601"/>
                </a:lnTo>
                <a:lnTo>
                  <a:pt x="2305679" y="643700"/>
                </a:lnTo>
                <a:lnTo>
                  <a:pt x="2360324" y="705880"/>
                </a:lnTo>
                <a:lnTo>
                  <a:pt x="2406393" y="760007"/>
                </a:lnTo>
                <a:lnTo>
                  <a:pt x="2446805" y="816580"/>
                </a:lnTo>
                <a:lnTo>
                  <a:pt x="2481750" y="873155"/>
                </a:lnTo>
                <a:lnTo>
                  <a:pt x="2515174" y="930531"/>
                </a:lnTo>
                <a:lnTo>
                  <a:pt x="2543536" y="988396"/>
                </a:lnTo>
                <a:lnTo>
                  <a:pt x="2575487" y="1050858"/>
                </a:lnTo>
                <a:lnTo>
                  <a:pt x="2602364" y="1113028"/>
                </a:lnTo>
                <a:lnTo>
                  <a:pt x="2628403" y="1173018"/>
                </a:lnTo>
                <a:lnTo>
                  <a:pt x="2649148" y="1224258"/>
                </a:lnTo>
                <a:lnTo>
                  <a:pt x="2665754" y="1275967"/>
                </a:lnTo>
                <a:lnTo>
                  <a:pt x="2682693" y="1327767"/>
                </a:lnTo>
                <a:lnTo>
                  <a:pt x="2697556" y="1379586"/>
                </a:lnTo>
                <a:lnTo>
                  <a:pt x="2712745" y="1431409"/>
                </a:lnTo>
                <a:lnTo>
                  <a:pt x="2724062" y="1483232"/>
                </a:lnTo>
                <a:lnTo>
                  <a:pt x="2734615" y="1537359"/>
                </a:lnTo>
                <a:lnTo>
                  <a:pt x="2740890" y="1593572"/>
                </a:lnTo>
                <a:lnTo>
                  <a:pt x="2748335" y="1647127"/>
                </a:lnTo>
                <a:lnTo>
                  <a:pt x="2755820" y="1704411"/>
                </a:lnTo>
                <a:lnTo>
                  <a:pt x="2761681" y="1757568"/>
                </a:lnTo>
                <a:lnTo>
                  <a:pt x="2764950" y="1814998"/>
                </a:lnTo>
                <a:lnTo>
                  <a:pt x="2765596" y="1871128"/>
                </a:lnTo>
                <a:lnTo>
                  <a:pt x="2765724" y="1927737"/>
                </a:lnTo>
                <a:lnTo>
                  <a:pt x="2760406" y="1980505"/>
                </a:lnTo>
                <a:lnTo>
                  <a:pt x="2756157" y="2032516"/>
                </a:lnTo>
                <a:lnTo>
                  <a:pt x="2747256" y="2084376"/>
                </a:lnTo>
                <a:lnTo>
                  <a:pt x="2741659" y="2136207"/>
                </a:lnTo>
                <a:lnTo>
                  <a:pt x="2728014" y="2188032"/>
                </a:lnTo>
                <a:lnTo>
                  <a:pt x="2716745" y="2239856"/>
                </a:lnTo>
                <a:lnTo>
                  <a:pt x="2700859" y="2291679"/>
                </a:lnTo>
                <a:lnTo>
                  <a:pt x="2686204" y="2343503"/>
                </a:lnTo>
                <a:lnTo>
                  <a:pt x="2667211" y="2402940"/>
                </a:lnTo>
                <a:lnTo>
                  <a:pt x="2643617" y="2461482"/>
                </a:lnTo>
                <a:lnTo>
                  <a:pt x="2618011" y="2520513"/>
                </a:lnTo>
                <a:lnTo>
                  <a:pt x="2592140" y="2579225"/>
                </a:lnTo>
                <a:lnTo>
                  <a:pt x="2562106" y="2633363"/>
                </a:lnTo>
                <a:lnTo>
                  <a:pt x="2530726" y="2691645"/>
                </a:lnTo>
                <a:lnTo>
                  <a:pt x="2498784" y="2744915"/>
                </a:lnTo>
                <a:lnTo>
                  <a:pt x="2454579" y="2807304"/>
                </a:lnTo>
                <a:lnTo>
                  <a:pt x="2409016" y="2864167"/>
                </a:lnTo>
                <a:lnTo>
                  <a:pt x="2368583" y="2924140"/>
                </a:lnTo>
                <a:lnTo>
                  <a:pt x="2322601" y="2980791"/>
                </a:lnTo>
                <a:lnTo>
                  <a:pt x="2276016" y="3035402"/>
                </a:lnTo>
                <a:lnTo>
                  <a:pt x="2219305" y="3097007"/>
                </a:lnTo>
                <a:lnTo>
                  <a:pt x="2159740" y="3158612"/>
                </a:lnTo>
                <a:lnTo>
                  <a:pt x="2097107" y="3214073"/>
                </a:lnTo>
                <a:lnTo>
                  <a:pt x="2037396" y="3255431"/>
                </a:lnTo>
                <a:lnTo>
                  <a:pt x="1975425" y="3293653"/>
                </a:lnTo>
                <a:lnTo>
                  <a:pt x="1919494" y="3324396"/>
                </a:lnTo>
                <a:lnTo>
                  <a:pt x="1862202" y="3347414"/>
                </a:lnTo>
                <a:lnTo>
                  <a:pt x="1804348" y="3371484"/>
                </a:lnTo>
                <a:lnTo>
                  <a:pt x="1741888" y="3391438"/>
                </a:lnTo>
                <a:lnTo>
                  <a:pt x="1683567" y="3407938"/>
                </a:lnTo>
                <a:lnTo>
                  <a:pt x="1620235" y="3421361"/>
                </a:lnTo>
                <a:lnTo>
                  <a:pt x="1568588" y="3431782"/>
                </a:lnTo>
                <a:lnTo>
                  <a:pt x="1516799" y="3442158"/>
                </a:lnTo>
                <a:lnTo>
                  <a:pt x="1464983" y="3451662"/>
                </a:lnTo>
                <a:lnTo>
                  <a:pt x="1413161" y="3456738"/>
                </a:lnTo>
                <a:lnTo>
                  <a:pt x="1361338" y="3461675"/>
                </a:lnTo>
                <a:lnTo>
                  <a:pt x="1298861" y="3462731"/>
                </a:lnTo>
                <a:lnTo>
                  <a:pt x="1239695" y="3462870"/>
                </a:lnTo>
                <a:lnTo>
                  <a:pt x="1181371" y="3458762"/>
                </a:lnTo>
                <a:lnTo>
                  <a:pt x="1123764" y="3455597"/>
                </a:lnTo>
                <a:lnTo>
                  <a:pt x="1066733" y="3449838"/>
                </a:lnTo>
                <a:lnTo>
                  <a:pt x="1010097" y="3443545"/>
                </a:lnTo>
                <a:lnTo>
                  <a:pt x="948864" y="3437791"/>
                </a:lnTo>
                <a:lnTo>
                  <a:pt x="888998" y="3431722"/>
                </a:lnTo>
                <a:lnTo>
                  <a:pt x="835469" y="3425800"/>
                </a:lnTo>
                <a:lnTo>
                  <a:pt x="779374" y="3420248"/>
                </a:lnTo>
                <a:lnTo>
                  <a:pt x="726706" y="3417039"/>
                </a:lnTo>
                <a:lnTo>
                  <a:pt x="674717" y="3416406"/>
                </a:lnTo>
                <a:lnTo>
                  <a:pt x="618734" y="3416280"/>
                </a:lnTo>
                <a:lnTo>
                  <a:pt x="556933" y="3418557"/>
                </a:lnTo>
                <a:lnTo>
                  <a:pt x="494007" y="3424167"/>
                </a:lnTo>
                <a:lnTo>
                  <a:pt x="439314" y="3434747"/>
                </a:lnTo>
                <a:lnTo>
                  <a:pt x="380855" y="3456660"/>
                </a:lnTo>
                <a:lnTo>
                  <a:pt x="324959" y="3483702"/>
                </a:lnTo>
                <a:lnTo>
                  <a:pt x="266809" y="3522592"/>
                </a:lnTo>
                <a:lnTo>
                  <a:pt x="211215" y="3580712"/>
                </a:lnTo>
                <a:lnTo>
                  <a:pt x="164224" y="3642034"/>
                </a:lnTo>
                <a:lnTo>
                  <a:pt x="141198" y="3696981"/>
                </a:lnTo>
                <a:lnTo>
                  <a:pt x="125077" y="3760109"/>
                </a:lnTo>
                <a:lnTo>
                  <a:pt x="125747" y="3789919"/>
                </a:lnTo>
                <a:lnTo>
                  <a:pt x="132413" y="3851614"/>
                </a:lnTo>
                <a:lnTo>
                  <a:pt x="152394" y="3913759"/>
                </a:lnTo>
                <a:lnTo>
                  <a:pt x="173684" y="3965579"/>
                </a:lnTo>
                <a:lnTo>
                  <a:pt x="217278" y="4027767"/>
                </a:lnTo>
                <a:lnTo>
                  <a:pt x="275971" y="4089955"/>
                </a:lnTo>
                <a:lnTo>
                  <a:pt x="331629" y="4141779"/>
                </a:lnTo>
                <a:lnTo>
                  <a:pt x="388391" y="4182374"/>
                </a:lnTo>
                <a:lnTo>
                  <a:pt x="451811" y="4218543"/>
                </a:lnTo>
                <a:lnTo>
                  <a:pt x="504418" y="4246194"/>
                </a:lnTo>
                <a:lnTo>
                  <a:pt x="560601" y="4270797"/>
                </a:lnTo>
                <a:lnTo>
                  <a:pt x="618707" y="4294498"/>
                </a:lnTo>
                <a:lnTo>
                  <a:pt x="676519" y="4317932"/>
                </a:lnTo>
                <a:lnTo>
                  <a:pt x="737410" y="4338982"/>
                </a:lnTo>
                <a:lnTo>
                  <a:pt x="799214" y="4356160"/>
                </a:lnTo>
                <a:lnTo>
                  <a:pt x="861288" y="4372190"/>
                </a:lnTo>
                <a:lnTo>
                  <a:pt x="923443" y="4387880"/>
                </a:lnTo>
                <a:lnTo>
                  <a:pt x="983317" y="4401166"/>
                </a:lnTo>
                <a:lnTo>
                  <a:pt x="1037046" y="4412877"/>
                </a:lnTo>
                <a:lnTo>
                  <a:pt x="1085788" y="4424984"/>
                </a:lnTo>
                <a:lnTo>
                  <a:pt x="1148687" y="4436812"/>
                </a:lnTo>
                <a:lnTo>
                  <a:pt x="1209661" y="4441625"/>
                </a:lnTo>
                <a:lnTo>
                  <a:pt x="1263902" y="4448444"/>
                </a:lnTo>
                <a:lnTo>
                  <a:pt x="1273237" y="4450129"/>
                </a:lnTo>
              </a:path>
            </a:pathLst>
          </a:custGeom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89D857-987C-4B4D-9B2C-77ADB5E4494D}"/>
              </a:ext>
            </a:extLst>
          </p:cNvPr>
          <p:cNvSpPr/>
          <p:nvPr/>
        </p:nvSpPr>
        <p:spPr>
          <a:xfrm>
            <a:off x="3956726" y="3599601"/>
            <a:ext cx="2869392" cy="861532"/>
          </a:xfrm>
          <a:custGeom>
            <a:avLst/>
            <a:gdLst/>
            <a:ahLst/>
            <a:cxnLst/>
            <a:rect l="0" t="0" r="0" b="0"/>
            <a:pathLst>
              <a:path w="2869392" h="861532">
                <a:moveTo>
                  <a:pt x="15547" y="287163"/>
                </a:moveTo>
                <a:lnTo>
                  <a:pt x="78004" y="240182"/>
                </a:lnTo>
                <a:lnTo>
                  <a:pt x="108882" y="219949"/>
                </a:lnTo>
                <a:lnTo>
                  <a:pt x="163931" y="193439"/>
                </a:lnTo>
                <a:lnTo>
                  <a:pt x="221364" y="173252"/>
                </a:lnTo>
                <a:lnTo>
                  <a:pt x="274596" y="156825"/>
                </a:lnTo>
                <a:lnTo>
                  <a:pt x="334760" y="145006"/>
                </a:lnTo>
                <a:lnTo>
                  <a:pt x="396548" y="140560"/>
                </a:lnTo>
                <a:lnTo>
                  <a:pt x="458657" y="141985"/>
                </a:lnTo>
                <a:lnTo>
                  <a:pt x="520829" y="150328"/>
                </a:lnTo>
                <a:lnTo>
                  <a:pt x="576809" y="160294"/>
                </a:lnTo>
                <a:lnTo>
                  <a:pt x="629453" y="172882"/>
                </a:lnTo>
                <a:lnTo>
                  <a:pt x="692764" y="199554"/>
                </a:lnTo>
                <a:lnTo>
                  <a:pt x="747960" y="225473"/>
                </a:lnTo>
                <a:lnTo>
                  <a:pt x="779800" y="245802"/>
                </a:lnTo>
                <a:lnTo>
                  <a:pt x="785030" y="246633"/>
                </a:lnTo>
                <a:lnTo>
                  <a:pt x="789380" y="244596"/>
                </a:lnTo>
                <a:lnTo>
                  <a:pt x="796518" y="235423"/>
                </a:lnTo>
                <a:lnTo>
                  <a:pt x="827003" y="178134"/>
                </a:lnTo>
                <a:lnTo>
                  <a:pt x="864206" y="142494"/>
                </a:lnTo>
                <a:lnTo>
                  <a:pt x="924424" y="113723"/>
                </a:lnTo>
                <a:lnTo>
                  <a:pt x="985246" y="98371"/>
                </a:lnTo>
                <a:lnTo>
                  <a:pt x="1037452" y="87714"/>
                </a:lnTo>
                <a:lnTo>
                  <a:pt x="1094470" y="77292"/>
                </a:lnTo>
                <a:lnTo>
                  <a:pt x="1151702" y="71042"/>
                </a:lnTo>
                <a:lnTo>
                  <a:pt x="1212047" y="69807"/>
                </a:lnTo>
                <a:lnTo>
                  <a:pt x="1266449" y="69563"/>
                </a:lnTo>
                <a:lnTo>
                  <a:pt x="1318783" y="73643"/>
                </a:lnTo>
                <a:lnTo>
                  <a:pt x="1380527" y="82766"/>
                </a:lnTo>
                <a:lnTo>
                  <a:pt x="1426377" y="95188"/>
                </a:lnTo>
                <a:lnTo>
                  <a:pt x="1456515" y="114021"/>
                </a:lnTo>
                <a:lnTo>
                  <a:pt x="1461606" y="114729"/>
                </a:lnTo>
                <a:lnTo>
                  <a:pt x="1465864" y="112610"/>
                </a:lnTo>
                <a:lnTo>
                  <a:pt x="1524686" y="59098"/>
                </a:lnTo>
                <a:lnTo>
                  <a:pt x="1570873" y="33222"/>
                </a:lnTo>
                <a:lnTo>
                  <a:pt x="1630560" y="24227"/>
                </a:lnTo>
                <a:lnTo>
                  <a:pt x="1685908" y="27259"/>
                </a:lnTo>
                <a:lnTo>
                  <a:pt x="1741787" y="30833"/>
                </a:lnTo>
                <a:lnTo>
                  <a:pt x="1801788" y="41368"/>
                </a:lnTo>
                <a:lnTo>
                  <a:pt x="1863464" y="60158"/>
                </a:lnTo>
                <a:lnTo>
                  <a:pt x="1922524" y="75343"/>
                </a:lnTo>
                <a:lnTo>
                  <a:pt x="1980986" y="97268"/>
                </a:lnTo>
                <a:lnTo>
                  <a:pt x="2004331" y="106425"/>
                </a:lnTo>
                <a:lnTo>
                  <a:pt x="2037695" y="125400"/>
                </a:lnTo>
                <a:lnTo>
                  <a:pt x="2043398" y="124043"/>
                </a:lnTo>
                <a:lnTo>
                  <a:pt x="2048063" y="119683"/>
                </a:lnTo>
                <a:lnTo>
                  <a:pt x="2072554" y="84493"/>
                </a:lnTo>
                <a:lnTo>
                  <a:pt x="2097586" y="63293"/>
                </a:lnTo>
                <a:lnTo>
                  <a:pt x="2160991" y="29389"/>
                </a:lnTo>
                <a:lnTo>
                  <a:pt x="2214510" y="15266"/>
                </a:lnTo>
                <a:lnTo>
                  <a:pt x="2268017" y="3020"/>
                </a:lnTo>
                <a:lnTo>
                  <a:pt x="2329905" y="0"/>
                </a:lnTo>
                <a:lnTo>
                  <a:pt x="2385848" y="1906"/>
                </a:lnTo>
                <a:lnTo>
                  <a:pt x="2446302" y="15297"/>
                </a:lnTo>
                <a:lnTo>
                  <a:pt x="2495095" y="32958"/>
                </a:lnTo>
                <a:lnTo>
                  <a:pt x="2522228" y="51825"/>
                </a:lnTo>
                <a:lnTo>
                  <a:pt x="2543359" y="78392"/>
                </a:lnTo>
                <a:lnTo>
                  <a:pt x="2559585" y="116292"/>
                </a:lnTo>
                <a:lnTo>
                  <a:pt x="2564069" y="120561"/>
                </a:lnTo>
                <a:lnTo>
                  <a:pt x="2569649" y="122544"/>
                </a:lnTo>
                <a:lnTo>
                  <a:pt x="2575961" y="123002"/>
                </a:lnTo>
                <a:lnTo>
                  <a:pt x="2589884" y="118905"/>
                </a:lnTo>
                <a:lnTo>
                  <a:pt x="2647201" y="87348"/>
                </a:lnTo>
                <a:lnTo>
                  <a:pt x="2677162" y="80262"/>
                </a:lnTo>
                <a:lnTo>
                  <a:pt x="2732420" y="79974"/>
                </a:lnTo>
                <a:lnTo>
                  <a:pt x="2751840" y="85386"/>
                </a:lnTo>
                <a:lnTo>
                  <a:pt x="2807983" y="117213"/>
                </a:lnTo>
                <a:lnTo>
                  <a:pt x="2831422" y="135656"/>
                </a:lnTo>
                <a:lnTo>
                  <a:pt x="2865548" y="185374"/>
                </a:lnTo>
                <a:lnTo>
                  <a:pt x="2869165" y="201328"/>
                </a:lnTo>
                <a:lnTo>
                  <a:pt x="2868920" y="209210"/>
                </a:lnTo>
                <a:lnTo>
                  <a:pt x="2866166" y="216192"/>
                </a:lnTo>
                <a:lnTo>
                  <a:pt x="2856197" y="228557"/>
                </a:lnTo>
                <a:lnTo>
                  <a:pt x="2840825" y="235204"/>
                </a:lnTo>
                <a:lnTo>
                  <a:pt x="2831889" y="236976"/>
                </a:lnTo>
                <a:lnTo>
                  <a:pt x="2827658" y="239885"/>
                </a:lnTo>
                <a:lnTo>
                  <a:pt x="2826566" y="243552"/>
                </a:lnTo>
                <a:lnTo>
                  <a:pt x="2827565" y="247724"/>
                </a:lnTo>
                <a:lnTo>
                  <a:pt x="2866057" y="307344"/>
                </a:lnTo>
                <a:lnTo>
                  <a:pt x="2869391" y="324635"/>
                </a:lnTo>
                <a:lnTo>
                  <a:pt x="2864494" y="356849"/>
                </a:lnTo>
                <a:lnTo>
                  <a:pt x="2853540" y="376237"/>
                </a:lnTo>
                <a:lnTo>
                  <a:pt x="2818222" y="414036"/>
                </a:lnTo>
                <a:lnTo>
                  <a:pt x="2759463" y="455586"/>
                </a:lnTo>
                <a:lnTo>
                  <a:pt x="2718439" y="492729"/>
                </a:lnTo>
                <a:lnTo>
                  <a:pt x="2665876" y="551598"/>
                </a:lnTo>
                <a:lnTo>
                  <a:pt x="2642868" y="566570"/>
                </a:lnTo>
                <a:lnTo>
                  <a:pt x="2582960" y="595701"/>
                </a:lnTo>
                <a:lnTo>
                  <a:pt x="2521179" y="618541"/>
                </a:lnTo>
                <a:lnTo>
                  <a:pt x="2462054" y="643107"/>
                </a:lnTo>
                <a:lnTo>
                  <a:pt x="2402348" y="669481"/>
                </a:lnTo>
                <a:lnTo>
                  <a:pt x="2339844" y="697493"/>
                </a:lnTo>
                <a:lnTo>
                  <a:pt x="2278507" y="720688"/>
                </a:lnTo>
                <a:lnTo>
                  <a:pt x="2245468" y="739529"/>
                </a:lnTo>
                <a:lnTo>
                  <a:pt x="2186427" y="756070"/>
                </a:lnTo>
                <a:lnTo>
                  <a:pt x="2131208" y="765011"/>
                </a:lnTo>
                <a:lnTo>
                  <a:pt x="2072596" y="768760"/>
                </a:lnTo>
                <a:lnTo>
                  <a:pt x="2031413" y="776120"/>
                </a:lnTo>
                <a:lnTo>
                  <a:pt x="1969684" y="802094"/>
                </a:lnTo>
                <a:lnTo>
                  <a:pt x="1949735" y="814016"/>
                </a:lnTo>
                <a:lnTo>
                  <a:pt x="1888404" y="837925"/>
                </a:lnTo>
                <a:lnTo>
                  <a:pt x="1826364" y="857986"/>
                </a:lnTo>
                <a:lnTo>
                  <a:pt x="1770746" y="861531"/>
                </a:lnTo>
                <a:lnTo>
                  <a:pt x="1707478" y="853833"/>
                </a:lnTo>
                <a:lnTo>
                  <a:pt x="1651600" y="836710"/>
                </a:lnTo>
                <a:lnTo>
                  <a:pt x="1589966" y="813933"/>
                </a:lnTo>
                <a:lnTo>
                  <a:pt x="1528318" y="796679"/>
                </a:lnTo>
                <a:lnTo>
                  <a:pt x="1481482" y="795582"/>
                </a:lnTo>
                <a:lnTo>
                  <a:pt x="1430260" y="803427"/>
                </a:lnTo>
                <a:lnTo>
                  <a:pt x="1369499" y="818408"/>
                </a:lnTo>
                <a:lnTo>
                  <a:pt x="1312078" y="837359"/>
                </a:lnTo>
                <a:lnTo>
                  <a:pt x="1257356" y="856141"/>
                </a:lnTo>
                <a:lnTo>
                  <a:pt x="1221687" y="856422"/>
                </a:lnTo>
                <a:lnTo>
                  <a:pt x="1203434" y="848517"/>
                </a:lnTo>
                <a:lnTo>
                  <a:pt x="1196147" y="842781"/>
                </a:lnTo>
                <a:lnTo>
                  <a:pt x="1185749" y="827195"/>
                </a:lnTo>
                <a:lnTo>
                  <a:pt x="1162100" y="780672"/>
                </a:lnTo>
                <a:lnTo>
                  <a:pt x="1148735" y="766770"/>
                </a:lnTo>
                <a:lnTo>
                  <a:pt x="1122517" y="753358"/>
                </a:lnTo>
                <a:lnTo>
                  <a:pt x="1084614" y="752167"/>
                </a:lnTo>
                <a:lnTo>
                  <a:pt x="1026242" y="760366"/>
                </a:lnTo>
                <a:lnTo>
                  <a:pt x="967347" y="778504"/>
                </a:lnTo>
                <a:lnTo>
                  <a:pt x="937486" y="782842"/>
                </a:lnTo>
                <a:lnTo>
                  <a:pt x="882264" y="775972"/>
                </a:lnTo>
                <a:lnTo>
                  <a:pt x="864574" y="769575"/>
                </a:lnTo>
                <a:lnTo>
                  <a:pt x="810164" y="730475"/>
                </a:lnTo>
                <a:lnTo>
                  <a:pt x="767103" y="709792"/>
                </a:lnTo>
                <a:lnTo>
                  <a:pt x="717266" y="701260"/>
                </a:lnTo>
                <a:lnTo>
                  <a:pt x="665835" y="700438"/>
                </a:lnTo>
                <a:lnTo>
                  <a:pt x="614089" y="705394"/>
                </a:lnTo>
                <a:lnTo>
                  <a:pt x="555532" y="706730"/>
                </a:lnTo>
                <a:lnTo>
                  <a:pt x="498695" y="702780"/>
                </a:lnTo>
                <a:lnTo>
                  <a:pt x="443877" y="681965"/>
                </a:lnTo>
                <a:lnTo>
                  <a:pt x="385699" y="676377"/>
                </a:lnTo>
                <a:lnTo>
                  <a:pt x="323862" y="682579"/>
                </a:lnTo>
                <a:lnTo>
                  <a:pt x="268398" y="690214"/>
                </a:lnTo>
                <a:lnTo>
                  <a:pt x="213892" y="684591"/>
                </a:lnTo>
                <a:lnTo>
                  <a:pt x="160785" y="683742"/>
                </a:lnTo>
                <a:lnTo>
                  <a:pt x="98140" y="688108"/>
                </a:lnTo>
                <a:lnTo>
                  <a:pt x="41895" y="680249"/>
                </a:lnTo>
                <a:lnTo>
                  <a:pt x="0" y="652519"/>
                </a:lnTo>
              </a:path>
            </a:pathLst>
          </a:custGeom>
          <a:ln w="381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24236-834E-40A1-BC7B-7B303D4B4A42}"/>
              </a:ext>
            </a:extLst>
          </p:cNvPr>
          <p:cNvGrpSpPr/>
          <p:nvPr/>
        </p:nvGrpSpPr>
        <p:grpSpPr>
          <a:xfrm>
            <a:off x="178386" y="684165"/>
            <a:ext cx="3178893" cy="2946073"/>
            <a:chOff x="178386" y="684165"/>
            <a:chExt cx="3178893" cy="294607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8AF0B6-9171-4D89-AD0A-09D6644174B4}"/>
                </a:ext>
              </a:extLst>
            </p:cNvPr>
            <p:cNvSpPr/>
            <p:nvPr/>
          </p:nvSpPr>
          <p:spPr>
            <a:xfrm>
              <a:off x="189717" y="1786728"/>
              <a:ext cx="1131784" cy="1680266"/>
            </a:xfrm>
            <a:custGeom>
              <a:avLst/>
              <a:gdLst/>
              <a:ahLst/>
              <a:cxnLst/>
              <a:rect l="0" t="0" r="0" b="0"/>
              <a:pathLst>
                <a:path w="1131784" h="1680266">
                  <a:moveTo>
                    <a:pt x="35715" y="8957"/>
                  </a:moveTo>
                  <a:lnTo>
                    <a:pt x="27462" y="703"/>
                  </a:lnTo>
                  <a:lnTo>
                    <a:pt x="23303" y="0"/>
                  </a:lnTo>
                  <a:lnTo>
                    <a:pt x="18803" y="1258"/>
                  </a:lnTo>
                  <a:lnTo>
                    <a:pt x="14076" y="3824"/>
                  </a:lnTo>
                  <a:lnTo>
                    <a:pt x="6520" y="15889"/>
                  </a:lnTo>
                  <a:lnTo>
                    <a:pt x="1146" y="33631"/>
                  </a:lnTo>
                  <a:lnTo>
                    <a:pt x="0" y="82513"/>
                  </a:lnTo>
                  <a:lnTo>
                    <a:pt x="7835" y="145943"/>
                  </a:lnTo>
                  <a:lnTo>
                    <a:pt x="17700" y="198940"/>
                  </a:lnTo>
                  <a:lnTo>
                    <a:pt x="27966" y="250100"/>
                  </a:lnTo>
                  <a:lnTo>
                    <a:pt x="38311" y="301792"/>
                  </a:lnTo>
                  <a:lnTo>
                    <a:pt x="54878" y="353589"/>
                  </a:lnTo>
                  <a:lnTo>
                    <a:pt x="72482" y="405408"/>
                  </a:lnTo>
                  <a:lnTo>
                    <a:pt x="88659" y="461357"/>
                  </a:lnTo>
                  <a:lnTo>
                    <a:pt x="113832" y="516107"/>
                  </a:lnTo>
                  <a:lnTo>
                    <a:pt x="136335" y="568509"/>
                  </a:lnTo>
                  <a:lnTo>
                    <a:pt x="161541" y="620446"/>
                  </a:lnTo>
                  <a:lnTo>
                    <a:pt x="186130" y="672292"/>
                  </a:lnTo>
                  <a:lnTo>
                    <a:pt x="218511" y="732950"/>
                  </a:lnTo>
                  <a:lnTo>
                    <a:pt x="253901" y="786107"/>
                  </a:lnTo>
                  <a:lnTo>
                    <a:pt x="293909" y="848480"/>
                  </a:lnTo>
                  <a:lnTo>
                    <a:pt x="339029" y="904532"/>
                  </a:lnTo>
                  <a:lnTo>
                    <a:pt x="389179" y="964740"/>
                  </a:lnTo>
                  <a:lnTo>
                    <a:pt x="439289" y="1020358"/>
                  </a:lnTo>
                  <a:lnTo>
                    <a:pt x="487073" y="1081222"/>
                  </a:lnTo>
                  <a:lnTo>
                    <a:pt x="540870" y="1143873"/>
                  </a:lnTo>
                  <a:lnTo>
                    <a:pt x="591632" y="1206079"/>
                  </a:lnTo>
                  <a:lnTo>
                    <a:pt x="641524" y="1268268"/>
                  </a:lnTo>
                  <a:lnTo>
                    <a:pt x="659745" y="1289285"/>
                  </a:lnTo>
                  <a:lnTo>
                    <a:pt x="684989" y="1315990"/>
                  </a:lnTo>
                  <a:lnTo>
                    <a:pt x="736839" y="1378206"/>
                  </a:lnTo>
                  <a:lnTo>
                    <a:pt x="787983" y="1437026"/>
                  </a:lnTo>
                  <a:lnTo>
                    <a:pt x="845939" y="1499314"/>
                  </a:lnTo>
                  <a:lnTo>
                    <a:pt x="908017" y="1555352"/>
                  </a:lnTo>
                  <a:lnTo>
                    <a:pt x="953138" y="1584632"/>
                  </a:lnTo>
                  <a:lnTo>
                    <a:pt x="1015185" y="1615538"/>
                  </a:lnTo>
                  <a:lnTo>
                    <a:pt x="1073370" y="1649563"/>
                  </a:lnTo>
                  <a:lnTo>
                    <a:pt x="1131783" y="1680265"/>
                  </a:lnTo>
                </a:path>
              </a:pathLst>
            </a:custGeom>
            <a:ln w="381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4C8A071-9B2C-4F27-BBB7-F0B942DC4BB3}"/>
                </a:ext>
              </a:extLst>
            </p:cNvPr>
            <p:cNvSpPr/>
            <p:nvPr/>
          </p:nvSpPr>
          <p:spPr>
            <a:xfrm>
              <a:off x="178386" y="684165"/>
              <a:ext cx="3178893" cy="2946073"/>
            </a:xfrm>
            <a:custGeom>
              <a:avLst/>
              <a:gdLst/>
              <a:ahLst/>
              <a:cxnLst/>
              <a:rect l="0" t="0" r="0" b="0"/>
              <a:pathLst>
                <a:path w="3178893" h="2946073">
                  <a:moveTo>
                    <a:pt x="15952" y="1189255"/>
                  </a:moveTo>
                  <a:lnTo>
                    <a:pt x="3572" y="1185128"/>
                  </a:lnTo>
                  <a:lnTo>
                    <a:pt x="789" y="1180458"/>
                  </a:lnTo>
                  <a:lnTo>
                    <a:pt x="0" y="1166055"/>
                  </a:lnTo>
                  <a:lnTo>
                    <a:pt x="4412" y="1138523"/>
                  </a:lnTo>
                  <a:lnTo>
                    <a:pt x="25189" y="1094653"/>
                  </a:lnTo>
                  <a:lnTo>
                    <a:pt x="67732" y="1033682"/>
                  </a:lnTo>
                  <a:lnTo>
                    <a:pt x="118172" y="978500"/>
                  </a:lnTo>
                  <a:lnTo>
                    <a:pt x="176935" y="924811"/>
                  </a:lnTo>
                  <a:lnTo>
                    <a:pt x="232599" y="875363"/>
                  </a:lnTo>
                  <a:lnTo>
                    <a:pt x="296007" y="830005"/>
                  </a:lnTo>
                  <a:lnTo>
                    <a:pt x="347664" y="789885"/>
                  </a:lnTo>
                  <a:lnTo>
                    <a:pt x="400318" y="754032"/>
                  </a:lnTo>
                  <a:lnTo>
                    <a:pt x="457424" y="716880"/>
                  </a:lnTo>
                  <a:lnTo>
                    <a:pt x="510547" y="684333"/>
                  </a:lnTo>
                  <a:lnTo>
                    <a:pt x="567148" y="641306"/>
                  </a:lnTo>
                  <a:lnTo>
                    <a:pt x="624943" y="605740"/>
                  </a:lnTo>
                  <a:lnTo>
                    <a:pt x="684094" y="564898"/>
                  </a:lnTo>
                  <a:lnTo>
                    <a:pt x="746111" y="521269"/>
                  </a:lnTo>
                  <a:lnTo>
                    <a:pt x="801046" y="477794"/>
                  </a:lnTo>
                  <a:lnTo>
                    <a:pt x="862544" y="440470"/>
                  </a:lnTo>
                  <a:lnTo>
                    <a:pt x="916050" y="409317"/>
                  </a:lnTo>
                  <a:lnTo>
                    <a:pt x="976499" y="378218"/>
                  </a:lnTo>
                  <a:lnTo>
                    <a:pt x="1032421" y="347123"/>
                  </a:lnTo>
                  <a:lnTo>
                    <a:pt x="1093081" y="316029"/>
                  </a:lnTo>
                  <a:lnTo>
                    <a:pt x="1148158" y="290277"/>
                  </a:lnTo>
                  <a:lnTo>
                    <a:pt x="1207445" y="262442"/>
                  </a:lnTo>
                  <a:lnTo>
                    <a:pt x="1267161" y="234519"/>
                  </a:lnTo>
                  <a:lnTo>
                    <a:pt x="1329802" y="212616"/>
                  </a:lnTo>
                  <a:lnTo>
                    <a:pt x="1384172" y="191513"/>
                  </a:lnTo>
                  <a:lnTo>
                    <a:pt x="1438582" y="173729"/>
                  </a:lnTo>
                  <a:lnTo>
                    <a:pt x="1500169" y="155389"/>
                  </a:lnTo>
                  <a:lnTo>
                    <a:pt x="1561773" y="137238"/>
                  </a:lnTo>
                  <a:lnTo>
                    <a:pt x="1617681" y="117564"/>
                  </a:lnTo>
                  <a:lnTo>
                    <a:pt x="1679318" y="98690"/>
                  </a:lnTo>
                  <a:lnTo>
                    <a:pt x="1733205" y="82851"/>
                  </a:lnTo>
                  <a:lnTo>
                    <a:pt x="1795742" y="69871"/>
                  </a:lnTo>
                  <a:lnTo>
                    <a:pt x="1850139" y="56912"/>
                  </a:lnTo>
                  <a:lnTo>
                    <a:pt x="1906609" y="43955"/>
                  </a:lnTo>
                  <a:lnTo>
                    <a:pt x="1967053" y="28408"/>
                  </a:lnTo>
                  <a:lnTo>
                    <a:pt x="2027327" y="21605"/>
                  </a:lnTo>
                  <a:lnTo>
                    <a:pt x="2086202" y="15399"/>
                  </a:lnTo>
                  <a:lnTo>
                    <a:pt x="2140362" y="8866"/>
                  </a:lnTo>
                  <a:lnTo>
                    <a:pt x="2202873" y="7783"/>
                  </a:lnTo>
                  <a:lnTo>
                    <a:pt x="2265090" y="7688"/>
                  </a:lnTo>
                  <a:lnTo>
                    <a:pt x="2327281" y="7680"/>
                  </a:lnTo>
                  <a:lnTo>
                    <a:pt x="2382776" y="986"/>
                  </a:lnTo>
                  <a:lnTo>
                    <a:pt x="2443979" y="0"/>
                  </a:lnTo>
                  <a:lnTo>
                    <a:pt x="2506080" y="6607"/>
                  </a:lnTo>
                  <a:lnTo>
                    <a:pt x="2564134" y="11711"/>
                  </a:lnTo>
                  <a:lnTo>
                    <a:pt x="2621247" y="17263"/>
                  </a:lnTo>
                  <a:lnTo>
                    <a:pt x="2678810" y="28647"/>
                  </a:lnTo>
                  <a:lnTo>
                    <a:pt x="2735586" y="43976"/>
                  </a:lnTo>
                  <a:lnTo>
                    <a:pt x="2793340" y="62095"/>
                  </a:lnTo>
                  <a:lnTo>
                    <a:pt x="2851183" y="79944"/>
                  </a:lnTo>
                  <a:lnTo>
                    <a:pt x="2911708" y="107359"/>
                  </a:lnTo>
                  <a:lnTo>
                    <a:pt x="2953849" y="134519"/>
                  </a:lnTo>
                  <a:lnTo>
                    <a:pt x="3012858" y="186614"/>
                  </a:lnTo>
                  <a:lnTo>
                    <a:pt x="3075580" y="245616"/>
                  </a:lnTo>
                  <a:lnTo>
                    <a:pt x="3124862" y="306702"/>
                  </a:lnTo>
                  <a:lnTo>
                    <a:pt x="3161611" y="369145"/>
                  </a:lnTo>
                  <a:lnTo>
                    <a:pt x="3175293" y="415773"/>
                  </a:lnTo>
                  <a:lnTo>
                    <a:pt x="3178892" y="468873"/>
                  </a:lnTo>
                  <a:lnTo>
                    <a:pt x="3175476" y="529010"/>
                  </a:lnTo>
                  <a:lnTo>
                    <a:pt x="3161490" y="589373"/>
                  </a:lnTo>
                  <a:lnTo>
                    <a:pt x="3138150" y="645895"/>
                  </a:lnTo>
                  <a:lnTo>
                    <a:pt x="3118965" y="690659"/>
                  </a:lnTo>
                  <a:lnTo>
                    <a:pt x="3069078" y="753895"/>
                  </a:lnTo>
                  <a:lnTo>
                    <a:pt x="3016424" y="812476"/>
                  </a:lnTo>
                  <a:lnTo>
                    <a:pt x="2962113" y="870327"/>
                  </a:lnTo>
                  <a:lnTo>
                    <a:pt x="2901551" y="922639"/>
                  </a:lnTo>
                  <a:lnTo>
                    <a:pt x="2844976" y="964302"/>
                  </a:lnTo>
                  <a:lnTo>
                    <a:pt x="2789433" y="1010506"/>
                  </a:lnTo>
                  <a:lnTo>
                    <a:pt x="2728767" y="1050956"/>
                  </a:lnTo>
                  <a:lnTo>
                    <a:pt x="2669016" y="1093812"/>
                  </a:lnTo>
                  <a:lnTo>
                    <a:pt x="2611829" y="1129180"/>
                  </a:lnTo>
                  <a:lnTo>
                    <a:pt x="2552383" y="1165438"/>
                  </a:lnTo>
                  <a:lnTo>
                    <a:pt x="2489147" y="1202182"/>
                  </a:lnTo>
                  <a:lnTo>
                    <a:pt x="2426537" y="1238485"/>
                  </a:lnTo>
                  <a:lnTo>
                    <a:pt x="2363588" y="1279946"/>
                  </a:lnTo>
                  <a:lnTo>
                    <a:pt x="2301370" y="1321405"/>
                  </a:lnTo>
                  <a:lnTo>
                    <a:pt x="2244507" y="1363728"/>
                  </a:lnTo>
                  <a:lnTo>
                    <a:pt x="2189759" y="1401875"/>
                  </a:lnTo>
                  <a:lnTo>
                    <a:pt x="2131933" y="1445259"/>
                  </a:lnTo>
                  <a:lnTo>
                    <a:pt x="2071446" y="1498562"/>
                  </a:lnTo>
                  <a:lnTo>
                    <a:pt x="2016397" y="1559445"/>
                  </a:lnTo>
                  <a:lnTo>
                    <a:pt x="1964518" y="1616953"/>
                  </a:lnTo>
                  <a:lnTo>
                    <a:pt x="1922087" y="1673982"/>
                  </a:lnTo>
                  <a:lnTo>
                    <a:pt x="1877592" y="1735050"/>
                  </a:lnTo>
                  <a:lnTo>
                    <a:pt x="1846398" y="1789641"/>
                  </a:lnTo>
                  <a:lnTo>
                    <a:pt x="1808845" y="1850300"/>
                  </a:lnTo>
                  <a:lnTo>
                    <a:pt x="1776299" y="1909763"/>
                  </a:lnTo>
                  <a:lnTo>
                    <a:pt x="1743121" y="1966867"/>
                  </a:lnTo>
                  <a:lnTo>
                    <a:pt x="1710505" y="2026658"/>
                  </a:lnTo>
                  <a:lnTo>
                    <a:pt x="1680065" y="2083607"/>
                  </a:lnTo>
                  <a:lnTo>
                    <a:pt x="1658780" y="2145414"/>
                  </a:lnTo>
                  <a:lnTo>
                    <a:pt x="1640621" y="2206724"/>
                  </a:lnTo>
                  <a:lnTo>
                    <a:pt x="1627664" y="2262432"/>
                  </a:lnTo>
                  <a:lnTo>
                    <a:pt x="1617299" y="2318037"/>
                  </a:lnTo>
                  <a:lnTo>
                    <a:pt x="1611061" y="2378925"/>
                  </a:lnTo>
                  <a:lnTo>
                    <a:pt x="1601272" y="2435621"/>
                  </a:lnTo>
                  <a:lnTo>
                    <a:pt x="1588733" y="2498141"/>
                  </a:lnTo>
                  <a:lnTo>
                    <a:pt x="1575832" y="2558497"/>
                  </a:lnTo>
                  <a:lnTo>
                    <a:pt x="1569036" y="2615463"/>
                  </a:lnTo>
                  <a:lnTo>
                    <a:pt x="1561121" y="2672016"/>
                  </a:lnTo>
                  <a:lnTo>
                    <a:pt x="1544879" y="2726619"/>
                  </a:lnTo>
                  <a:lnTo>
                    <a:pt x="1510917" y="2789416"/>
                  </a:lnTo>
                  <a:lnTo>
                    <a:pt x="1450403" y="2839298"/>
                  </a:lnTo>
                  <a:lnTo>
                    <a:pt x="1416001" y="2860490"/>
                  </a:lnTo>
                  <a:lnTo>
                    <a:pt x="1353031" y="2889933"/>
                  </a:lnTo>
                  <a:lnTo>
                    <a:pt x="1289948" y="2912319"/>
                  </a:lnTo>
                  <a:lnTo>
                    <a:pt x="1229103" y="2930521"/>
                  </a:lnTo>
                  <a:lnTo>
                    <a:pt x="1203141" y="2935994"/>
                  </a:lnTo>
                  <a:lnTo>
                    <a:pt x="1144470" y="2944249"/>
                  </a:lnTo>
                  <a:lnTo>
                    <a:pt x="1104246" y="2946072"/>
                  </a:lnTo>
                </a:path>
              </a:pathLst>
            </a:custGeom>
            <a:ln w="381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B194DD5-D8EE-4ABA-8B98-4FF26F471333}"/>
                </a:ext>
              </a:extLst>
            </p:cNvPr>
            <p:cNvSpPr/>
            <p:nvPr/>
          </p:nvSpPr>
          <p:spPr>
            <a:xfrm>
              <a:off x="1928300" y="2629668"/>
              <a:ext cx="870171" cy="679551"/>
            </a:xfrm>
            <a:custGeom>
              <a:avLst/>
              <a:gdLst/>
              <a:ahLst/>
              <a:cxnLst/>
              <a:rect l="0" t="0" r="0" b="0"/>
              <a:pathLst>
                <a:path w="870171" h="679551">
                  <a:moveTo>
                    <a:pt x="248288" y="122161"/>
                  </a:moveTo>
                  <a:lnTo>
                    <a:pt x="240034" y="109780"/>
                  </a:lnTo>
                  <a:lnTo>
                    <a:pt x="233284" y="106998"/>
                  </a:lnTo>
                  <a:lnTo>
                    <a:pt x="204879" y="107207"/>
                  </a:lnTo>
                  <a:lnTo>
                    <a:pt x="179284" y="113603"/>
                  </a:lnTo>
                  <a:lnTo>
                    <a:pt x="149724" y="130803"/>
                  </a:lnTo>
                  <a:lnTo>
                    <a:pt x="91764" y="179344"/>
                  </a:lnTo>
                  <a:lnTo>
                    <a:pt x="54788" y="234144"/>
                  </a:lnTo>
                  <a:lnTo>
                    <a:pt x="24828" y="292908"/>
                  </a:lnTo>
                  <a:lnTo>
                    <a:pt x="7481" y="349009"/>
                  </a:lnTo>
                  <a:lnTo>
                    <a:pt x="1105" y="410061"/>
                  </a:lnTo>
                  <a:lnTo>
                    <a:pt x="0" y="460632"/>
                  </a:lnTo>
                  <a:lnTo>
                    <a:pt x="3799" y="509781"/>
                  </a:lnTo>
                  <a:lnTo>
                    <a:pt x="13685" y="564883"/>
                  </a:lnTo>
                  <a:lnTo>
                    <a:pt x="33680" y="604814"/>
                  </a:lnTo>
                  <a:lnTo>
                    <a:pt x="57157" y="633116"/>
                  </a:lnTo>
                  <a:lnTo>
                    <a:pt x="96042" y="661767"/>
                  </a:lnTo>
                  <a:lnTo>
                    <a:pt x="130817" y="674559"/>
                  </a:lnTo>
                  <a:lnTo>
                    <a:pt x="184872" y="679550"/>
                  </a:lnTo>
                  <a:lnTo>
                    <a:pt x="247761" y="666021"/>
                  </a:lnTo>
                  <a:lnTo>
                    <a:pt x="302672" y="644026"/>
                  </a:lnTo>
                  <a:lnTo>
                    <a:pt x="365970" y="598897"/>
                  </a:lnTo>
                  <a:lnTo>
                    <a:pt x="416607" y="540715"/>
                  </a:lnTo>
                  <a:lnTo>
                    <a:pt x="448764" y="485991"/>
                  </a:lnTo>
                  <a:lnTo>
                    <a:pt x="469890" y="422536"/>
                  </a:lnTo>
                  <a:lnTo>
                    <a:pt x="481248" y="368571"/>
                  </a:lnTo>
                  <a:lnTo>
                    <a:pt x="491810" y="312389"/>
                  </a:lnTo>
                  <a:lnTo>
                    <a:pt x="507111" y="258984"/>
                  </a:lnTo>
                  <a:lnTo>
                    <a:pt x="531028" y="197760"/>
                  </a:lnTo>
                  <a:lnTo>
                    <a:pt x="556677" y="143291"/>
                  </a:lnTo>
                  <a:lnTo>
                    <a:pt x="607695" y="81890"/>
                  </a:lnTo>
                  <a:lnTo>
                    <a:pt x="651184" y="45104"/>
                  </a:lnTo>
                  <a:lnTo>
                    <a:pt x="714091" y="8052"/>
                  </a:lnTo>
                  <a:lnTo>
                    <a:pt x="731703" y="2348"/>
                  </a:lnTo>
                  <a:lnTo>
                    <a:pt x="764171" y="0"/>
                  </a:lnTo>
                  <a:lnTo>
                    <a:pt x="790970" y="5255"/>
                  </a:lnTo>
                  <a:lnTo>
                    <a:pt x="831109" y="26930"/>
                  </a:lnTo>
                  <a:lnTo>
                    <a:pt x="850439" y="46151"/>
                  </a:lnTo>
                  <a:lnTo>
                    <a:pt x="865377" y="74133"/>
                  </a:lnTo>
                  <a:lnTo>
                    <a:pt x="870170" y="91067"/>
                  </a:lnTo>
                </a:path>
              </a:pathLst>
            </a:custGeom>
            <a:ln w="381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FB8F187-99D5-4C2C-9D8C-080436B5C091}"/>
                </a:ext>
              </a:extLst>
            </p:cNvPr>
            <p:cNvSpPr/>
            <p:nvPr/>
          </p:nvSpPr>
          <p:spPr>
            <a:xfrm>
              <a:off x="1997317" y="2209343"/>
              <a:ext cx="928877" cy="645771"/>
            </a:xfrm>
            <a:custGeom>
              <a:avLst/>
              <a:gdLst/>
              <a:ahLst/>
              <a:cxnLst/>
              <a:rect l="0" t="0" r="0" b="0"/>
              <a:pathLst>
                <a:path w="928877" h="645771">
                  <a:moveTo>
                    <a:pt x="8253" y="635768"/>
                  </a:moveTo>
                  <a:lnTo>
                    <a:pt x="0" y="644022"/>
                  </a:lnTo>
                  <a:lnTo>
                    <a:pt x="160" y="645589"/>
                  </a:lnTo>
                  <a:lnTo>
                    <a:pt x="2857" y="645770"/>
                  </a:lnTo>
                  <a:lnTo>
                    <a:pt x="13628" y="642805"/>
                  </a:lnTo>
                  <a:lnTo>
                    <a:pt x="38253" y="630559"/>
                  </a:lnTo>
                  <a:lnTo>
                    <a:pt x="97366" y="577503"/>
                  </a:lnTo>
                  <a:lnTo>
                    <a:pt x="124704" y="542429"/>
                  </a:lnTo>
                  <a:lnTo>
                    <a:pt x="157124" y="486325"/>
                  </a:lnTo>
                  <a:lnTo>
                    <a:pt x="184779" y="424508"/>
                  </a:lnTo>
                  <a:lnTo>
                    <a:pt x="212348" y="365166"/>
                  </a:lnTo>
                  <a:lnTo>
                    <a:pt x="239651" y="309366"/>
                  </a:lnTo>
                  <a:lnTo>
                    <a:pt x="251000" y="288288"/>
                  </a:lnTo>
                  <a:lnTo>
                    <a:pt x="263000" y="268799"/>
                  </a:lnTo>
                  <a:lnTo>
                    <a:pt x="274329" y="248917"/>
                  </a:lnTo>
                  <a:lnTo>
                    <a:pt x="286323" y="229782"/>
                  </a:lnTo>
                  <a:lnTo>
                    <a:pt x="297650" y="210005"/>
                  </a:lnTo>
                  <a:lnTo>
                    <a:pt x="354421" y="149738"/>
                  </a:lnTo>
                  <a:lnTo>
                    <a:pt x="414329" y="96823"/>
                  </a:lnTo>
                  <a:lnTo>
                    <a:pt x="431260" y="82126"/>
                  </a:lnTo>
                  <a:lnTo>
                    <a:pt x="490153" y="47518"/>
                  </a:lnTo>
                  <a:lnTo>
                    <a:pt x="530746" y="23902"/>
                  </a:lnTo>
                  <a:lnTo>
                    <a:pt x="585676" y="6749"/>
                  </a:lnTo>
                  <a:lnTo>
                    <a:pt x="631622" y="0"/>
                  </a:lnTo>
                  <a:lnTo>
                    <a:pt x="667620" y="2958"/>
                  </a:lnTo>
                  <a:lnTo>
                    <a:pt x="701511" y="17558"/>
                  </a:lnTo>
                  <a:lnTo>
                    <a:pt x="743051" y="46569"/>
                  </a:lnTo>
                  <a:lnTo>
                    <a:pt x="792481" y="102881"/>
                  </a:lnTo>
                  <a:lnTo>
                    <a:pt x="824394" y="158039"/>
                  </a:lnTo>
                  <a:lnTo>
                    <a:pt x="855561" y="213458"/>
                  </a:lnTo>
                  <a:lnTo>
                    <a:pt x="886821" y="272829"/>
                  </a:lnTo>
                  <a:lnTo>
                    <a:pt x="913927" y="332198"/>
                  </a:lnTo>
                  <a:lnTo>
                    <a:pt x="928876" y="391526"/>
                  </a:lnTo>
                  <a:lnTo>
                    <a:pt x="926041" y="416279"/>
                  </a:lnTo>
                  <a:lnTo>
                    <a:pt x="917756" y="441430"/>
                  </a:lnTo>
                </a:path>
              </a:pathLst>
            </a:custGeom>
            <a:ln w="381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460DE8-43C7-471A-AB0E-175B08E3A566}"/>
              </a:ext>
            </a:extLst>
          </p:cNvPr>
          <p:cNvGrpSpPr/>
          <p:nvPr/>
        </p:nvGrpSpPr>
        <p:grpSpPr>
          <a:xfrm>
            <a:off x="5341133" y="423622"/>
            <a:ext cx="3077598" cy="2820980"/>
            <a:chOff x="5341133" y="423622"/>
            <a:chExt cx="3077598" cy="282098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D9D4166-EFE7-42D1-A817-893B8B027A33}"/>
                </a:ext>
              </a:extLst>
            </p:cNvPr>
            <p:cNvSpPr/>
            <p:nvPr/>
          </p:nvSpPr>
          <p:spPr>
            <a:xfrm>
              <a:off x="5824803" y="2464208"/>
              <a:ext cx="2021615" cy="780394"/>
            </a:xfrm>
            <a:custGeom>
              <a:avLst/>
              <a:gdLst/>
              <a:ahLst/>
              <a:cxnLst/>
              <a:rect l="0" t="0" r="0" b="0"/>
              <a:pathLst>
                <a:path w="2021615" h="780394">
                  <a:moveTo>
                    <a:pt x="5343" y="0"/>
                  </a:moveTo>
                  <a:lnTo>
                    <a:pt x="0" y="20346"/>
                  </a:lnTo>
                  <a:lnTo>
                    <a:pt x="2016" y="80585"/>
                  </a:lnTo>
                  <a:lnTo>
                    <a:pt x="15663" y="141237"/>
                  </a:lnTo>
                  <a:lnTo>
                    <a:pt x="38475" y="192007"/>
                  </a:lnTo>
                  <a:lnTo>
                    <a:pt x="74139" y="249828"/>
                  </a:lnTo>
                  <a:lnTo>
                    <a:pt x="116757" y="311154"/>
                  </a:lnTo>
                  <a:lnTo>
                    <a:pt x="156108" y="359949"/>
                  </a:lnTo>
                  <a:lnTo>
                    <a:pt x="202894" y="410395"/>
                  </a:lnTo>
                  <a:lnTo>
                    <a:pt x="257351" y="460467"/>
                  </a:lnTo>
                  <a:lnTo>
                    <a:pt x="317248" y="511291"/>
                  </a:lnTo>
                  <a:lnTo>
                    <a:pt x="359035" y="543364"/>
                  </a:lnTo>
                  <a:lnTo>
                    <a:pt x="403518" y="574893"/>
                  </a:lnTo>
                  <a:lnTo>
                    <a:pt x="449200" y="603877"/>
                  </a:lnTo>
                  <a:lnTo>
                    <a:pt x="496280" y="631154"/>
                  </a:lnTo>
                  <a:lnTo>
                    <a:pt x="545994" y="657673"/>
                  </a:lnTo>
                  <a:lnTo>
                    <a:pt x="596881" y="681551"/>
                  </a:lnTo>
                  <a:lnTo>
                    <a:pt x="649151" y="702817"/>
                  </a:lnTo>
                  <a:lnTo>
                    <a:pt x="704053" y="720905"/>
                  </a:lnTo>
                  <a:lnTo>
                    <a:pt x="760124" y="737581"/>
                  </a:lnTo>
                  <a:lnTo>
                    <a:pt x="816714" y="751903"/>
                  </a:lnTo>
                  <a:lnTo>
                    <a:pt x="873535" y="761147"/>
                  </a:lnTo>
                  <a:lnTo>
                    <a:pt x="930458" y="768135"/>
                  </a:lnTo>
                  <a:lnTo>
                    <a:pt x="987427" y="774120"/>
                  </a:lnTo>
                  <a:lnTo>
                    <a:pt x="1044417" y="779659"/>
                  </a:lnTo>
                  <a:lnTo>
                    <a:pt x="1101415" y="780393"/>
                  </a:lnTo>
                  <a:lnTo>
                    <a:pt x="1158418" y="777841"/>
                  </a:lnTo>
                  <a:lnTo>
                    <a:pt x="1215422" y="773827"/>
                  </a:lnTo>
                  <a:lnTo>
                    <a:pt x="1272428" y="766861"/>
                  </a:lnTo>
                  <a:lnTo>
                    <a:pt x="1329433" y="757143"/>
                  </a:lnTo>
                  <a:lnTo>
                    <a:pt x="1386438" y="744186"/>
                  </a:lnTo>
                  <a:lnTo>
                    <a:pt x="1443445" y="729791"/>
                  </a:lnTo>
                  <a:lnTo>
                    <a:pt x="1499587" y="713028"/>
                  </a:lnTo>
                  <a:lnTo>
                    <a:pt x="1553330" y="691183"/>
                  </a:lnTo>
                  <a:lnTo>
                    <a:pt x="1603703" y="667078"/>
                  </a:lnTo>
                  <a:lnTo>
                    <a:pt x="1652003" y="641969"/>
                  </a:lnTo>
                  <a:lnTo>
                    <a:pt x="1699381" y="616415"/>
                  </a:lnTo>
                  <a:lnTo>
                    <a:pt x="1746350" y="588358"/>
                  </a:lnTo>
                  <a:lnTo>
                    <a:pt x="1791410" y="558614"/>
                  </a:lnTo>
                  <a:lnTo>
                    <a:pt x="1850770" y="512733"/>
                  </a:lnTo>
                  <a:lnTo>
                    <a:pt x="1904921" y="466317"/>
                  </a:lnTo>
                  <a:lnTo>
                    <a:pt x="1960481" y="404205"/>
                  </a:lnTo>
                  <a:lnTo>
                    <a:pt x="1996729" y="346158"/>
                  </a:lnTo>
                  <a:lnTo>
                    <a:pt x="2014317" y="293969"/>
                  </a:lnTo>
                  <a:lnTo>
                    <a:pt x="2021614" y="260231"/>
                  </a:lnTo>
                  <a:lnTo>
                    <a:pt x="2017217" y="220182"/>
                  </a:lnTo>
                  <a:lnTo>
                    <a:pt x="2003904" y="182937"/>
                  </a:lnTo>
                  <a:lnTo>
                    <a:pt x="1956498" y="1321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12169E-407A-4D9F-BEA3-DAA333E9CC37}"/>
                </a:ext>
              </a:extLst>
            </p:cNvPr>
            <p:cNvSpPr/>
            <p:nvPr/>
          </p:nvSpPr>
          <p:spPr>
            <a:xfrm>
              <a:off x="7673719" y="2598345"/>
              <a:ext cx="286374" cy="114617"/>
            </a:xfrm>
            <a:custGeom>
              <a:avLst/>
              <a:gdLst/>
              <a:ahLst/>
              <a:cxnLst/>
              <a:rect l="0" t="0" r="0" b="0"/>
              <a:pathLst>
                <a:path w="286374" h="114617">
                  <a:moveTo>
                    <a:pt x="14299" y="52428"/>
                  </a:moveTo>
                  <a:lnTo>
                    <a:pt x="1919" y="56555"/>
                  </a:lnTo>
                  <a:lnTo>
                    <a:pt x="0" y="55179"/>
                  </a:lnTo>
                  <a:lnTo>
                    <a:pt x="448" y="51671"/>
                  </a:lnTo>
                  <a:lnTo>
                    <a:pt x="2474" y="46741"/>
                  </a:lnTo>
                  <a:lnTo>
                    <a:pt x="13939" y="36656"/>
                  </a:lnTo>
                  <a:lnTo>
                    <a:pt x="60190" y="11803"/>
                  </a:lnTo>
                  <a:lnTo>
                    <a:pt x="116995" y="0"/>
                  </a:lnTo>
                  <a:lnTo>
                    <a:pt x="148759" y="2729"/>
                  </a:lnTo>
                  <a:lnTo>
                    <a:pt x="165039" y="9034"/>
                  </a:lnTo>
                  <a:lnTo>
                    <a:pt x="193692" y="27158"/>
                  </a:lnTo>
                  <a:lnTo>
                    <a:pt x="239554" y="88739"/>
                  </a:lnTo>
                  <a:lnTo>
                    <a:pt x="250881" y="99660"/>
                  </a:lnTo>
                  <a:lnTo>
                    <a:pt x="274660" y="111406"/>
                  </a:lnTo>
                  <a:lnTo>
                    <a:pt x="286373" y="11461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380ACA-9ACE-4A65-8912-DF39B6453B42}"/>
                </a:ext>
              </a:extLst>
            </p:cNvPr>
            <p:cNvSpPr/>
            <p:nvPr/>
          </p:nvSpPr>
          <p:spPr>
            <a:xfrm>
              <a:off x="7230339" y="2141579"/>
              <a:ext cx="317757" cy="342843"/>
            </a:xfrm>
            <a:custGeom>
              <a:avLst/>
              <a:gdLst/>
              <a:ahLst/>
              <a:cxnLst/>
              <a:rect l="0" t="0" r="0" b="0"/>
              <a:pathLst>
                <a:path w="317757" h="342843">
                  <a:moveTo>
                    <a:pt x="278889" y="66103"/>
                  </a:moveTo>
                  <a:lnTo>
                    <a:pt x="278889" y="49596"/>
                  </a:lnTo>
                  <a:lnTo>
                    <a:pt x="271978" y="34582"/>
                  </a:lnTo>
                  <a:lnTo>
                    <a:pt x="253520" y="13865"/>
                  </a:lnTo>
                  <a:lnTo>
                    <a:pt x="246429" y="7957"/>
                  </a:lnTo>
                  <a:lnTo>
                    <a:pt x="227034" y="1393"/>
                  </a:lnTo>
                  <a:lnTo>
                    <a:pt x="194139" y="0"/>
                  </a:lnTo>
                  <a:lnTo>
                    <a:pt x="173851" y="3902"/>
                  </a:lnTo>
                  <a:lnTo>
                    <a:pt x="118408" y="31144"/>
                  </a:lnTo>
                  <a:lnTo>
                    <a:pt x="55240" y="90335"/>
                  </a:lnTo>
                  <a:lnTo>
                    <a:pt x="32967" y="123091"/>
                  </a:lnTo>
                  <a:lnTo>
                    <a:pt x="6325" y="180293"/>
                  </a:lnTo>
                  <a:lnTo>
                    <a:pt x="0" y="238541"/>
                  </a:lnTo>
                  <a:lnTo>
                    <a:pt x="3453" y="266332"/>
                  </a:lnTo>
                  <a:lnTo>
                    <a:pt x="23283" y="306834"/>
                  </a:lnTo>
                  <a:lnTo>
                    <a:pt x="34000" y="320791"/>
                  </a:lnTo>
                  <a:lnTo>
                    <a:pt x="47400" y="329874"/>
                  </a:lnTo>
                  <a:lnTo>
                    <a:pt x="83323" y="341878"/>
                  </a:lnTo>
                  <a:lnTo>
                    <a:pt x="130598" y="342842"/>
                  </a:lnTo>
                  <a:lnTo>
                    <a:pt x="180881" y="334971"/>
                  </a:lnTo>
                  <a:lnTo>
                    <a:pt x="214903" y="318893"/>
                  </a:lnTo>
                  <a:lnTo>
                    <a:pt x="227706" y="309165"/>
                  </a:lnTo>
                  <a:lnTo>
                    <a:pt x="244625" y="285722"/>
                  </a:lnTo>
                  <a:lnTo>
                    <a:pt x="256453" y="256895"/>
                  </a:lnTo>
                  <a:lnTo>
                    <a:pt x="257977" y="238999"/>
                  </a:lnTo>
                  <a:lnTo>
                    <a:pt x="257174" y="230599"/>
                  </a:lnTo>
                  <a:lnTo>
                    <a:pt x="256639" y="229318"/>
                  </a:lnTo>
                  <a:lnTo>
                    <a:pt x="256044" y="239411"/>
                  </a:lnTo>
                  <a:lnTo>
                    <a:pt x="268074" y="274873"/>
                  </a:lnTo>
                  <a:lnTo>
                    <a:pt x="282978" y="303201"/>
                  </a:lnTo>
                  <a:lnTo>
                    <a:pt x="317756" y="33817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C2F25C-84BB-4CAC-A826-4212F7CB68D1}"/>
                </a:ext>
              </a:extLst>
            </p:cNvPr>
            <p:cNvSpPr/>
            <p:nvPr/>
          </p:nvSpPr>
          <p:spPr>
            <a:xfrm>
              <a:off x="7583109" y="2296849"/>
              <a:ext cx="293287" cy="152435"/>
            </a:xfrm>
            <a:custGeom>
              <a:avLst/>
              <a:gdLst/>
              <a:ahLst/>
              <a:cxnLst/>
              <a:rect l="0" t="0" r="0" b="0"/>
              <a:pathLst>
                <a:path w="293287" h="152435">
                  <a:moveTo>
                    <a:pt x="50495" y="112944"/>
                  </a:moveTo>
                  <a:lnTo>
                    <a:pt x="46368" y="96438"/>
                  </a:lnTo>
                  <a:lnTo>
                    <a:pt x="47744" y="93303"/>
                  </a:lnTo>
                  <a:lnTo>
                    <a:pt x="51252" y="92940"/>
                  </a:lnTo>
                  <a:lnTo>
                    <a:pt x="56182" y="94426"/>
                  </a:lnTo>
                  <a:lnTo>
                    <a:pt x="75500" y="92390"/>
                  </a:lnTo>
                  <a:lnTo>
                    <a:pt x="97635" y="82190"/>
                  </a:lnTo>
                  <a:lnTo>
                    <a:pt x="102651" y="75167"/>
                  </a:lnTo>
                  <a:lnTo>
                    <a:pt x="108224" y="55847"/>
                  </a:lnTo>
                  <a:lnTo>
                    <a:pt x="106094" y="37472"/>
                  </a:lnTo>
                  <a:lnTo>
                    <a:pt x="98526" y="21532"/>
                  </a:lnTo>
                  <a:lnTo>
                    <a:pt x="86525" y="8689"/>
                  </a:lnTo>
                  <a:lnTo>
                    <a:pt x="70250" y="1829"/>
                  </a:lnTo>
                  <a:lnTo>
                    <a:pt x="61074" y="0"/>
                  </a:lnTo>
                  <a:lnTo>
                    <a:pt x="41665" y="2574"/>
                  </a:lnTo>
                  <a:lnTo>
                    <a:pt x="31653" y="5679"/>
                  </a:lnTo>
                  <a:lnTo>
                    <a:pt x="15922" y="18342"/>
                  </a:lnTo>
                  <a:lnTo>
                    <a:pt x="4898" y="35486"/>
                  </a:lnTo>
                  <a:lnTo>
                    <a:pt x="0" y="54622"/>
                  </a:lnTo>
                  <a:lnTo>
                    <a:pt x="2429" y="74643"/>
                  </a:lnTo>
                  <a:lnTo>
                    <a:pt x="10130" y="93330"/>
                  </a:lnTo>
                  <a:lnTo>
                    <a:pt x="22190" y="107394"/>
                  </a:lnTo>
                  <a:lnTo>
                    <a:pt x="43547" y="120897"/>
                  </a:lnTo>
                  <a:lnTo>
                    <a:pt x="60938" y="122813"/>
                  </a:lnTo>
                  <a:lnTo>
                    <a:pt x="70413" y="122115"/>
                  </a:lnTo>
                  <a:lnTo>
                    <a:pt x="85548" y="114429"/>
                  </a:lnTo>
                  <a:lnTo>
                    <a:pt x="97168" y="102376"/>
                  </a:lnTo>
                  <a:lnTo>
                    <a:pt x="105212" y="88382"/>
                  </a:lnTo>
                  <a:lnTo>
                    <a:pt x="110469" y="61809"/>
                  </a:lnTo>
                  <a:lnTo>
                    <a:pt x="110344" y="58125"/>
                  </a:lnTo>
                  <a:lnTo>
                    <a:pt x="109396" y="58259"/>
                  </a:lnTo>
                  <a:lnTo>
                    <a:pt x="107901" y="60941"/>
                  </a:lnTo>
                  <a:lnTo>
                    <a:pt x="110845" y="70830"/>
                  </a:lnTo>
                  <a:lnTo>
                    <a:pt x="126812" y="94165"/>
                  </a:lnTo>
                  <a:lnTo>
                    <a:pt x="141131" y="102582"/>
                  </a:lnTo>
                  <a:lnTo>
                    <a:pt x="149787" y="106037"/>
                  </a:lnTo>
                  <a:lnTo>
                    <a:pt x="158149" y="106612"/>
                  </a:lnTo>
                  <a:lnTo>
                    <a:pt x="174349" y="102644"/>
                  </a:lnTo>
                  <a:lnTo>
                    <a:pt x="185580" y="92819"/>
                  </a:lnTo>
                  <a:lnTo>
                    <a:pt x="189783" y="86572"/>
                  </a:lnTo>
                  <a:lnTo>
                    <a:pt x="195701" y="61272"/>
                  </a:lnTo>
                  <a:lnTo>
                    <a:pt x="191493" y="22635"/>
                  </a:lnTo>
                  <a:lnTo>
                    <a:pt x="187154" y="5436"/>
                  </a:lnTo>
                  <a:lnTo>
                    <a:pt x="187378" y="1541"/>
                  </a:lnTo>
                  <a:lnTo>
                    <a:pt x="189255" y="672"/>
                  </a:lnTo>
                  <a:lnTo>
                    <a:pt x="245207" y="19775"/>
                  </a:lnTo>
                  <a:lnTo>
                    <a:pt x="260546" y="26622"/>
                  </a:lnTo>
                  <a:lnTo>
                    <a:pt x="276001" y="38302"/>
                  </a:lnTo>
                  <a:lnTo>
                    <a:pt x="291016" y="59446"/>
                  </a:lnTo>
                  <a:lnTo>
                    <a:pt x="293286" y="76787"/>
                  </a:lnTo>
                  <a:lnTo>
                    <a:pt x="290551" y="95147"/>
                  </a:lnTo>
                  <a:lnTo>
                    <a:pt x="279300" y="119187"/>
                  </a:lnTo>
                  <a:lnTo>
                    <a:pt x="254960" y="148678"/>
                  </a:lnTo>
                  <a:lnTo>
                    <a:pt x="249857" y="151450"/>
                  </a:lnTo>
                  <a:lnTo>
                    <a:pt x="244727" y="152434"/>
                  </a:lnTo>
                  <a:lnTo>
                    <a:pt x="229286" y="15181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D756F7F-792D-41BC-BB5C-258EF49F4FD3}"/>
                </a:ext>
              </a:extLst>
            </p:cNvPr>
            <p:cNvSpPr/>
            <p:nvPr/>
          </p:nvSpPr>
          <p:spPr>
            <a:xfrm>
              <a:off x="7827942" y="2096419"/>
              <a:ext cx="92096" cy="305602"/>
            </a:xfrm>
            <a:custGeom>
              <a:avLst/>
              <a:gdLst/>
              <a:ahLst/>
              <a:cxnLst/>
              <a:rect l="0" t="0" r="0" b="0"/>
              <a:pathLst>
                <a:path w="92096" h="305602">
                  <a:moveTo>
                    <a:pt x="0" y="72395"/>
                  </a:moveTo>
                  <a:lnTo>
                    <a:pt x="14123" y="18511"/>
                  </a:lnTo>
                  <a:lnTo>
                    <a:pt x="22400" y="2669"/>
                  </a:lnTo>
                  <a:lnTo>
                    <a:pt x="27889" y="0"/>
                  </a:lnTo>
                  <a:lnTo>
                    <a:pt x="34140" y="811"/>
                  </a:lnTo>
                  <a:lnTo>
                    <a:pt x="40899" y="3943"/>
                  </a:lnTo>
                  <a:lnTo>
                    <a:pt x="50710" y="14333"/>
                  </a:lnTo>
                  <a:lnTo>
                    <a:pt x="66883" y="50482"/>
                  </a:lnTo>
                  <a:lnTo>
                    <a:pt x="77532" y="109886"/>
                  </a:lnTo>
                  <a:lnTo>
                    <a:pt x="84287" y="167234"/>
                  </a:lnTo>
                  <a:lnTo>
                    <a:pt x="92095" y="230366"/>
                  </a:lnTo>
                  <a:lnTo>
                    <a:pt x="90822" y="287664"/>
                  </a:lnTo>
                  <a:lnTo>
                    <a:pt x="85509" y="30560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88630C2-ABEB-4A3A-8B38-B3E85568DADB}"/>
                </a:ext>
              </a:extLst>
            </p:cNvPr>
            <p:cNvSpPr/>
            <p:nvPr/>
          </p:nvSpPr>
          <p:spPr>
            <a:xfrm>
              <a:off x="7861197" y="2218223"/>
              <a:ext cx="339876" cy="227444"/>
            </a:xfrm>
            <a:custGeom>
              <a:avLst/>
              <a:gdLst/>
              <a:ahLst/>
              <a:cxnLst/>
              <a:rect l="0" t="0" r="0" b="0"/>
              <a:pathLst>
                <a:path w="339876" h="227444">
                  <a:moveTo>
                    <a:pt x="13386" y="106062"/>
                  </a:moveTo>
                  <a:lnTo>
                    <a:pt x="5133" y="93682"/>
                  </a:lnTo>
                  <a:lnTo>
                    <a:pt x="0" y="69476"/>
                  </a:lnTo>
                  <a:lnTo>
                    <a:pt x="3406" y="54964"/>
                  </a:lnTo>
                  <a:lnTo>
                    <a:pt x="11542" y="42757"/>
                  </a:lnTo>
                  <a:lnTo>
                    <a:pt x="23795" y="31573"/>
                  </a:lnTo>
                  <a:lnTo>
                    <a:pt x="82979" y="6574"/>
                  </a:lnTo>
                  <a:lnTo>
                    <a:pt x="116157" y="0"/>
                  </a:lnTo>
                  <a:lnTo>
                    <a:pt x="143742" y="2179"/>
                  </a:lnTo>
                  <a:lnTo>
                    <a:pt x="157983" y="8356"/>
                  </a:lnTo>
                  <a:lnTo>
                    <a:pt x="170070" y="17723"/>
                  </a:lnTo>
                  <a:lnTo>
                    <a:pt x="181200" y="30524"/>
                  </a:lnTo>
                  <a:lnTo>
                    <a:pt x="201490" y="84395"/>
                  </a:lnTo>
                  <a:lnTo>
                    <a:pt x="218996" y="146875"/>
                  </a:lnTo>
                  <a:lnTo>
                    <a:pt x="222709" y="201509"/>
                  </a:lnTo>
                  <a:lnTo>
                    <a:pt x="220305" y="210288"/>
                  </a:lnTo>
                  <a:lnTo>
                    <a:pt x="210724" y="224650"/>
                  </a:lnTo>
                  <a:lnTo>
                    <a:pt x="203678" y="227443"/>
                  </a:lnTo>
                  <a:lnTo>
                    <a:pt x="186636" y="225940"/>
                  </a:lnTo>
                  <a:lnTo>
                    <a:pt x="172152" y="217211"/>
                  </a:lnTo>
                  <a:lnTo>
                    <a:pt x="165872" y="211255"/>
                  </a:lnTo>
                  <a:lnTo>
                    <a:pt x="158893" y="193121"/>
                  </a:lnTo>
                  <a:lnTo>
                    <a:pt x="157518" y="172394"/>
                  </a:lnTo>
                  <a:lnTo>
                    <a:pt x="162666" y="154545"/>
                  </a:lnTo>
                  <a:lnTo>
                    <a:pt x="175319" y="140278"/>
                  </a:lnTo>
                  <a:lnTo>
                    <a:pt x="215719" y="117043"/>
                  </a:lnTo>
                  <a:lnTo>
                    <a:pt x="275943" y="92079"/>
                  </a:lnTo>
                  <a:lnTo>
                    <a:pt x="296364" y="73128"/>
                  </a:lnTo>
                  <a:lnTo>
                    <a:pt x="310805" y="48692"/>
                  </a:lnTo>
                  <a:lnTo>
                    <a:pt x="310995" y="49677"/>
                  </a:lnTo>
                  <a:lnTo>
                    <a:pt x="309217" y="74003"/>
                  </a:lnTo>
                  <a:lnTo>
                    <a:pt x="313036" y="102129"/>
                  </a:lnTo>
                  <a:lnTo>
                    <a:pt x="327407" y="134651"/>
                  </a:lnTo>
                  <a:lnTo>
                    <a:pt x="339875" y="15270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16845E-6A88-4EC7-A27F-FBB5B8B0F8A8}"/>
                </a:ext>
              </a:extLst>
            </p:cNvPr>
            <p:cNvSpPr/>
            <p:nvPr/>
          </p:nvSpPr>
          <p:spPr>
            <a:xfrm>
              <a:off x="8158445" y="2129947"/>
              <a:ext cx="11533" cy="46642"/>
            </a:xfrm>
            <a:custGeom>
              <a:avLst/>
              <a:gdLst/>
              <a:ahLst/>
              <a:cxnLst/>
              <a:rect l="0" t="0" r="0" b="0"/>
              <a:pathLst>
                <a:path w="11533" h="46642">
                  <a:moveTo>
                    <a:pt x="11532" y="46641"/>
                  </a:moveTo>
                  <a:lnTo>
                    <a:pt x="0" y="3265"/>
                  </a:lnTo>
                  <a:lnTo>
                    <a:pt x="390" y="1313"/>
                  </a:lnTo>
                  <a:lnTo>
                    <a:pt x="375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DE509-4A1A-465F-9F33-F500B0BFB770}"/>
                </a:ext>
              </a:extLst>
            </p:cNvPr>
            <p:cNvSpPr/>
            <p:nvPr/>
          </p:nvSpPr>
          <p:spPr>
            <a:xfrm>
              <a:off x="8255486" y="2192135"/>
              <a:ext cx="163245" cy="161519"/>
            </a:xfrm>
            <a:custGeom>
              <a:avLst/>
              <a:gdLst/>
              <a:ahLst/>
              <a:cxnLst/>
              <a:rect l="0" t="0" r="0" b="0"/>
              <a:pathLst>
                <a:path w="163245" h="161519">
                  <a:moveTo>
                    <a:pt x="0" y="0"/>
                  </a:moveTo>
                  <a:lnTo>
                    <a:pt x="8254" y="8253"/>
                  </a:lnTo>
                  <a:lnTo>
                    <a:pt x="12305" y="23821"/>
                  </a:lnTo>
                  <a:lnTo>
                    <a:pt x="15263" y="85553"/>
                  </a:lnTo>
                  <a:lnTo>
                    <a:pt x="21674" y="147701"/>
                  </a:lnTo>
                  <a:lnTo>
                    <a:pt x="22589" y="161518"/>
                  </a:lnTo>
                  <a:lnTo>
                    <a:pt x="34112" y="105160"/>
                  </a:lnTo>
                  <a:lnTo>
                    <a:pt x="45712" y="78951"/>
                  </a:lnTo>
                  <a:lnTo>
                    <a:pt x="64216" y="58901"/>
                  </a:lnTo>
                  <a:lnTo>
                    <a:pt x="72178" y="55678"/>
                  </a:lnTo>
                  <a:lnTo>
                    <a:pt x="90236" y="54400"/>
                  </a:lnTo>
                  <a:lnTo>
                    <a:pt x="115701" y="62664"/>
                  </a:lnTo>
                  <a:lnTo>
                    <a:pt x="135530" y="80179"/>
                  </a:lnTo>
                  <a:lnTo>
                    <a:pt x="152346" y="105907"/>
                  </a:lnTo>
                  <a:lnTo>
                    <a:pt x="163244" y="15547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5256CF0-37F8-46F9-B2DA-AD3E2E804810}"/>
                </a:ext>
              </a:extLst>
            </p:cNvPr>
            <p:cNvSpPr/>
            <p:nvPr/>
          </p:nvSpPr>
          <p:spPr>
            <a:xfrm>
              <a:off x="5464790" y="423622"/>
              <a:ext cx="2541619" cy="1449799"/>
            </a:xfrm>
            <a:custGeom>
              <a:avLst/>
              <a:gdLst/>
              <a:ahLst/>
              <a:cxnLst/>
              <a:rect l="0" t="0" r="0" b="0"/>
              <a:pathLst>
                <a:path w="2541619" h="1449799">
                  <a:moveTo>
                    <a:pt x="2402020" y="1449798"/>
                  </a:moveTo>
                  <a:lnTo>
                    <a:pt x="2463614" y="1402817"/>
                  </a:lnTo>
                  <a:lnTo>
                    <a:pt x="2492292" y="1370824"/>
                  </a:lnTo>
                  <a:lnTo>
                    <a:pt x="2521046" y="1308795"/>
                  </a:lnTo>
                  <a:lnTo>
                    <a:pt x="2536398" y="1249453"/>
                  </a:lnTo>
                  <a:lnTo>
                    <a:pt x="2540848" y="1191221"/>
                  </a:lnTo>
                  <a:lnTo>
                    <a:pt x="2541618" y="1140073"/>
                  </a:lnTo>
                  <a:lnTo>
                    <a:pt x="2540983" y="1085762"/>
                  </a:lnTo>
                  <a:lnTo>
                    <a:pt x="2535709" y="1026292"/>
                  </a:lnTo>
                  <a:lnTo>
                    <a:pt x="2527811" y="964045"/>
                  </a:lnTo>
                  <a:lnTo>
                    <a:pt x="2519540" y="919512"/>
                  </a:lnTo>
                  <a:lnTo>
                    <a:pt x="2507802" y="873808"/>
                  </a:lnTo>
                  <a:lnTo>
                    <a:pt x="2493947" y="827583"/>
                  </a:lnTo>
                  <a:lnTo>
                    <a:pt x="2479154" y="781127"/>
                  </a:lnTo>
                  <a:lnTo>
                    <a:pt x="2461638" y="732264"/>
                  </a:lnTo>
                  <a:lnTo>
                    <a:pt x="2441472" y="682621"/>
                  </a:lnTo>
                  <a:lnTo>
                    <a:pt x="2418115" y="634645"/>
                  </a:lnTo>
                  <a:lnTo>
                    <a:pt x="2393338" y="585108"/>
                  </a:lnTo>
                  <a:lnTo>
                    <a:pt x="2366203" y="535164"/>
                  </a:lnTo>
                  <a:lnTo>
                    <a:pt x="2333991" y="487055"/>
                  </a:lnTo>
                  <a:lnTo>
                    <a:pt x="2299519" y="439761"/>
                  </a:lnTo>
                  <a:lnTo>
                    <a:pt x="2262317" y="392830"/>
                  </a:lnTo>
                  <a:lnTo>
                    <a:pt x="2219872" y="346060"/>
                  </a:lnTo>
                  <a:lnTo>
                    <a:pt x="2172793" y="301665"/>
                  </a:lnTo>
                  <a:lnTo>
                    <a:pt x="2122214" y="258901"/>
                  </a:lnTo>
                  <a:lnTo>
                    <a:pt x="2068064" y="216863"/>
                  </a:lnTo>
                  <a:lnTo>
                    <a:pt x="2010025" y="177449"/>
                  </a:lnTo>
                  <a:lnTo>
                    <a:pt x="1948816" y="140642"/>
                  </a:lnTo>
                  <a:lnTo>
                    <a:pt x="1916775" y="123572"/>
                  </a:lnTo>
                  <a:lnTo>
                    <a:pt x="1884185" y="107009"/>
                  </a:lnTo>
                  <a:lnTo>
                    <a:pt x="1849503" y="91649"/>
                  </a:lnTo>
                  <a:lnTo>
                    <a:pt x="1813425" y="77090"/>
                  </a:lnTo>
                  <a:lnTo>
                    <a:pt x="1776417" y="63065"/>
                  </a:lnTo>
                  <a:lnTo>
                    <a:pt x="1737926" y="51124"/>
                  </a:lnTo>
                  <a:lnTo>
                    <a:pt x="1698446" y="40573"/>
                  </a:lnTo>
                  <a:lnTo>
                    <a:pt x="1658305" y="30947"/>
                  </a:lnTo>
                  <a:lnTo>
                    <a:pt x="1616862" y="22802"/>
                  </a:lnTo>
                  <a:lnTo>
                    <a:pt x="1574550" y="15645"/>
                  </a:lnTo>
                  <a:lnTo>
                    <a:pt x="1531659" y="9146"/>
                  </a:lnTo>
                  <a:lnTo>
                    <a:pt x="1487517" y="4814"/>
                  </a:lnTo>
                  <a:lnTo>
                    <a:pt x="1442543" y="1925"/>
                  </a:lnTo>
                  <a:lnTo>
                    <a:pt x="1397013" y="0"/>
                  </a:lnTo>
                  <a:lnTo>
                    <a:pt x="1350249" y="443"/>
                  </a:lnTo>
                  <a:lnTo>
                    <a:pt x="1302662" y="2467"/>
                  </a:lnTo>
                  <a:lnTo>
                    <a:pt x="1254526" y="5543"/>
                  </a:lnTo>
                  <a:lnTo>
                    <a:pt x="1206025" y="11049"/>
                  </a:lnTo>
                  <a:lnTo>
                    <a:pt x="1157280" y="18174"/>
                  </a:lnTo>
                  <a:lnTo>
                    <a:pt x="1108373" y="26379"/>
                  </a:lnTo>
                  <a:lnTo>
                    <a:pt x="1059358" y="37032"/>
                  </a:lnTo>
                  <a:lnTo>
                    <a:pt x="1010270" y="49316"/>
                  </a:lnTo>
                  <a:lnTo>
                    <a:pt x="961134" y="62687"/>
                  </a:lnTo>
                  <a:lnTo>
                    <a:pt x="911965" y="77648"/>
                  </a:lnTo>
                  <a:lnTo>
                    <a:pt x="862776" y="93668"/>
                  </a:lnTo>
                  <a:lnTo>
                    <a:pt x="813572" y="110394"/>
                  </a:lnTo>
                  <a:lnTo>
                    <a:pt x="766086" y="129318"/>
                  </a:lnTo>
                  <a:lnTo>
                    <a:pt x="719746" y="149707"/>
                  </a:lnTo>
                  <a:lnTo>
                    <a:pt x="674168" y="171074"/>
                  </a:lnTo>
                  <a:lnTo>
                    <a:pt x="629100" y="194819"/>
                  </a:lnTo>
                  <a:lnTo>
                    <a:pt x="584371" y="220151"/>
                  </a:lnTo>
                  <a:lnTo>
                    <a:pt x="539869" y="246539"/>
                  </a:lnTo>
                  <a:lnTo>
                    <a:pt x="497245" y="273632"/>
                  </a:lnTo>
                  <a:lnTo>
                    <a:pt x="455873" y="301196"/>
                  </a:lnTo>
                  <a:lnTo>
                    <a:pt x="415336" y="329072"/>
                  </a:lnTo>
                  <a:lnTo>
                    <a:pt x="377946" y="357157"/>
                  </a:lnTo>
                  <a:lnTo>
                    <a:pt x="342655" y="385382"/>
                  </a:lnTo>
                  <a:lnTo>
                    <a:pt x="308763" y="413699"/>
                  </a:lnTo>
                  <a:lnTo>
                    <a:pt x="245769" y="470499"/>
                  </a:lnTo>
                  <a:lnTo>
                    <a:pt x="188694" y="527413"/>
                  </a:lnTo>
                  <a:lnTo>
                    <a:pt x="140294" y="584378"/>
                  </a:lnTo>
                  <a:lnTo>
                    <a:pt x="98053" y="636759"/>
                  </a:lnTo>
                  <a:lnTo>
                    <a:pt x="60854" y="685951"/>
                  </a:lnTo>
                  <a:lnTo>
                    <a:pt x="29925" y="733726"/>
                  </a:lnTo>
                  <a:lnTo>
                    <a:pt x="0" y="78127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BD0D33-83F2-4DDC-BA12-EDF9FFCDEF68}"/>
                </a:ext>
              </a:extLst>
            </p:cNvPr>
            <p:cNvSpPr/>
            <p:nvPr/>
          </p:nvSpPr>
          <p:spPr>
            <a:xfrm>
              <a:off x="5341133" y="1072747"/>
              <a:ext cx="14828" cy="217660"/>
            </a:xfrm>
            <a:custGeom>
              <a:avLst/>
              <a:gdLst/>
              <a:ahLst/>
              <a:cxnLst/>
              <a:rect l="0" t="0" r="0" b="0"/>
              <a:pathLst>
                <a:path w="14828" h="217660">
                  <a:moveTo>
                    <a:pt x="7054" y="0"/>
                  </a:moveTo>
                  <a:lnTo>
                    <a:pt x="4750" y="31520"/>
                  </a:lnTo>
                  <a:lnTo>
                    <a:pt x="0" y="83293"/>
                  </a:lnTo>
                  <a:lnTo>
                    <a:pt x="1726" y="138718"/>
                  </a:lnTo>
                  <a:lnTo>
                    <a:pt x="8889" y="202187"/>
                  </a:lnTo>
                  <a:lnTo>
                    <a:pt x="14827" y="21765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F71205-1EC2-4FA2-A2D1-3A235479AFBC}"/>
                </a:ext>
              </a:extLst>
            </p:cNvPr>
            <p:cNvSpPr/>
            <p:nvPr/>
          </p:nvSpPr>
          <p:spPr>
            <a:xfrm>
              <a:off x="5371507" y="1267085"/>
              <a:ext cx="435319" cy="31095"/>
            </a:xfrm>
            <a:custGeom>
              <a:avLst/>
              <a:gdLst/>
              <a:ahLst/>
              <a:cxnLst/>
              <a:rect l="0" t="0" r="0" b="0"/>
              <a:pathLst>
                <a:path w="435319" h="31095">
                  <a:moveTo>
                    <a:pt x="0" y="31094"/>
                  </a:moveTo>
                  <a:lnTo>
                    <a:pt x="60694" y="28791"/>
                  </a:lnTo>
                  <a:lnTo>
                    <a:pt x="117747" y="20274"/>
                  </a:lnTo>
                  <a:lnTo>
                    <a:pt x="169054" y="16948"/>
                  </a:lnTo>
                  <a:lnTo>
                    <a:pt x="221204" y="11835"/>
                  </a:lnTo>
                  <a:lnTo>
                    <a:pt x="279074" y="8977"/>
                  </a:lnTo>
                  <a:lnTo>
                    <a:pt x="339984" y="4003"/>
                  </a:lnTo>
                  <a:lnTo>
                    <a:pt x="397666" y="1186"/>
                  </a:lnTo>
                  <a:lnTo>
                    <a:pt x="43531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85176CA-26F0-42D2-8C3E-3CF26EA7C488}"/>
              </a:ext>
            </a:extLst>
          </p:cNvPr>
          <p:cNvGrpSpPr/>
          <p:nvPr/>
        </p:nvGrpSpPr>
        <p:grpSpPr>
          <a:xfrm>
            <a:off x="6195637" y="558641"/>
            <a:ext cx="1305818" cy="980518"/>
            <a:chOff x="6195637" y="558641"/>
            <a:chExt cx="1305818" cy="98051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CFBB1B-79C6-4B80-B593-0D352F460BFE}"/>
                </a:ext>
              </a:extLst>
            </p:cNvPr>
            <p:cNvSpPr/>
            <p:nvPr/>
          </p:nvSpPr>
          <p:spPr>
            <a:xfrm>
              <a:off x="6195637" y="681662"/>
              <a:ext cx="90401" cy="150106"/>
            </a:xfrm>
            <a:custGeom>
              <a:avLst/>
              <a:gdLst/>
              <a:ahLst/>
              <a:cxnLst/>
              <a:rect l="0" t="0" r="0" b="0"/>
              <a:pathLst>
                <a:path w="90401" h="150106">
                  <a:moveTo>
                    <a:pt x="77599" y="25729"/>
                  </a:moveTo>
                  <a:lnTo>
                    <a:pt x="69346" y="13349"/>
                  </a:lnTo>
                  <a:lnTo>
                    <a:pt x="58384" y="4968"/>
                  </a:lnTo>
                  <a:lnTo>
                    <a:pt x="51833" y="1523"/>
                  </a:lnTo>
                  <a:lnTo>
                    <a:pt x="35342" y="0"/>
                  </a:lnTo>
                  <a:lnTo>
                    <a:pt x="18223" y="3065"/>
                  </a:lnTo>
                  <a:lnTo>
                    <a:pt x="4857" y="10186"/>
                  </a:lnTo>
                  <a:lnTo>
                    <a:pt x="1465" y="16231"/>
                  </a:lnTo>
                  <a:lnTo>
                    <a:pt x="0" y="32160"/>
                  </a:lnTo>
                  <a:lnTo>
                    <a:pt x="2546" y="38654"/>
                  </a:lnTo>
                  <a:lnTo>
                    <a:pt x="12284" y="48172"/>
                  </a:lnTo>
                  <a:lnTo>
                    <a:pt x="72992" y="71303"/>
                  </a:lnTo>
                  <a:lnTo>
                    <a:pt x="83613" y="83124"/>
                  </a:lnTo>
                  <a:lnTo>
                    <a:pt x="88910" y="99319"/>
                  </a:lnTo>
                  <a:lnTo>
                    <a:pt x="90400" y="117169"/>
                  </a:lnTo>
                  <a:lnTo>
                    <a:pt x="88183" y="133739"/>
                  </a:lnTo>
                  <a:lnTo>
                    <a:pt x="85519" y="139195"/>
                  </a:lnTo>
                  <a:lnTo>
                    <a:pt x="82015" y="142832"/>
                  </a:lnTo>
                  <a:lnTo>
                    <a:pt x="69826" y="15010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DA614DF-EC07-4DD8-A848-6DFC111ECF80}"/>
                </a:ext>
              </a:extLst>
            </p:cNvPr>
            <p:cNvSpPr/>
            <p:nvPr/>
          </p:nvSpPr>
          <p:spPr>
            <a:xfrm>
              <a:off x="6296557" y="669771"/>
              <a:ext cx="38869" cy="92036"/>
            </a:xfrm>
            <a:custGeom>
              <a:avLst/>
              <a:gdLst/>
              <a:ahLst/>
              <a:cxnLst/>
              <a:rect l="0" t="0" r="0" b="0"/>
              <a:pathLst>
                <a:path w="38869" h="92036">
                  <a:moveTo>
                    <a:pt x="0" y="14299"/>
                  </a:moveTo>
                  <a:lnTo>
                    <a:pt x="4127" y="1919"/>
                  </a:lnTo>
                  <a:lnTo>
                    <a:pt x="7069" y="0"/>
                  </a:lnTo>
                  <a:lnTo>
                    <a:pt x="10759" y="448"/>
                  </a:lnTo>
                  <a:lnTo>
                    <a:pt x="14946" y="2474"/>
                  </a:lnTo>
                  <a:lnTo>
                    <a:pt x="21902" y="13938"/>
                  </a:lnTo>
                  <a:lnTo>
                    <a:pt x="27009" y="30550"/>
                  </a:lnTo>
                  <a:lnTo>
                    <a:pt x="38868" y="9203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DB5F79-6CC7-49FA-B168-C79ACFC77EBD}"/>
                </a:ext>
              </a:extLst>
            </p:cNvPr>
            <p:cNvSpPr/>
            <p:nvPr/>
          </p:nvSpPr>
          <p:spPr>
            <a:xfrm>
              <a:off x="6319878" y="698577"/>
              <a:ext cx="77736" cy="55456"/>
            </a:xfrm>
            <a:custGeom>
              <a:avLst/>
              <a:gdLst/>
              <a:ahLst/>
              <a:cxnLst/>
              <a:rect l="0" t="0" r="0" b="0"/>
              <a:pathLst>
                <a:path w="77736" h="55456">
                  <a:moveTo>
                    <a:pt x="0" y="55455"/>
                  </a:moveTo>
                  <a:lnTo>
                    <a:pt x="7070" y="37701"/>
                  </a:lnTo>
                  <a:lnTo>
                    <a:pt x="20329" y="21884"/>
                  </a:lnTo>
                  <a:lnTo>
                    <a:pt x="40284" y="7120"/>
                  </a:lnTo>
                  <a:lnTo>
                    <a:pt x="55044" y="0"/>
                  </a:lnTo>
                  <a:lnTo>
                    <a:pt x="60880" y="1210"/>
                  </a:lnTo>
                  <a:lnTo>
                    <a:pt x="65635" y="5472"/>
                  </a:lnTo>
                  <a:lnTo>
                    <a:pt x="72357" y="18557"/>
                  </a:lnTo>
                  <a:lnTo>
                    <a:pt x="77735" y="4768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63B323C-28D6-4DAF-AA63-0FC7087CA79E}"/>
                </a:ext>
              </a:extLst>
            </p:cNvPr>
            <p:cNvSpPr/>
            <p:nvPr/>
          </p:nvSpPr>
          <p:spPr>
            <a:xfrm>
              <a:off x="6389839" y="621882"/>
              <a:ext cx="7775" cy="31095"/>
            </a:xfrm>
            <a:custGeom>
              <a:avLst/>
              <a:gdLst/>
              <a:ahLst/>
              <a:cxnLst/>
              <a:rect l="0" t="0" r="0" b="0"/>
              <a:pathLst>
                <a:path w="7775" h="31095">
                  <a:moveTo>
                    <a:pt x="7774" y="3109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77E0DA8-E10C-4F76-B081-AD84ACC64D0E}"/>
                </a:ext>
              </a:extLst>
            </p:cNvPr>
            <p:cNvSpPr/>
            <p:nvPr/>
          </p:nvSpPr>
          <p:spPr>
            <a:xfrm>
              <a:off x="6452028" y="645203"/>
              <a:ext cx="155471" cy="94814"/>
            </a:xfrm>
            <a:custGeom>
              <a:avLst/>
              <a:gdLst/>
              <a:ahLst/>
              <a:cxnLst/>
              <a:rect l="0" t="0" r="0" b="0"/>
              <a:pathLst>
                <a:path w="155471" h="94814">
                  <a:moveTo>
                    <a:pt x="0" y="0"/>
                  </a:moveTo>
                  <a:lnTo>
                    <a:pt x="1727" y="52173"/>
                  </a:lnTo>
                  <a:lnTo>
                    <a:pt x="17512" y="92987"/>
                  </a:lnTo>
                  <a:lnTo>
                    <a:pt x="20312" y="94813"/>
                  </a:lnTo>
                  <a:lnTo>
                    <a:pt x="23042" y="92575"/>
                  </a:lnTo>
                  <a:lnTo>
                    <a:pt x="45569" y="39452"/>
                  </a:lnTo>
                  <a:lnTo>
                    <a:pt x="50244" y="36666"/>
                  </a:lnTo>
                  <a:lnTo>
                    <a:pt x="55090" y="37400"/>
                  </a:lnTo>
                  <a:lnTo>
                    <a:pt x="60047" y="40480"/>
                  </a:lnTo>
                  <a:lnTo>
                    <a:pt x="67858" y="50813"/>
                  </a:lnTo>
                  <a:lnTo>
                    <a:pt x="71150" y="57196"/>
                  </a:lnTo>
                  <a:lnTo>
                    <a:pt x="75073" y="58860"/>
                  </a:lnTo>
                  <a:lnTo>
                    <a:pt x="79415" y="57378"/>
                  </a:lnTo>
                  <a:lnTo>
                    <a:pt x="84037" y="53799"/>
                  </a:lnTo>
                  <a:lnTo>
                    <a:pt x="94669" y="36382"/>
                  </a:lnTo>
                  <a:lnTo>
                    <a:pt x="99390" y="32892"/>
                  </a:lnTo>
                  <a:lnTo>
                    <a:pt x="105127" y="31429"/>
                  </a:lnTo>
                  <a:lnTo>
                    <a:pt x="111543" y="31317"/>
                  </a:lnTo>
                  <a:lnTo>
                    <a:pt x="117548" y="33834"/>
                  </a:lnTo>
                  <a:lnTo>
                    <a:pt x="134254" y="49756"/>
                  </a:lnTo>
                  <a:lnTo>
                    <a:pt x="155470" y="7773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C181169-BB80-4FD2-8E73-35A54B102C2D}"/>
                </a:ext>
              </a:extLst>
            </p:cNvPr>
            <p:cNvSpPr/>
            <p:nvPr/>
          </p:nvSpPr>
          <p:spPr>
            <a:xfrm>
              <a:off x="6642239" y="645203"/>
              <a:ext cx="58543" cy="54656"/>
            </a:xfrm>
            <a:custGeom>
              <a:avLst/>
              <a:gdLst/>
              <a:ahLst/>
              <a:cxnLst/>
              <a:rect l="0" t="0" r="0" b="0"/>
              <a:pathLst>
                <a:path w="58543" h="54656">
                  <a:moveTo>
                    <a:pt x="4127" y="0"/>
                  </a:moveTo>
                  <a:lnTo>
                    <a:pt x="0" y="12380"/>
                  </a:lnTo>
                  <a:lnTo>
                    <a:pt x="277" y="25368"/>
                  </a:lnTo>
                  <a:lnTo>
                    <a:pt x="4144" y="38914"/>
                  </a:lnTo>
                  <a:lnTo>
                    <a:pt x="11619" y="50692"/>
                  </a:lnTo>
                  <a:lnTo>
                    <a:pt x="16896" y="53660"/>
                  </a:lnTo>
                  <a:lnTo>
                    <a:pt x="29668" y="54655"/>
                  </a:lnTo>
                  <a:lnTo>
                    <a:pt x="34974" y="51984"/>
                  </a:lnTo>
                  <a:lnTo>
                    <a:pt x="43173" y="42106"/>
                  </a:lnTo>
                  <a:lnTo>
                    <a:pt x="48518" y="17850"/>
                  </a:lnTo>
                  <a:lnTo>
                    <a:pt x="50132" y="15355"/>
                  </a:lnTo>
                  <a:lnTo>
                    <a:pt x="52072" y="17146"/>
                  </a:lnTo>
                  <a:lnTo>
                    <a:pt x="58542" y="3109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8A24BA9-24F2-4B6E-BE32-0ADC58E0ED3A}"/>
                </a:ext>
              </a:extLst>
            </p:cNvPr>
            <p:cNvSpPr/>
            <p:nvPr/>
          </p:nvSpPr>
          <p:spPr>
            <a:xfrm>
              <a:off x="6724101" y="583015"/>
              <a:ext cx="23321" cy="85509"/>
            </a:xfrm>
            <a:custGeom>
              <a:avLst/>
              <a:gdLst/>
              <a:ahLst/>
              <a:cxnLst/>
              <a:rect l="0" t="0" r="0" b="0"/>
              <a:pathLst>
                <a:path w="23321" h="85509">
                  <a:moveTo>
                    <a:pt x="0" y="0"/>
                  </a:moveTo>
                  <a:lnTo>
                    <a:pt x="15750" y="55703"/>
                  </a:lnTo>
                  <a:lnTo>
                    <a:pt x="23320" y="8550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F10F5A2-02EF-41DB-9AE3-DA48BE37EE50}"/>
                </a:ext>
              </a:extLst>
            </p:cNvPr>
            <p:cNvSpPr/>
            <p:nvPr/>
          </p:nvSpPr>
          <p:spPr>
            <a:xfrm>
              <a:off x="6792781" y="653665"/>
              <a:ext cx="55697" cy="69274"/>
            </a:xfrm>
            <a:custGeom>
              <a:avLst/>
              <a:gdLst/>
              <a:ahLst/>
              <a:cxnLst/>
              <a:rect l="0" t="0" r="0" b="0"/>
              <a:pathLst>
                <a:path w="55697" h="69274">
                  <a:moveTo>
                    <a:pt x="9056" y="38179"/>
                  </a:moveTo>
                  <a:lnTo>
                    <a:pt x="17308" y="46432"/>
                  </a:lnTo>
                  <a:lnTo>
                    <a:pt x="21467" y="47136"/>
                  </a:lnTo>
                  <a:lnTo>
                    <a:pt x="25967" y="45878"/>
                  </a:lnTo>
                  <a:lnTo>
                    <a:pt x="30695" y="43311"/>
                  </a:lnTo>
                  <a:lnTo>
                    <a:pt x="38250" y="33550"/>
                  </a:lnTo>
                  <a:lnTo>
                    <a:pt x="41475" y="27320"/>
                  </a:lnTo>
                  <a:lnTo>
                    <a:pt x="41896" y="20575"/>
                  </a:lnTo>
                  <a:lnTo>
                    <a:pt x="37759" y="6170"/>
                  </a:lnTo>
                  <a:lnTo>
                    <a:pt x="32510" y="2157"/>
                  </a:lnTo>
                  <a:lnTo>
                    <a:pt x="17464" y="0"/>
                  </a:lnTo>
                  <a:lnTo>
                    <a:pt x="11206" y="2362"/>
                  </a:lnTo>
                  <a:lnTo>
                    <a:pt x="1950" y="11895"/>
                  </a:lnTo>
                  <a:lnTo>
                    <a:pt x="0" y="18065"/>
                  </a:lnTo>
                  <a:lnTo>
                    <a:pt x="137" y="31831"/>
                  </a:lnTo>
                  <a:lnTo>
                    <a:pt x="3110" y="37402"/>
                  </a:lnTo>
                  <a:lnTo>
                    <a:pt x="13322" y="45895"/>
                  </a:lnTo>
                  <a:lnTo>
                    <a:pt x="47728" y="61151"/>
                  </a:lnTo>
                  <a:lnTo>
                    <a:pt x="55696" y="6927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D38752-8D8F-4457-9B29-086B65481F80}"/>
                </a:ext>
              </a:extLst>
            </p:cNvPr>
            <p:cNvSpPr/>
            <p:nvPr/>
          </p:nvSpPr>
          <p:spPr>
            <a:xfrm>
              <a:off x="6871798" y="558641"/>
              <a:ext cx="190643" cy="164298"/>
            </a:xfrm>
            <a:custGeom>
              <a:avLst/>
              <a:gdLst/>
              <a:ahLst/>
              <a:cxnLst/>
              <a:rect l="0" t="0" r="0" b="0"/>
              <a:pathLst>
                <a:path w="190643" h="164298">
                  <a:moveTo>
                    <a:pt x="0" y="39921"/>
                  </a:moveTo>
                  <a:lnTo>
                    <a:pt x="2303" y="8400"/>
                  </a:lnTo>
                  <a:lnTo>
                    <a:pt x="4127" y="769"/>
                  </a:lnTo>
                  <a:lnTo>
                    <a:pt x="5343" y="0"/>
                  </a:lnTo>
                  <a:lnTo>
                    <a:pt x="16087" y="58695"/>
                  </a:lnTo>
                  <a:lnTo>
                    <a:pt x="23232" y="113602"/>
                  </a:lnTo>
                  <a:lnTo>
                    <a:pt x="27024" y="131401"/>
                  </a:lnTo>
                  <a:lnTo>
                    <a:pt x="30109" y="135457"/>
                  </a:lnTo>
                  <a:lnTo>
                    <a:pt x="33892" y="136433"/>
                  </a:lnTo>
                  <a:lnTo>
                    <a:pt x="38142" y="135356"/>
                  </a:lnTo>
                  <a:lnTo>
                    <a:pt x="83960" y="101788"/>
                  </a:lnTo>
                  <a:lnTo>
                    <a:pt x="94322" y="90738"/>
                  </a:lnTo>
                  <a:lnTo>
                    <a:pt x="101806" y="77190"/>
                  </a:lnTo>
                  <a:lnTo>
                    <a:pt x="102419" y="74267"/>
                  </a:lnTo>
                  <a:lnTo>
                    <a:pt x="101101" y="74047"/>
                  </a:lnTo>
                  <a:lnTo>
                    <a:pt x="98495" y="75627"/>
                  </a:lnTo>
                  <a:lnTo>
                    <a:pt x="90700" y="90232"/>
                  </a:lnTo>
                  <a:lnTo>
                    <a:pt x="87047" y="115096"/>
                  </a:lnTo>
                  <a:lnTo>
                    <a:pt x="90799" y="132065"/>
                  </a:lnTo>
                  <a:lnTo>
                    <a:pt x="94218" y="140218"/>
                  </a:lnTo>
                  <a:lnTo>
                    <a:pt x="99952" y="144790"/>
                  </a:lnTo>
                  <a:lnTo>
                    <a:pt x="115538" y="147566"/>
                  </a:lnTo>
                  <a:lnTo>
                    <a:pt x="122803" y="144506"/>
                  </a:lnTo>
                  <a:lnTo>
                    <a:pt x="135482" y="131892"/>
                  </a:lnTo>
                  <a:lnTo>
                    <a:pt x="157444" y="79754"/>
                  </a:lnTo>
                  <a:lnTo>
                    <a:pt x="161105" y="76841"/>
                  </a:lnTo>
                  <a:lnTo>
                    <a:pt x="165272" y="77490"/>
                  </a:lnTo>
                  <a:lnTo>
                    <a:pt x="174511" y="85121"/>
                  </a:lnTo>
                  <a:lnTo>
                    <a:pt x="184374" y="97150"/>
                  </a:lnTo>
                  <a:lnTo>
                    <a:pt x="189910" y="115740"/>
                  </a:lnTo>
                  <a:lnTo>
                    <a:pt x="190642" y="135806"/>
                  </a:lnTo>
                  <a:lnTo>
                    <a:pt x="178791" y="16429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7177AC-168F-4CA7-B8CC-B738601CB695}"/>
                </a:ext>
              </a:extLst>
            </p:cNvPr>
            <p:cNvSpPr/>
            <p:nvPr/>
          </p:nvSpPr>
          <p:spPr>
            <a:xfrm>
              <a:off x="6475348" y="839541"/>
              <a:ext cx="31095" cy="85510"/>
            </a:xfrm>
            <a:custGeom>
              <a:avLst/>
              <a:gdLst/>
              <a:ahLst/>
              <a:cxnLst/>
              <a:rect l="0" t="0" r="0" b="0"/>
              <a:pathLst>
                <a:path w="31095" h="85510">
                  <a:moveTo>
                    <a:pt x="0" y="0"/>
                  </a:moveTo>
                  <a:lnTo>
                    <a:pt x="11549" y="19482"/>
                  </a:lnTo>
                  <a:lnTo>
                    <a:pt x="28709" y="76678"/>
                  </a:lnTo>
                  <a:lnTo>
                    <a:pt x="31094" y="8550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53593E-ACB8-4C62-815C-3E4F0470610A}"/>
                </a:ext>
              </a:extLst>
            </p:cNvPr>
            <p:cNvSpPr/>
            <p:nvPr/>
          </p:nvSpPr>
          <p:spPr>
            <a:xfrm>
              <a:off x="6471221" y="840090"/>
              <a:ext cx="229561" cy="123828"/>
            </a:xfrm>
            <a:custGeom>
              <a:avLst/>
              <a:gdLst/>
              <a:ahLst/>
              <a:cxnLst/>
              <a:rect l="0" t="0" r="0" b="0"/>
              <a:pathLst>
                <a:path w="229561" h="123828">
                  <a:moveTo>
                    <a:pt x="4127" y="123827"/>
                  </a:moveTo>
                  <a:lnTo>
                    <a:pt x="0" y="111447"/>
                  </a:lnTo>
                  <a:lnTo>
                    <a:pt x="279" y="98459"/>
                  </a:lnTo>
                  <a:lnTo>
                    <a:pt x="4144" y="84914"/>
                  </a:lnTo>
                  <a:lnTo>
                    <a:pt x="11620" y="73135"/>
                  </a:lnTo>
                  <a:lnTo>
                    <a:pt x="70157" y="25392"/>
                  </a:lnTo>
                  <a:lnTo>
                    <a:pt x="76661" y="10405"/>
                  </a:lnTo>
                  <a:lnTo>
                    <a:pt x="78394" y="1571"/>
                  </a:lnTo>
                  <a:lnTo>
                    <a:pt x="80414" y="0"/>
                  </a:lnTo>
                  <a:lnTo>
                    <a:pt x="82625" y="3272"/>
                  </a:lnTo>
                  <a:lnTo>
                    <a:pt x="97477" y="58733"/>
                  </a:lnTo>
                  <a:lnTo>
                    <a:pt x="100045" y="67475"/>
                  </a:lnTo>
                  <a:lnTo>
                    <a:pt x="103485" y="71576"/>
                  </a:lnTo>
                  <a:lnTo>
                    <a:pt x="107506" y="72582"/>
                  </a:lnTo>
                  <a:lnTo>
                    <a:pt x="111914" y="71526"/>
                  </a:lnTo>
                  <a:lnTo>
                    <a:pt x="126371" y="61785"/>
                  </a:lnTo>
                  <a:lnTo>
                    <a:pt x="131400" y="60873"/>
                  </a:lnTo>
                  <a:lnTo>
                    <a:pt x="136480" y="61992"/>
                  </a:lnTo>
                  <a:lnTo>
                    <a:pt x="141595" y="64466"/>
                  </a:lnTo>
                  <a:lnTo>
                    <a:pt x="149581" y="74124"/>
                  </a:lnTo>
                  <a:lnTo>
                    <a:pt x="165872" y="97311"/>
                  </a:lnTo>
                  <a:lnTo>
                    <a:pt x="171555" y="99240"/>
                  </a:lnTo>
                  <a:lnTo>
                    <a:pt x="184778" y="96777"/>
                  </a:lnTo>
                  <a:lnTo>
                    <a:pt x="190204" y="92838"/>
                  </a:lnTo>
                  <a:lnTo>
                    <a:pt x="198536" y="81551"/>
                  </a:lnTo>
                  <a:lnTo>
                    <a:pt x="208084" y="60629"/>
                  </a:lnTo>
                  <a:lnTo>
                    <a:pt x="210924" y="60102"/>
                  </a:lnTo>
                  <a:lnTo>
                    <a:pt x="213681" y="64069"/>
                  </a:lnTo>
                  <a:lnTo>
                    <a:pt x="229560" y="10050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AAE5F2-2AF0-495A-81A0-6CF7E45B7BEC}"/>
                </a:ext>
              </a:extLst>
            </p:cNvPr>
            <p:cNvSpPr/>
            <p:nvPr/>
          </p:nvSpPr>
          <p:spPr>
            <a:xfrm>
              <a:off x="6902893" y="847314"/>
              <a:ext cx="139924" cy="95512"/>
            </a:xfrm>
            <a:custGeom>
              <a:avLst/>
              <a:gdLst/>
              <a:ahLst/>
              <a:cxnLst/>
              <a:rect l="0" t="0" r="0" b="0"/>
              <a:pathLst>
                <a:path w="139924" h="95512">
                  <a:moveTo>
                    <a:pt x="0" y="0"/>
                  </a:moveTo>
                  <a:lnTo>
                    <a:pt x="16506" y="0"/>
                  </a:lnTo>
                  <a:lnTo>
                    <a:pt x="29216" y="4607"/>
                  </a:lnTo>
                  <a:lnTo>
                    <a:pt x="67260" y="36547"/>
                  </a:lnTo>
                  <a:lnTo>
                    <a:pt x="78758" y="56030"/>
                  </a:lnTo>
                  <a:lnTo>
                    <a:pt x="80205" y="72983"/>
                  </a:lnTo>
                  <a:lnTo>
                    <a:pt x="79382" y="82341"/>
                  </a:lnTo>
                  <a:lnTo>
                    <a:pt x="75377" y="88579"/>
                  </a:lnTo>
                  <a:lnTo>
                    <a:pt x="69254" y="92738"/>
                  </a:lnTo>
                  <a:lnTo>
                    <a:pt x="61716" y="95511"/>
                  </a:lnTo>
                  <a:lnTo>
                    <a:pt x="56691" y="93904"/>
                  </a:lnTo>
                  <a:lnTo>
                    <a:pt x="53341" y="89379"/>
                  </a:lnTo>
                  <a:lnTo>
                    <a:pt x="51107" y="82906"/>
                  </a:lnTo>
                  <a:lnTo>
                    <a:pt x="51345" y="76864"/>
                  </a:lnTo>
                  <a:lnTo>
                    <a:pt x="56217" y="65544"/>
                  </a:lnTo>
                  <a:lnTo>
                    <a:pt x="74285" y="44201"/>
                  </a:lnTo>
                  <a:lnTo>
                    <a:pt x="109398" y="18159"/>
                  </a:lnTo>
                  <a:lnTo>
                    <a:pt x="113528" y="17288"/>
                  </a:lnTo>
                  <a:lnTo>
                    <a:pt x="115417" y="19299"/>
                  </a:lnTo>
                  <a:lnTo>
                    <a:pt x="120495" y="41145"/>
                  </a:lnTo>
                  <a:lnTo>
                    <a:pt x="127258" y="50820"/>
                  </a:lnTo>
                  <a:lnTo>
                    <a:pt x="139923" y="6218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1EEDF40-24CB-4D15-926F-99B6756986F6}"/>
                </a:ext>
              </a:extLst>
            </p:cNvPr>
            <p:cNvSpPr/>
            <p:nvPr/>
          </p:nvSpPr>
          <p:spPr>
            <a:xfrm>
              <a:off x="7076215" y="764781"/>
              <a:ext cx="28790" cy="105855"/>
            </a:xfrm>
            <a:custGeom>
              <a:avLst/>
              <a:gdLst/>
              <a:ahLst/>
              <a:cxnLst/>
              <a:rect l="0" t="0" r="0" b="0"/>
              <a:pathLst>
                <a:path w="28790" h="105855">
                  <a:moveTo>
                    <a:pt x="13242" y="12572"/>
                  </a:moveTo>
                  <a:lnTo>
                    <a:pt x="4988" y="192"/>
                  </a:lnTo>
                  <a:lnTo>
                    <a:pt x="2558" y="0"/>
                  </a:lnTo>
                  <a:lnTo>
                    <a:pt x="937" y="3327"/>
                  </a:lnTo>
                  <a:lnTo>
                    <a:pt x="0" y="17100"/>
                  </a:lnTo>
                  <a:lnTo>
                    <a:pt x="8704" y="69321"/>
                  </a:lnTo>
                  <a:lnTo>
                    <a:pt x="28789" y="10585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001AD79-EF25-44AB-B884-78B1BD5E8023}"/>
                </a:ext>
              </a:extLst>
            </p:cNvPr>
            <p:cNvSpPr/>
            <p:nvPr/>
          </p:nvSpPr>
          <p:spPr>
            <a:xfrm>
              <a:off x="7145403" y="840662"/>
              <a:ext cx="15200" cy="68842"/>
            </a:xfrm>
            <a:custGeom>
              <a:avLst/>
              <a:gdLst/>
              <a:ahLst/>
              <a:cxnLst/>
              <a:rect l="0" t="0" r="0" b="0"/>
              <a:pathLst>
                <a:path w="15200" h="68842">
                  <a:moveTo>
                    <a:pt x="6242" y="22200"/>
                  </a:moveTo>
                  <a:lnTo>
                    <a:pt x="14496" y="13946"/>
                  </a:lnTo>
                  <a:lnTo>
                    <a:pt x="15199" y="9787"/>
                  </a:lnTo>
                  <a:lnTo>
                    <a:pt x="13941" y="5288"/>
                  </a:lnTo>
                  <a:lnTo>
                    <a:pt x="11375" y="560"/>
                  </a:lnTo>
                  <a:lnTo>
                    <a:pt x="8800" y="0"/>
                  </a:lnTo>
                  <a:lnTo>
                    <a:pt x="6219" y="2217"/>
                  </a:lnTo>
                  <a:lnTo>
                    <a:pt x="3636" y="6287"/>
                  </a:lnTo>
                  <a:lnTo>
                    <a:pt x="0" y="32648"/>
                  </a:lnTo>
                  <a:lnTo>
                    <a:pt x="3757" y="48724"/>
                  </a:lnTo>
                  <a:lnTo>
                    <a:pt x="14016" y="6884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427BA5-4F8C-4130-85E2-728FE1EA2445}"/>
                </a:ext>
              </a:extLst>
            </p:cNvPr>
            <p:cNvSpPr/>
            <p:nvPr/>
          </p:nvSpPr>
          <p:spPr>
            <a:xfrm>
              <a:off x="7236030" y="842871"/>
              <a:ext cx="265425" cy="94000"/>
            </a:xfrm>
            <a:custGeom>
              <a:avLst/>
              <a:gdLst/>
              <a:ahLst/>
              <a:cxnLst/>
              <a:rect l="0" t="0" r="0" b="0"/>
              <a:pathLst>
                <a:path w="265425" h="94000">
                  <a:moveTo>
                    <a:pt x="16671" y="27764"/>
                  </a:moveTo>
                  <a:lnTo>
                    <a:pt x="8417" y="40144"/>
                  </a:lnTo>
                  <a:lnTo>
                    <a:pt x="3284" y="64350"/>
                  </a:lnTo>
                  <a:lnTo>
                    <a:pt x="5155" y="72020"/>
                  </a:lnTo>
                  <a:lnTo>
                    <a:pt x="14144" y="85149"/>
                  </a:lnTo>
                  <a:lnTo>
                    <a:pt x="29080" y="92136"/>
                  </a:lnTo>
                  <a:lnTo>
                    <a:pt x="37900" y="93999"/>
                  </a:lnTo>
                  <a:lnTo>
                    <a:pt x="45506" y="93514"/>
                  </a:lnTo>
                  <a:lnTo>
                    <a:pt x="58566" y="88368"/>
                  </a:lnTo>
                  <a:lnTo>
                    <a:pt x="67825" y="78020"/>
                  </a:lnTo>
                  <a:lnTo>
                    <a:pt x="71502" y="71633"/>
                  </a:lnTo>
                  <a:lnTo>
                    <a:pt x="73287" y="57626"/>
                  </a:lnTo>
                  <a:lnTo>
                    <a:pt x="72553" y="50263"/>
                  </a:lnTo>
                  <a:lnTo>
                    <a:pt x="64828" y="37476"/>
                  </a:lnTo>
                  <a:lnTo>
                    <a:pt x="51893" y="26898"/>
                  </a:lnTo>
                  <a:lnTo>
                    <a:pt x="34628" y="19318"/>
                  </a:lnTo>
                  <a:lnTo>
                    <a:pt x="26915" y="18678"/>
                  </a:lnTo>
                  <a:lnTo>
                    <a:pt x="13738" y="22574"/>
                  </a:lnTo>
                  <a:lnTo>
                    <a:pt x="4427" y="34670"/>
                  </a:lnTo>
                  <a:lnTo>
                    <a:pt x="734" y="42733"/>
                  </a:lnTo>
                  <a:lnTo>
                    <a:pt x="0" y="49836"/>
                  </a:lnTo>
                  <a:lnTo>
                    <a:pt x="3792" y="62334"/>
                  </a:lnTo>
                  <a:lnTo>
                    <a:pt x="13538" y="71343"/>
                  </a:lnTo>
                  <a:lnTo>
                    <a:pt x="19764" y="74955"/>
                  </a:lnTo>
                  <a:lnTo>
                    <a:pt x="26507" y="75636"/>
                  </a:lnTo>
                  <a:lnTo>
                    <a:pt x="40908" y="71785"/>
                  </a:lnTo>
                  <a:lnTo>
                    <a:pt x="72130" y="57829"/>
                  </a:lnTo>
                  <a:lnTo>
                    <a:pt x="90840" y="57825"/>
                  </a:lnTo>
                  <a:lnTo>
                    <a:pt x="106065" y="65309"/>
                  </a:lnTo>
                  <a:lnTo>
                    <a:pt x="126651" y="79483"/>
                  </a:lnTo>
                  <a:lnTo>
                    <a:pt x="134041" y="82973"/>
                  </a:lnTo>
                  <a:lnTo>
                    <a:pt x="141559" y="83572"/>
                  </a:lnTo>
                  <a:lnTo>
                    <a:pt x="156822" y="79631"/>
                  </a:lnTo>
                  <a:lnTo>
                    <a:pt x="169940" y="69818"/>
                  </a:lnTo>
                  <a:lnTo>
                    <a:pt x="175856" y="63574"/>
                  </a:lnTo>
                  <a:lnTo>
                    <a:pt x="182430" y="47422"/>
                  </a:lnTo>
                  <a:lnTo>
                    <a:pt x="184183" y="38278"/>
                  </a:lnTo>
                  <a:lnTo>
                    <a:pt x="187943" y="33910"/>
                  </a:lnTo>
                  <a:lnTo>
                    <a:pt x="193041" y="32725"/>
                  </a:lnTo>
                  <a:lnTo>
                    <a:pt x="199030" y="33663"/>
                  </a:lnTo>
                  <a:lnTo>
                    <a:pt x="210291" y="39311"/>
                  </a:lnTo>
                  <a:lnTo>
                    <a:pt x="215714" y="43235"/>
                  </a:lnTo>
                  <a:lnTo>
                    <a:pt x="221055" y="44124"/>
                  </a:lnTo>
                  <a:lnTo>
                    <a:pt x="226344" y="42989"/>
                  </a:lnTo>
                  <a:lnTo>
                    <a:pt x="231597" y="40506"/>
                  </a:lnTo>
                  <a:lnTo>
                    <a:pt x="239737" y="30836"/>
                  </a:lnTo>
                  <a:lnTo>
                    <a:pt x="254748" y="369"/>
                  </a:lnTo>
                  <a:lnTo>
                    <a:pt x="257442" y="0"/>
                  </a:lnTo>
                  <a:lnTo>
                    <a:pt x="265424" y="444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1C31207-DC58-4E8D-BB7A-29260F31E6C3}"/>
                </a:ext>
              </a:extLst>
            </p:cNvPr>
            <p:cNvSpPr/>
            <p:nvPr/>
          </p:nvSpPr>
          <p:spPr>
            <a:xfrm>
              <a:off x="6412926" y="1070667"/>
              <a:ext cx="219407" cy="275634"/>
            </a:xfrm>
            <a:custGeom>
              <a:avLst/>
              <a:gdLst/>
              <a:ahLst/>
              <a:cxnLst/>
              <a:rect l="0" t="0" r="0" b="0"/>
              <a:pathLst>
                <a:path w="219407" h="275634">
                  <a:moveTo>
                    <a:pt x="77969" y="64268"/>
                  </a:moveTo>
                  <a:lnTo>
                    <a:pt x="65590" y="68395"/>
                  </a:lnTo>
                  <a:lnTo>
                    <a:pt x="23151" y="104180"/>
                  </a:lnTo>
                  <a:lnTo>
                    <a:pt x="4242" y="126766"/>
                  </a:lnTo>
                  <a:lnTo>
                    <a:pt x="0" y="144444"/>
                  </a:lnTo>
                  <a:lnTo>
                    <a:pt x="78" y="153995"/>
                  </a:lnTo>
                  <a:lnTo>
                    <a:pt x="4449" y="160363"/>
                  </a:lnTo>
                  <a:lnTo>
                    <a:pt x="11681" y="164608"/>
                  </a:lnTo>
                  <a:lnTo>
                    <a:pt x="30369" y="168460"/>
                  </a:lnTo>
                  <a:lnTo>
                    <a:pt x="50192" y="167294"/>
                  </a:lnTo>
                  <a:lnTo>
                    <a:pt x="80775" y="153527"/>
                  </a:lnTo>
                  <a:lnTo>
                    <a:pt x="94475" y="140215"/>
                  </a:lnTo>
                  <a:lnTo>
                    <a:pt x="99338" y="133038"/>
                  </a:lnTo>
                  <a:lnTo>
                    <a:pt x="102438" y="113546"/>
                  </a:lnTo>
                  <a:lnTo>
                    <a:pt x="102055" y="102303"/>
                  </a:lnTo>
                  <a:lnTo>
                    <a:pt x="94720" y="82900"/>
                  </a:lnTo>
                  <a:lnTo>
                    <a:pt x="68898" y="49330"/>
                  </a:lnTo>
                  <a:lnTo>
                    <a:pt x="35764" y="22239"/>
                  </a:lnTo>
                  <a:lnTo>
                    <a:pt x="31694" y="15519"/>
                  </a:lnTo>
                  <a:lnTo>
                    <a:pt x="31572" y="10176"/>
                  </a:lnTo>
                  <a:lnTo>
                    <a:pt x="34082" y="5750"/>
                  </a:lnTo>
                  <a:lnTo>
                    <a:pt x="38346" y="1935"/>
                  </a:lnTo>
                  <a:lnTo>
                    <a:pt x="54601" y="0"/>
                  </a:lnTo>
                  <a:lnTo>
                    <a:pt x="75357" y="2883"/>
                  </a:lnTo>
                  <a:lnTo>
                    <a:pt x="96098" y="9922"/>
                  </a:lnTo>
                  <a:lnTo>
                    <a:pt x="112225" y="23416"/>
                  </a:lnTo>
                  <a:lnTo>
                    <a:pt x="118945" y="31851"/>
                  </a:lnTo>
                  <a:lnTo>
                    <a:pt x="126411" y="55043"/>
                  </a:lnTo>
                  <a:lnTo>
                    <a:pt x="128311" y="90325"/>
                  </a:lnTo>
                  <a:lnTo>
                    <a:pt x="121215" y="141968"/>
                  </a:lnTo>
                  <a:lnTo>
                    <a:pt x="113223" y="202457"/>
                  </a:lnTo>
                  <a:lnTo>
                    <a:pt x="120316" y="256160"/>
                  </a:lnTo>
                  <a:lnTo>
                    <a:pt x="125203" y="263021"/>
                  </a:lnTo>
                  <a:lnTo>
                    <a:pt x="139845" y="272948"/>
                  </a:lnTo>
                  <a:lnTo>
                    <a:pt x="160171" y="275633"/>
                  </a:lnTo>
                  <a:lnTo>
                    <a:pt x="181875" y="273084"/>
                  </a:lnTo>
                  <a:lnTo>
                    <a:pt x="200157" y="266192"/>
                  </a:lnTo>
                  <a:lnTo>
                    <a:pt x="212313" y="255068"/>
                  </a:lnTo>
                  <a:lnTo>
                    <a:pt x="216765" y="248474"/>
                  </a:lnTo>
                  <a:lnTo>
                    <a:pt x="219406" y="234237"/>
                  </a:lnTo>
                  <a:lnTo>
                    <a:pt x="216838" y="219273"/>
                  </a:lnTo>
                  <a:lnTo>
                    <a:pt x="209939" y="203984"/>
                  </a:lnTo>
                  <a:lnTo>
                    <a:pt x="196508" y="190856"/>
                  </a:lnTo>
                  <a:lnTo>
                    <a:pt x="147931" y="1575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2B248A-83AD-495F-8322-33DBCA8D730D}"/>
                </a:ext>
              </a:extLst>
            </p:cNvPr>
            <p:cNvSpPr/>
            <p:nvPr/>
          </p:nvSpPr>
          <p:spPr>
            <a:xfrm>
              <a:off x="6799385" y="1119092"/>
              <a:ext cx="74770" cy="180379"/>
            </a:xfrm>
            <a:custGeom>
              <a:avLst/>
              <a:gdLst/>
              <a:ahLst/>
              <a:cxnLst/>
              <a:rect l="0" t="0" r="0" b="0"/>
              <a:pathLst>
                <a:path w="74770" h="180379">
                  <a:moveTo>
                    <a:pt x="10225" y="46937"/>
                  </a:moveTo>
                  <a:lnTo>
                    <a:pt x="18479" y="55190"/>
                  </a:lnTo>
                  <a:lnTo>
                    <a:pt x="22637" y="55894"/>
                  </a:lnTo>
                  <a:lnTo>
                    <a:pt x="27137" y="54636"/>
                  </a:lnTo>
                  <a:lnTo>
                    <a:pt x="46771" y="40204"/>
                  </a:lnTo>
                  <a:lnTo>
                    <a:pt x="58001" y="21622"/>
                  </a:lnTo>
                  <a:lnTo>
                    <a:pt x="58486" y="15377"/>
                  </a:lnTo>
                  <a:lnTo>
                    <a:pt x="54419" y="3832"/>
                  </a:lnTo>
                  <a:lnTo>
                    <a:pt x="49188" y="926"/>
                  </a:lnTo>
                  <a:lnTo>
                    <a:pt x="34164" y="0"/>
                  </a:lnTo>
                  <a:lnTo>
                    <a:pt x="27048" y="2690"/>
                  </a:lnTo>
                  <a:lnTo>
                    <a:pt x="14535" y="12588"/>
                  </a:lnTo>
                  <a:lnTo>
                    <a:pt x="7821" y="27928"/>
                  </a:lnTo>
                  <a:lnTo>
                    <a:pt x="6031" y="36856"/>
                  </a:lnTo>
                  <a:lnTo>
                    <a:pt x="6565" y="44535"/>
                  </a:lnTo>
                  <a:lnTo>
                    <a:pt x="11765" y="57674"/>
                  </a:lnTo>
                  <a:lnTo>
                    <a:pt x="24405" y="74782"/>
                  </a:lnTo>
                  <a:lnTo>
                    <a:pt x="65718" y="112542"/>
                  </a:lnTo>
                  <a:lnTo>
                    <a:pt x="73181" y="126191"/>
                  </a:lnTo>
                  <a:lnTo>
                    <a:pt x="74769" y="140894"/>
                  </a:lnTo>
                  <a:lnTo>
                    <a:pt x="71734" y="155203"/>
                  </a:lnTo>
                  <a:lnTo>
                    <a:pt x="64625" y="167320"/>
                  </a:lnTo>
                  <a:lnTo>
                    <a:pt x="53405" y="176161"/>
                  </a:lnTo>
                  <a:lnTo>
                    <a:pt x="46785" y="179727"/>
                  </a:lnTo>
                  <a:lnTo>
                    <a:pt x="40644" y="180378"/>
                  </a:lnTo>
                  <a:lnTo>
                    <a:pt x="29215" y="176494"/>
                  </a:lnTo>
                  <a:lnTo>
                    <a:pt x="13068" y="164595"/>
                  </a:lnTo>
                  <a:lnTo>
                    <a:pt x="1470" y="146002"/>
                  </a:lnTo>
                  <a:lnTo>
                    <a:pt x="0" y="126955"/>
                  </a:lnTo>
                  <a:lnTo>
                    <a:pt x="2452" y="9357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7F144D4-81BE-4BFA-9AE2-C0840A4C6120}"/>
                </a:ext>
              </a:extLst>
            </p:cNvPr>
            <p:cNvSpPr/>
            <p:nvPr/>
          </p:nvSpPr>
          <p:spPr>
            <a:xfrm>
              <a:off x="6902893" y="1116547"/>
              <a:ext cx="191268" cy="80577"/>
            </a:xfrm>
            <a:custGeom>
              <a:avLst/>
              <a:gdLst/>
              <a:ahLst/>
              <a:cxnLst/>
              <a:rect l="0" t="0" r="0" b="0"/>
              <a:pathLst>
                <a:path w="191268" h="80577">
                  <a:moveTo>
                    <a:pt x="0" y="49482"/>
                  </a:moveTo>
                  <a:lnTo>
                    <a:pt x="12379" y="53609"/>
                  </a:lnTo>
                  <a:lnTo>
                    <a:pt x="25367" y="53331"/>
                  </a:lnTo>
                  <a:lnTo>
                    <a:pt x="32458" y="52048"/>
                  </a:lnTo>
                  <a:lnTo>
                    <a:pt x="44943" y="43713"/>
                  </a:lnTo>
                  <a:lnTo>
                    <a:pt x="50691" y="37862"/>
                  </a:lnTo>
                  <a:lnTo>
                    <a:pt x="53659" y="30507"/>
                  </a:lnTo>
                  <a:lnTo>
                    <a:pt x="54654" y="13122"/>
                  </a:lnTo>
                  <a:lnTo>
                    <a:pt x="51120" y="7967"/>
                  </a:lnTo>
                  <a:lnTo>
                    <a:pt x="45308" y="5395"/>
                  </a:lnTo>
                  <a:lnTo>
                    <a:pt x="37979" y="4544"/>
                  </a:lnTo>
                  <a:lnTo>
                    <a:pt x="31364" y="6567"/>
                  </a:lnTo>
                  <a:lnTo>
                    <a:pt x="19409" y="15725"/>
                  </a:lnTo>
                  <a:lnTo>
                    <a:pt x="16394" y="22659"/>
                  </a:lnTo>
                  <a:lnTo>
                    <a:pt x="15348" y="39576"/>
                  </a:lnTo>
                  <a:lnTo>
                    <a:pt x="18869" y="45469"/>
                  </a:lnTo>
                  <a:lnTo>
                    <a:pt x="24671" y="49398"/>
                  </a:lnTo>
                  <a:lnTo>
                    <a:pt x="31995" y="52017"/>
                  </a:lnTo>
                  <a:lnTo>
                    <a:pt x="38604" y="52036"/>
                  </a:lnTo>
                  <a:lnTo>
                    <a:pt x="50555" y="47450"/>
                  </a:lnTo>
                  <a:lnTo>
                    <a:pt x="59321" y="37351"/>
                  </a:lnTo>
                  <a:lnTo>
                    <a:pt x="62867" y="31030"/>
                  </a:lnTo>
                  <a:lnTo>
                    <a:pt x="66959" y="29407"/>
                  </a:lnTo>
                  <a:lnTo>
                    <a:pt x="71414" y="30916"/>
                  </a:lnTo>
                  <a:lnTo>
                    <a:pt x="95104" y="47830"/>
                  </a:lnTo>
                  <a:lnTo>
                    <a:pt x="102270" y="49245"/>
                  </a:lnTo>
                  <a:lnTo>
                    <a:pt x="117142" y="46209"/>
                  </a:lnTo>
                  <a:lnTo>
                    <a:pt x="130085" y="36799"/>
                  </a:lnTo>
                  <a:lnTo>
                    <a:pt x="135956" y="30662"/>
                  </a:lnTo>
                  <a:lnTo>
                    <a:pt x="139005" y="23116"/>
                  </a:lnTo>
                  <a:lnTo>
                    <a:pt x="140091" y="5518"/>
                  </a:lnTo>
                  <a:lnTo>
                    <a:pt x="141762" y="1171"/>
                  </a:lnTo>
                  <a:lnTo>
                    <a:pt x="144605" y="0"/>
                  </a:lnTo>
                  <a:lnTo>
                    <a:pt x="153232" y="3306"/>
                  </a:lnTo>
                  <a:lnTo>
                    <a:pt x="171792" y="15743"/>
                  </a:lnTo>
                  <a:lnTo>
                    <a:pt x="183166" y="28441"/>
                  </a:lnTo>
                  <a:lnTo>
                    <a:pt x="189373" y="45025"/>
                  </a:lnTo>
                  <a:lnTo>
                    <a:pt x="191267" y="61321"/>
                  </a:lnTo>
                  <a:lnTo>
                    <a:pt x="186564" y="8057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9FCAF5-60E3-4A42-9A2E-9CE4F751D1D4}"/>
                </a:ext>
              </a:extLst>
            </p:cNvPr>
            <p:cNvSpPr/>
            <p:nvPr/>
          </p:nvSpPr>
          <p:spPr>
            <a:xfrm>
              <a:off x="7089457" y="1053969"/>
              <a:ext cx="264301" cy="130100"/>
            </a:xfrm>
            <a:custGeom>
              <a:avLst/>
              <a:gdLst/>
              <a:ahLst/>
              <a:cxnLst/>
              <a:rect l="0" t="0" r="0" b="0"/>
              <a:pathLst>
                <a:path w="264301" h="130100">
                  <a:moveTo>
                    <a:pt x="0" y="18778"/>
                  </a:moveTo>
                  <a:lnTo>
                    <a:pt x="8254" y="2271"/>
                  </a:lnTo>
                  <a:lnTo>
                    <a:pt x="13276" y="0"/>
                  </a:lnTo>
                  <a:lnTo>
                    <a:pt x="19215" y="1077"/>
                  </a:lnTo>
                  <a:lnTo>
                    <a:pt x="25766" y="4386"/>
                  </a:lnTo>
                  <a:lnTo>
                    <a:pt x="35348" y="17276"/>
                  </a:lnTo>
                  <a:lnTo>
                    <a:pt x="60259" y="73743"/>
                  </a:lnTo>
                  <a:lnTo>
                    <a:pt x="72172" y="110633"/>
                  </a:lnTo>
                  <a:lnTo>
                    <a:pt x="74026" y="112836"/>
                  </a:lnTo>
                  <a:lnTo>
                    <a:pt x="75262" y="110850"/>
                  </a:lnTo>
                  <a:lnTo>
                    <a:pt x="79136" y="75304"/>
                  </a:lnTo>
                  <a:lnTo>
                    <a:pt x="90051" y="56448"/>
                  </a:lnTo>
                  <a:lnTo>
                    <a:pt x="99331" y="45309"/>
                  </a:lnTo>
                  <a:lnTo>
                    <a:pt x="105088" y="43375"/>
                  </a:lnTo>
                  <a:lnTo>
                    <a:pt x="118395" y="45833"/>
                  </a:lnTo>
                  <a:lnTo>
                    <a:pt x="136328" y="56928"/>
                  </a:lnTo>
                  <a:lnTo>
                    <a:pt x="144947" y="68555"/>
                  </a:lnTo>
                  <a:lnTo>
                    <a:pt x="157518" y="97132"/>
                  </a:lnTo>
                  <a:lnTo>
                    <a:pt x="161547" y="124144"/>
                  </a:lnTo>
                  <a:lnTo>
                    <a:pt x="160386" y="128753"/>
                  </a:lnTo>
                  <a:lnTo>
                    <a:pt x="157883" y="130099"/>
                  </a:lnTo>
                  <a:lnTo>
                    <a:pt x="154488" y="129268"/>
                  </a:lnTo>
                  <a:lnTo>
                    <a:pt x="153951" y="126123"/>
                  </a:lnTo>
                  <a:lnTo>
                    <a:pt x="161450" y="109317"/>
                  </a:lnTo>
                  <a:lnTo>
                    <a:pt x="184419" y="76958"/>
                  </a:lnTo>
                  <a:lnTo>
                    <a:pt x="203780" y="64711"/>
                  </a:lnTo>
                  <a:lnTo>
                    <a:pt x="210997" y="64083"/>
                  </a:lnTo>
                  <a:lnTo>
                    <a:pt x="225927" y="67992"/>
                  </a:lnTo>
                  <a:lnTo>
                    <a:pt x="230944" y="73181"/>
                  </a:lnTo>
                  <a:lnTo>
                    <a:pt x="247167" y="117128"/>
                  </a:lnTo>
                  <a:lnTo>
                    <a:pt x="251151" y="120621"/>
                  </a:lnTo>
                  <a:lnTo>
                    <a:pt x="264300" y="12760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00430FA-6A2B-41CB-AD11-FA12FF29A141}"/>
                </a:ext>
              </a:extLst>
            </p:cNvPr>
            <p:cNvSpPr/>
            <p:nvPr/>
          </p:nvSpPr>
          <p:spPr>
            <a:xfrm>
              <a:off x="7307116" y="1049426"/>
              <a:ext cx="38868" cy="46642"/>
            </a:xfrm>
            <a:custGeom>
              <a:avLst/>
              <a:gdLst/>
              <a:ahLst/>
              <a:cxnLst/>
              <a:rect l="0" t="0" r="0" b="0"/>
              <a:pathLst>
                <a:path w="38868" h="46642">
                  <a:moveTo>
                    <a:pt x="38867" y="46641"/>
                  </a:moveTo>
                  <a:lnTo>
                    <a:pt x="17228" y="11616"/>
                  </a:lnTo>
                  <a:lnTo>
                    <a:pt x="9672" y="516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D8880F-B1DB-4FE1-B4B7-50E0A0E34CDA}"/>
                </a:ext>
              </a:extLst>
            </p:cNvPr>
            <p:cNvSpPr/>
            <p:nvPr/>
          </p:nvSpPr>
          <p:spPr>
            <a:xfrm>
              <a:off x="7401893" y="1057200"/>
              <a:ext cx="29600" cy="116604"/>
            </a:xfrm>
            <a:custGeom>
              <a:avLst/>
              <a:gdLst/>
              <a:ahLst/>
              <a:cxnLst/>
              <a:rect l="0" t="0" r="0" b="0"/>
              <a:pathLst>
                <a:path w="29600" h="116604">
                  <a:moveTo>
                    <a:pt x="21826" y="0"/>
                  </a:moveTo>
                  <a:lnTo>
                    <a:pt x="3552" y="58945"/>
                  </a:lnTo>
                  <a:lnTo>
                    <a:pt x="0" y="88674"/>
                  </a:lnTo>
                  <a:lnTo>
                    <a:pt x="3777" y="104478"/>
                  </a:lnTo>
                  <a:lnTo>
                    <a:pt x="7202" y="111111"/>
                  </a:lnTo>
                  <a:lnTo>
                    <a:pt x="11212" y="114669"/>
                  </a:lnTo>
                  <a:lnTo>
                    <a:pt x="15614" y="116177"/>
                  </a:lnTo>
                  <a:lnTo>
                    <a:pt x="29599" y="11660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CE0889F-A025-4ADD-B364-3BD5070E7608}"/>
                </a:ext>
              </a:extLst>
            </p:cNvPr>
            <p:cNvSpPr/>
            <p:nvPr/>
          </p:nvSpPr>
          <p:spPr>
            <a:xfrm>
              <a:off x="6965080" y="1360367"/>
              <a:ext cx="59470" cy="178792"/>
            </a:xfrm>
            <a:custGeom>
              <a:avLst/>
              <a:gdLst/>
              <a:ahLst/>
              <a:cxnLst/>
              <a:rect l="0" t="0" r="0" b="0"/>
              <a:pathLst>
                <a:path w="59470" h="178792">
                  <a:moveTo>
                    <a:pt x="54416" y="0"/>
                  </a:moveTo>
                  <a:lnTo>
                    <a:pt x="37909" y="8254"/>
                  </a:lnTo>
                  <a:lnTo>
                    <a:pt x="33909" y="13276"/>
                  </a:lnTo>
                  <a:lnTo>
                    <a:pt x="32108" y="19216"/>
                  </a:lnTo>
                  <a:lnTo>
                    <a:pt x="31770" y="25766"/>
                  </a:lnTo>
                  <a:lnTo>
                    <a:pt x="36002" y="37652"/>
                  </a:lnTo>
                  <a:lnTo>
                    <a:pt x="55925" y="67211"/>
                  </a:lnTo>
                  <a:lnTo>
                    <a:pt x="59469" y="97170"/>
                  </a:lnTo>
                  <a:lnTo>
                    <a:pt x="54569" y="123225"/>
                  </a:lnTo>
                  <a:lnTo>
                    <a:pt x="46998" y="139412"/>
                  </a:lnTo>
                  <a:lnTo>
                    <a:pt x="28896" y="158966"/>
                  </a:lnTo>
                  <a:lnTo>
                    <a:pt x="0" y="17879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D3D53B9-000C-4C65-A72E-E499F93FD7C4}"/>
                </a:ext>
              </a:extLst>
            </p:cNvPr>
            <p:cNvSpPr/>
            <p:nvPr/>
          </p:nvSpPr>
          <p:spPr>
            <a:xfrm>
              <a:off x="6926213" y="1305953"/>
              <a:ext cx="23321" cy="46642"/>
            </a:xfrm>
            <a:custGeom>
              <a:avLst/>
              <a:gdLst/>
              <a:ahLst/>
              <a:cxnLst/>
              <a:rect l="0" t="0" r="0" b="0"/>
              <a:pathLst>
                <a:path w="23321" h="46642">
                  <a:moveTo>
                    <a:pt x="0" y="46641"/>
                  </a:moveTo>
                  <a:lnTo>
                    <a:pt x="2304" y="15120"/>
                  </a:lnTo>
                  <a:lnTo>
                    <a:pt x="4127" y="7489"/>
                  </a:lnTo>
                  <a:lnTo>
                    <a:pt x="7069" y="3265"/>
                  </a:lnTo>
                  <a:lnTo>
                    <a:pt x="10759" y="1313"/>
                  </a:lnTo>
                  <a:lnTo>
                    <a:pt x="2332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DD17182-3F65-42AD-87D0-49CAB4B39F4E}"/>
                </a:ext>
              </a:extLst>
            </p:cNvPr>
            <p:cNvSpPr/>
            <p:nvPr/>
          </p:nvSpPr>
          <p:spPr>
            <a:xfrm>
              <a:off x="7027269" y="1313726"/>
              <a:ext cx="202112" cy="66529"/>
            </a:xfrm>
            <a:custGeom>
              <a:avLst/>
              <a:gdLst/>
              <a:ahLst/>
              <a:cxnLst/>
              <a:rect l="0" t="0" r="0" b="0"/>
              <a:pathLst>
                <a:path w="202112" h="66529">
                  <a:moveTo>
                    <a:pt x="0" y="0"/>
                  </a:moveTo>
                  <a:lnTo>
                    <a:pt x="12380" y="4127"/>
                  </a:lnTo>
                  <a:lnTo>
                    <a:pt x="20760" y="13063"/>
                  </a:lnTo>
                  <a:lnTo>
                    <a:pt x="52128" y="58371"/>
                  </a:lnTo>
                  <a:lnTo>
                    <a:pt x="66931" y="64810"/>
                  </a:lnTo>
                  <a:lnTo>
                    <a:pt x="75714" y="66528"/>
                  </a:lnTo>
                  <a:lnTo>
                    <a:pt x="83298" y="65945"/>
                  </a:lnTo>
                  <a:lnTo>
                    <a:pt x="96330" y="60691"/>
                  </a:lnTo>
                  <a:lnTo>
                    <a:pt x="105576" y="50294"/>
                  </a:lnTo>
                  <a:lnTo>
                    <a:pt x="109252" y="43894"/>
                  </a:lnTo>
                  <a:lnTo>
                    <a:pt x="111032" y="29873"/>
                  </a:lnTo>
                  <a:lnTo>
                    <a:pt x="110298" y="22507"/>
                  </a:lnTo>
                  <a:lnTo>
                    <a:pt x="110672" y="20187"/>
                  </a:lnTo>
                  <a:lnTo>
                    <a:pt x="111784" y="21231"/>
                  </a:lnTo>
                  <a:lnTo>
                    <a:pt x="123905" y="41526"/>
                  </a:lnTo>
                  <a:lnTo>
                    <a:pt x="129244" y="44959"/>
                  </a:lnTo>
                  <a:lnTo>
                    <a:pt x="142086" y="46469"/>
                  </a:lnTo>
                  <a:lnTo>
                    <a:pt x="154128" y="41958"/>
                  </a:lnTo>
                  <a:lnTo>
                    <a:pt x="159758" y="38337"/>
                  </a:lnTo>
                  <a:lnTo>
                    <a:pt x="168317" y="27403"/>
                  </a:lnTo>
                  <a:lnTo>
                    <a:pt x="171809" y="20860"/>
                  </a:lnTo>
                  <a:lnTo>
                    <a:pt x="176727" y="18226"/>
                  </a:lnTo>
                  <a:lnTo>
                    <a:pt x="182597" y="18196"/>
                  </a:lnTo>
                  <a:lnTo>
                    <a:pt x="193438" y="21907"/>
                  </a:lnTo>
                  <a:lnTo>
                    <a:pt x="196330" y="24106"/>
                  </a:lnTo>
                  <a:lnTo>
                    <a:pt x="202111" y="3109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A4F5E9A-EB98-4021-A262-629B42722FDE}"/>
                </a:ext>
              </a:extLst>
            </p:cNvPr>
            <p:cNvSpPr/>
            <p:nvPr/>
          </p:nvSpPr>
          <p:spPr>
            <a:xfrm>
              <a:off x="7196537" y="1259311"/>
              <a:ext cx="17297" cy="38869"/>
            </a:xfrm>
            <a:custGeom>
              <a:avLst/>
              <a:gdLst/>
              <a:ahLst/>
              <a:cxnLst/>
              <a:rect l="0" t="0" r="0" b="0"/>
              <a:pathLst>
                <a:path w="17297" h="38869">
                  <a:moveTo>
                    <a:pt x="17296" y="38868"/>
                  </a:moveTo>
                  <a:lnTo>
                    <a:pt x="10227" y="21114"/>
                  </a:lnTo>
                  <a:lnTo>
                    <a:pt x="422" y="7024"/>
                  </a:lnTo>
                  <a:lnTo>
                    <a:pt x="0" y="4683"/>
                  </a:lnTo>
                  <a:lnTo>
                    <a:pt x="174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8AD6698-7021-4AED-B4FE-7980DB3A6626}"/>
                </a:ext>
              </a:extLst>
            </p:cNvPr>
            <p:cNvSpPr/>
            <p:nvPr/>
          </p:nvSpPr>
          <p:spPr>
            <a:xfrm>
              <a:off x="7287443" y="1282632"/>
              <a:ext cx="112956" cy="79549"/>
            </a:xfrm>
            <a:custGeom>
              <a:avLst/>
              <a:gdLst/>
              <a:ahLst/>
              <a:cxnLst/>
              <a:rect l="0" t="0" r="0" b="0"/>
              <a:pathLst>
                <a:path w="112956" h="79549">
                  <a:moveTo>
                    <a:pt x="4126" y="0"/>
                  </a:moveTo>
                  <a:lnTo>
                    <a:pt x="1823" y="31521"/>
                  </a:lnTo>
                  <a:lnTo>
                    <a:pt x="0" y="39152"/>
                  </a:lnTo>
                  <a:lnTo>
                    <a:pt x="2580" y="54541"/>
                  </a:lnTo>
                  <a:lnTo>
                    <a:pt x="5686" y="62273"/>
                  </a:lnTo>
                  <a:lnTo>
                    <a:pt x="11212" y="68291"/>
                  </a:lnTo>
                  <a:lnTo>
                    <a:pt x="26566" y="77280"/>
                  </a:lnTo>
                  <a:lnTo>
                    <a:pt x="44906" y="79548"/>
                  </a:lnTo>
                  <a:lnTo>
                    <a:pt x="54632" y="78944"/>
                  </a:lnTo>
                  <a:lnTo>
                    <a:pt x="61980" y="75950"/>
                  </a:lnTo>
                  <a:lnTo>
                    <a:pt x="72450" y="65713"/>
                  </a:lnTo>
                  <a:lnTo>
                    <a:pt x="83199" y="45382"/>
                  </a:lnTo>
                  <a:lnTo>
                    <a:pt x="86208" y="43211"/>
                  </a:lnTo>
                  <a:lnTo>
                    <a:pt x="89077" y="44354"/>
                  </a:lnTo>
                  <a:lnTo>
                    <a:pt x="112955" y="6996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B90D3B6-D457-42D0-A24C-731DBD40EE70}"/>
              </a:ext>
            </a:extLst>
          </p:cNvPr>
          <p:cNvGrpSpPr/>
          <p:nvPr/>
        </p:nvGrpSpPr>
        <p:grpSpPr>
          <a:xfrm>
            <a:off x="3163826" y="243189"/>
            <a:ext cx="6296558" cy="4055210"/>
            <a:chOff x="3163826" y="243189"/>
            <a:chExt cx="6296558" cy="4055210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9581C3A-64CD-4644-B5D5-1ACC81ECCBFA}"/>
                </a:ext>
              </a:extLst>
            </p:cNvPr>
            <p:cNvSpPr/>
            <p:nvPr/>
          </p:nvSpPr>
          <p:spPr>
            <a:xfrm>
              <a:off x="3163826" y="3295976"/>
              <a:ext cx="5348187" cy="1002423"/>
            </a:xfrm>
            <a:custGeom>
              <a:avLst/>
              <a:gdLst/>
              <a:ahLst/>
              <a:cxnLst/>
              <a:rect l="0" t="0" r="0" b="0"/>
              <a:pathLst>
                <a:path w="5348187" h="1002423">
                  <a:moveTo>
                    <a:pt x="0" y="474185"/>
                  </a:moveTo>
                  <a:lnTo>
                    <a:pt x="12395" y="521032"/>
                  </a:lnTo>
                  <a:lnTo>
                    <a:pt x="15132" y="577006"/>
                  </a:lnTo>
                  <a:lnTo>
                    <a:pt x="23677" y="608681"/>
                  </a:lnTo>
                  <a:lnTo>
                    <a:pt x="41276" y="639947"/>
                  </a:lnTo>
                  <a:lnTo>
                    <a:pt x="55485" y="653807"/>
                  </a:lnTo>
                  <a:lnTo>
                    <a:pt x="80355" y="666466"/>
                  </a:lnTo>
                  <a:lnTo>
                    <a:pt x="136110" y="681208"/>
                  </a:lnTo>
                  <a:lnTo>
                    <a:pt x="189138" y="691790"/>
                  </a:lnTo>
                  <a:lnTo>
                    <a:pt x="249261" y="702197"/>
                  </a:lnTo>
                  <a:lnTo>
                    <a:pt x="299671" y="709978"/>
                  </a:lnTo>
                  <a:lnTo>
                    <a:pt x="352899" y="721881"/>
                  </a:lnTo>
                  <a:lnTo>
                    <a:pt x="411089" y="732222"/>
                  </a:lnTo>
                  <a:lnTo>
                    <a:pt x="472092" y="744882"/>
                  </a:lnTo>
                  <a:lnTo>
                    <a:pt x="515578" y="754572"/>
                  </a:lnTo>
                  <a:lnTo>
                    <a:pt x="560816" y="764637"/>
                  </a:lnTo>
                  <a:lnTo>
                    <a:pt x="606834" y="774868"/>
                  </a:lnTo>
                  <a:lnTo>
                    <a:pt x="655501" y="787477"/>
                  </a:lnTo>
                  <a:lnTo>
                    <a:pt x="705922" y="800854"/>
                  </a:lnTo>
                  <a:lnTo>
                    <a:pt x="757122" y="812558"/>
                  </a:lnTo>
                  <a:lnTo>
                    <a:pt x="810972" y="825820"/>
                  </a:lnTo>
                  <a:lnTo>
                    <a:pt x="866575" y="839489"/>
                  </a:lnTo>
                  <a:lnTo>
                    <a:pt x="922957" y="851322"/>
                  </a:lnTo>
                  <a:lnTo>
                    <a:pt x="981989" y="862339"/>
                  </a:lnTo>
                  <a:lnTo>
                    <a:pt x="1043638" y="873857"/>
                  </a:lnTo>
                  <a:lnTo>
                    <a:pt x="1075798" y="880557"/>
                  </a:lnTo>
                  <a:lnTo>
                    <a:pt x="1108466" y="887614"/>
                  </a:lnTo>
                  <a:lnTo>
                    <a:pt x="1141473" y="894047"/>
                  </a:lnTo>
                  <a:lnTo>
                    <a:pt x="1174706" y="900062"/>
                  </a:lnTo>
                  <a:lnTo>
                    <a:pt x="1208090" y="905800"/>
                  </a:lnTo>
                  <a:lnTo>
                    <a:pt x="1242438" y="910489"/>
                  </a:lnTo>
                  <a:lnTo>
                    <a:pt x="1277429" y="914479"/>
                  </a:lnTo>
                  <a:lnTo>
                    <a:pt x="1312849" y="918002"/>
                  </a:lnTo>
                  <a:lnTo>
                    <a:pt x="1349417" y="922079"/>
                  </a:lnTo>
                  <a:lnTo>
                    <a:pt x="1386752" y="926524"/>
                  </a:lnTo>
                  <a:lnTo>
                    <a:pt x="1424598" y="931215"/>
                  </a:lnTo>
                  <a:lnTo>
                    <a:pt x="1462785" y="936069"/>
                  </a:lnTo>
                  <a:lnTo>
                    <a:pt x="1501199" y="941033"/>
                  </a:lnTo>
                  <a:lnTo>
                    <a:pt x="1539763" y="946070"/>
                  </a:lnTo>
                  <a:lnTo>
                    <a:pt x="1579293" y="950292"/>
                  </a:lnTo>
                  <a:lnTo>
                    <a:pt x="1619465" y="953970"/>
                  </a:lnTo>
                  <a:lnTo>
                    <a:pt x="1660067" y="957286"/>
                  </a:lnTo>
                  <a:lnTo>
                    <a:pt x="1700954" y="961223"/>
                  </a:lnTo>
                  <a:lnTo>
                    <a:pt x="1742032" y="965576"/>
                  </a:lnTo>
                  <a:lnTo>
                    <a:pt x="1783236" y="970205"/>
                  </a:lnTo>
                  <a:lnTo>
                    <a:pt x="1825390" y="974156"/>
                  </a:lnTo>
                  <a:lnTo>
                    <a:pt x="1868175" y="977653"/>
                  </a:lnTo>
                  <a:lnTo>
                    <a:pt x="1911382" y="980848"/>
                  </a:lnTo>
                  <a:lnTo>
                    <a:pt x="1954870" y="983841"/>
                  </a:lnTo>
                  <a:lnTo>
                    <a:pt x="1998546" y="986701"/>
                  </a:lnTo>
                  <a:lnTo>
                    <a:pt x="2042346" y="989471"/>
                  </a:lnTo>
                  <a:lnTo>
                    <a:pt x="2087093" y="991318"/>
                  </a:lnTo>
                  <a:lnTo>
                    <a:pt x="2132472" y="992549"/>
                  </a:lnTo>
                  <a:lnTo>
                    <a:pt x="2178271" y="993370"/>
                  </a:lnTo>
                  <a:lnTo>
                    <a:pt x="2223487" y="994780"/>
                  </a:lnTo>
                  <a:lnTo>
                    <a:pt x="2268315" y="996585"/>
                  </a:lnTo>
                  <a:lnTo>
                    <a:pt x="2312883" y="998651"/>
                  </a:lnTo>
                  <a:lnTo>
                    <a:pt x="2358142" y="1000029"/>
                  </a:lnTo>
                  <a:lnTo>
                    <a:pt x="2403862" y="1000948"/>
                  </a:lnTo>
                  <a:lnTo>
                    <a:pt x="2449889" y="1001560"/>
                  </a:lnTo>
                  <a:lnTo>
                    <a:pt x="2496121" y="1001968"/>
                  </a:lnTo>
                  <a:lnTo>
                    <a:pt x="2542489" y="1002240"/>
                  </a:lnTo>
                  <a:lnTo>
                    <a:pt x="2588948" y="1002422"/>
                  </a:lnTo>
                  <a:lnTo>
                    <a:pt x="2634605" y="1001679"/>
                  </a:lnTo>
                  <a:lnTo>
                    <a:pt x="2679725" y="1000320"/>
                  </a:lnTo>
                  <a:lnTo>
                    <a:pt x="2724489" y="998551"/>
                  </a:lnTo>
                  <a:lnTo>
                    <a:pt x="2769878" y="996507"/>
                  </a:lnTo>
                  <a:lnTo>
                    <a:pt x="2815685" y="994281"/>
                  </a:lnTo>
                  <a:lnTo>
                    <a:pt x="2861770" y="991933"/>
                  </a:lnTo>
                  <a:lnTo>
                    <a:pt x="2907176" y="988640"/>
                  </a:lnTo>
                  <a:lnTo>
                    <a:pt x="2952131" y="984718"/>
                  </a:lnTo>
                  <a:lnTo>
                    <a:pt x="2996784" y="980375"/>
                  </a:lnTo>
                  <a:lnTo>
                    <a:pt x="3041236" y="976617"/>
                  </a:lnTo>
                  <a:lnTo>
                    <a:pt x="3085554" y="973247"/>
                  </a:lnTo>
                  <a:lnTo>
                    <a:pt x="3129782" y="970137"/>
                  </a:lnTo>
                  <a:lnTo>
                    <a:pt x="3173952" y="966337"/>
                  </a:lnTo>
                  <a:lnTo>
                    <a:pt x="3218081" y="962075"/>
                  </a:lnTo>
                  <a:lnTo>
                    <a:pt x="3262183" y="957507"/>
                  </a:lnTo>
                  <a:lnTo>
                    <a:pt x="3305405" y="951870"/>
                  </a:lnTo>
                  <a:lnTo>
                    <a:pt x="3348039" y="945521"/>
                  </a:lnTo>
                  <a:lnTo>
                    <a:pt x="3390282" y="938697"/>
                  </a:lnTo>
                  <a:lnTo>
                    <a:pt x="3432263" y="932421"/>
                  </a:lnTo>
                  <a:lnTo>
                    <a:pt x="3474070" y="926509"/>
                  </a:lnTo>
                  <a:lnTo>
                    <a:pt x="3515760" y="920840"/>
                  </a:lnTo>
                  <a:lnTo>
                    <a:pt x="3556511" y="914470"/>
                  </a:lnTo>
                  <a:lnTo>
                    <a:pt x="3596633" y="907632"/>
                  </a:lnTo>
                  <a:lnTo>
                    <a:pt x="3636337" y="900482"/>
                  </a:lnTo>
                  <a:lnTo>
                    <a:pt x="3674899" y="893124"/>
                  </a:lnTo>
                  <a:lnTo>
                    <a:pt x="3712699" y="885628"/>
                  </a:lnTo>
                  <a:lnTo>
                    <a:pt x="3749991" y="878039"/>
                  </a:lnTo>
                  <a:lnTo>
                    <a:pt x="3786081" y="870389"/>
                  </a:lnTo>
                  <a:lnTo>
                    <a:pt x="3821369" y="862697"/>
                  </a:lnTo>
                  <a:lnTo>
                    <a:pt x="3856123" y="854978"/>
                  </a:lnTo>
                  <a:lnTo>
                    <a:pt x="3889657" y="847241"/>
                  </a:lnTo>
                  <a:lnTo>
                    <a:pt x="3922377" y="839492"/>
                  </a:lnTo>
                  <a:lnTo>
                    <a:pt x="3954556" y="831734"/>
                  </a:lnTo>
                  <a:lnTo>
                    <a:pt x="4017949" y="816205"/>
                  </a:lnTo>
                  <a:lnTo>
                    <a:pt x="4078946" y="799803"/>
                  </a:lnTo>
                  <a:lnTo>
                    <a:pt x="4134846" y="780996"/>
                  </a:lnTo>
                  <a:lnTo>
                    <a:pt x="4188481" y="763425"/>
                  </a:lnTo>
                  <a:lnTo>
                    <a:pt x="4240246" y="746114"/>
                  </a:lnTo>
                  <a:lnTo>
                    <a:pt x="4289165" y="726904"/>
                  </a:lnTo>
                  <a:lnTo>
                    <a:pt x="4334515" y="706850"/>
                  </a:lnTo>
                  <a:lnTo>
                    <a:pt x="4378566" y="686421"/>
                  </a:lnTo>
                  <a:lnTo>
                    <a:pt x="4424057" y="665825"/>
                  </a:lnTo>
                  <a:lnTo>
                    <a:pt x="4485118" y="634806"/>
                  </a:lnTo>
                  <a:lnTo>
                    <a:pt x="4545629" y="599608"/>
                  </a:lnTo>
                  <a:lnTo>
                    <a:pt x="4607320" y="561827"/>
                  </a:lnTo>
                  <a:lnTo>
                    <a:pt x="4665234" y="527408"/>
                  </a:lnTo>
                  <a:lnTo>
                    <a:pt x="4724813" y="491202"/>
                  </a:lnTo>
                  <a:lnTo>
                    <a:pt x="4782101" y="453123"/>
                  </a:lnTo>
                  <a:lnTo>
                    <a:pt x="4841493" y="414489"/>
                  </a:lnTo>
                  <a:lnTo>
                    <a:pt x="4902853" y="375691"/>
                  </a:lnTo>
                  <a:lnTo>
                    <a:pt x="4960670" y="336844"/>
                  </a:lnTo>
                  <a:lnTo>
                    <a:pt x="5016092" y="302109"/>
                  </a:lnTo>
                  <a:lnTo>
                    <a:pt x="5070805" y="265809"/>
                  </a:lnTo>
                  <a:lnTo>
                    <a:pt x="5121182" y="231829"/>
                  </a:lnTo>
                  <a:lnTo>
                    <a:pt x="5178426" y="189396"/>
                  </a:lnTo>
                  <a:lnTo>
                    <a:pt x="5240237" y="137363"/>
                  </a:lnTo>
                  <a:lnTo>
                    <a:pt x="5299860" y="79273"/>
                  </a:lnTo>
                  <a:lnTo>
                    <a:pt x="5335584" y="26765"/>
                  </a:lnTo>
                  <a:lnTo>
                    <a:pt x="5348186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B27362-95B2-4397-B5B7-EB2C881A4EF8}"/>
                </a:ext>
              </a:extLst>
            </p:cNvPr>
            <p:cNvSpPr/>
            <p:nvPr/>
          </p:nvSpPr>
          <p:spPr>
            <a:xfrm>
              <a:off x="8358653" y="3291213"/>
              <a:ext cx="246643" cy="90272"/>
            </a:xfrm>
            <a:custGeom>
              <a:avLst/>
              <a:gdLst/>
              <a:ahLst/>
              <a:cxnLst/>
              <a:rect l="0" t="0" r="0" b="0"/>
              <a:pathLst>
                <a:path w="246643" h="90272">
                  <a:moveTo>
                    <a:pt x="13436" y="43630"/>
                  </a:moveTo>
                  <a:lnTo>
                    <a:pt x="0" y="48109"/>
                  </a:lnTo>
                  <a:lnTo>
                    <a:pt x="16923" y="40164"/>
                  </a:lnTo>
                  <a:lnTo>
                    <a:pt x="74993" y="12231"/>
                  </a:lnTo>
                  <a:lnTo>
                    <a:pt x="96936" y="3764"/>
                  </a:lnTo>
                  <a:lnTo>
                    <a:pt x="121084" y="0"/>
                  </a:lnTo>
                  <a:lnTo>
                    <a:pt x="139303" y="2934"/>
                  </a:lnTo>
                  <a:lnTo>
                    <a:pt x="154022" y="10859"/>
                  </a:lnTo>
                  <a:lnTo>
                    <a:pt x="182281" y="37061"/>
                  </a:lnTo>
                  <a:lnTo>
                    <a:pt x="210943" y="73155"/>
                  </a:lnTo>
                  <a:lnTo>
                    <a:pt x="230306" y="84816"/>
                  </a:lnTo>
                  <a:lnTo>
                    <a:pt x="246642" y="9027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5575013-9D89-46FA-B445-1BD007EB9B24}"/>
                </a:ext>
              </a:extLst>
            </p:cNvPr>
            <p:cNvSpPr/>
            <p:nvPr/>
          </p:nvSpPr>
          <p:spPr>
            <a:xfrm>
              <a:off x="7923782" y="2940014"/>
              <a:ext cx="145140" cy="278236"/>
            </a:xfrm>
            <a:custGeom>
              <a:avLst/>
              <a:gdLst/>
              <a:ahLst/>
              <a:cxnLst/>
              <a:rect l="0" t="0" r="0" b="0"/>
              <a:pathLst>
                <a:path w="145140" h="278236">
                  <a:moveTo>
                    <a:pt x="114045" y="6153"/>
                  </a:moveTo>
                  <a:lnTo>
                    <a:pt x="86374" y="0"/>
                  </a:lnTo>
                  <a:lnTo>
                    <a:pt x="68062" y="827"/>
                  </a:lnTo>
                  <a:lnTo>
                    <a:pt x="48407" y="6953"/>
                  </a:lnTo>
                  <a:lnTo>
                    <a:pt x="22044" y="24240"/>
                  </a:lnTo>
                  <a:lnTo>
                    <a:pt x="10391" y="40679"/>
                  </a:lnTo>
                  <a:lnTo>
                    <a:pt x="3197" y="59502"/>
                  </a:lnTo>
                  <a:lnTo>
                    <a:pt x="0" y="79384"/>
                  </a:lnTo>
                  <a:lnTo>
                    <a:pt x="3185" y="97433"/>
                  </a:lnTo>
                  <a:lnTo>
                    <a:pt x="11223" y="113229"/>
                  </a:lnTo>
                  <a:lnTo>
                    <a:pt x="23432" y="126007"/>
                  </a:lnTo>
                  <a:lnTo>
                    <a:pt x="49000" y="138786"/>
                  </a:lnTo>
                  <a:lnTo>
                    <a:pt x="68438" y="140533"/>
                  </a:lnTo>
                  <a:lnTo>
                    <a:pt x="82547" y="140158"/>
                  </a:lnTo>
                  <a:lnTo>
                    <a:pt x="82682" y="141267"/>
                  </a:lnTo>
                  <a:lnTo>
                    <a:pt x="47284" y="174127"/>
                  </a:lnTo>
                  <a:lnTo>
                    <a:pt x="26930" y="207631"/>
                  </a:lnTo>
                  <a:lnTo>
                    <a:pt x="19761" y="227273"/>
                  </a:lnTo>
                  <a:lnTo>
                    <a:pt x="20605" y="245216"/>
                  </a:lnTo>
                  <a:lnTo>
                    <a:pt x="23249" y="253628"/>
                  </a:lnTo>
                  <a:lnTo>
                    <a:pt x="33096" y="267582"/>
                  </a:lnTo>
                  <a:lnTo>
                    <a:pt x="39350" y="273721"/>
                  </a:lnTo>
                  <a:lnTo>
                    <a:pt x="46973" y="276950"/>
                  </a:lnTo>
                  <a:lnTo>
                    <a:pt x="64658" y="278235"/>
                  </a:lnTo>
                  <a:lnTo>
                    <a:pt x="98164" y="269976"/>
                  </a:lnTo>
                  <a:lnTo>
                    <a:pt x="128694" y="252572"/>
                  </a:lnTo>
                  <a:lnTo>
                    <a:pt x="145139" y="23935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C213013-10A2-478A-BB56-993951822F8D}"/>
                </a:ext>
              </a:extLst>
            </p:cNvPr>
            <p:cNvSpPr/>
            <p:nvPr/>
          </p:nvSpPr>
          <p:spPr>
            <a:xfrm>
              <a:off x="8111084" y="3054996"/>
              <a:ext cx="82215" cy="69963"/>
            </a:xfrm>
            <a:custGeom>
              <a:avLst/>
              <a:gdLst/>
              <a:ahLst/>
              <a:cxnLst/>
              <a:rect l="0" t="0" r="0" b="0"/>
              <a:pathLst>
                <a:path w="82215" h="69963">
                  <a:moveTo>
                    <a:pt x="4479" y="0"/>
                  </a:moveTo>
                  <a:lnTo>
                    <a:pt x="2175" y="31521"/>
                  </a:lnTo>
                  <a:lnTo>
                    <a:pt x="0" y="47695"/>
                  </a:lnTo>
                  <a:lnTo>
                    <a:pt x="2768" y="69314"/>
                  </a:lnTo>
                  <a:lnTo>
                    <a:pt x="3339" y="67803"/>
                  </a:lnTo>
                  <a:lnTo>
                    <a:pt x="12834" y="30222"/>
                  </a:lnTo>
                  <a:lnTo>
                    <a:pt x="15231" y="22740"/>
                  </a:lnTo>
                  <a:lnTo>
                    <a:pt x="19421" y="16887"/>
                  </a:lnTo>
                  <a:lnTo>
                    <a:pt x="30986" y="8081"/>
                  </a:lnTo>
                  <a:lnTo>
                    <a:pt x="36833" y="7979"/>
                  </a:lnTo>
                  <a:lnTo>
                    <a:pt x="42459" y="10502"/>
                  </a:lnTo>
                  <a:lnTo>
                    <a:pt x="58631" y="26432"/>
                  </a:lnTo>
                  <a:lnTo>
                    <a:pt x="72060" y="47563"/>
                  </a:lnTo>
                  <a:lnTo>
                    <a:pt x="82214" y="6996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FC2F134-7F13-4D15-84FC-4196695F9611}"/>
                </a:ext>
              </a:extLst>
            </p:cNvPr>
            <p:cNvSpPr/>
            <p:nvPr/>
          </p:nvSpPr>
          <p:spPr>
            <a:xfrm>
              <a:off x="8186604" y="2962948"/>
              <a:ext cx="45563" cy="154238"/>
            </a:xfrm>
            <a:custGeom>
              <a:avLst/>
              <a:gdLst/>
              <a:ahLst/>
              <a:cxnLst/>
              <a:rect l="0" t="0" r="0" b="0"/>
              <a:pathLst>
                <a:path w="45563" h="154238">
                  <a:moveTo>
                    <a:pt x="6694" y="53181"/>
                  </a:moveTo>
                  <a:lnTo>
                    <a:pt x="0" y="3209"/>
                  </a:lnTo>
                  <a:lnTo>
                    <a:pt x="1368" y="0"/>
                  </a:lnTo>
                  <a:lnTo>
                    <a:pt x="4008" y="1316"/>
                  </a:lnTo>
                  <a:lnTo>
                    <a:pt x="7494" y="5649"/>
                  </a:lnTo>
                  <a:lnTo>
                    <a:pt x="24675" y="66090"/>
                  </a:lnTo>
                  <a:lnTo>
                    <a:pt x="42098" y="127466"/>
                  </a:lnTo>
                  <a:lnTo>
                    <a:pt x="45562" y="15423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2B45EB-AEFA-430B-A7C0-AD0FCBD543EA}"/>
                </a:ext>
              </a:extLst>
            </p:cNvPr>
            <p:cNvSpPr/>
            <p:nvPr/>
          </p:nvSpPr>
          <p:spPr>
            <a:xfrm>
              <a:off x="8193298" y="2985034"/>
              <a:ext cx="77736" cy="69963"/>
            </a:xfrm>
            <a:custGeom>
              <a:avLst/>
              <a:gdLst/>
              <a:ahLst/>
              <a:cxnLst/>
              <a:rect l="0" t="0" r="0" b="0"/>
              <a:pathLst>
                <a:path w="77736" h="69963">
                  <a:moveTo>
                    <a:pt x="0" y="69962"/>
                  </a:moveTo>
                  <a:lnTo>
                    <a:pt x="7070" y="46866"/>
                  </a:lnTo>
                  <a:lnTo>
                    <a:pt x="14947" y="34937"/>
                  </a:lnTo>
                  <a:lnTo>
                    <a:pt x="37345" y="18510"/>
                  </a:lnTo>
                  <a:lnTo>
                    <a:pt x="77735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31C8EA8-47F3-47AE-BED1-1298874BD203}"/>
                </a:ext>
              </a:extLst>
            </p:cNvPr>
            <p:cNvSpPr/>
            <p:nvPr/>
          </p:nvSpPr>
          <p:spPr>
            <a:xfrm>
              <a:off x="8294353" y="2983828"/>
              <a:ext cx="171020" cy="119908"/>
            </a:xfrm>
            <a:custGeom>
              <a:avLst/>
              <a:gdLst/>
              <a:ahLst/>
              <a:cxnLst/>
              <a:rect l="0" t="0" r="0" b="0"/>
              <a:pathLst>
                <a:path w="171020" h="119908">
                  <a:moveTo>
                    <a:pt x="0" y="24527"/>
                  </a:moveTo>
                  <a:lnTo>
                    <a:pt x="0" y="41034"/>
                  </a:lnTo>
                  <a:lnTo>
                    <a:pt x="2592" y="45033"/>
                  </a:lnTo>
                  <a:lnTo>
                    <a:pt x="6910" y="46834"/>
                  </a:lnTo>
                  <a:lnTo>
                    <a:pt x="12380" y="47172"/>
                  </a:lnTo>
                  <a:lnTo>
                    <a:pt x="23065" y="42941"/>
                  </a:lnTo>
                  <a:lnTo>
                    <a:pt x="28333" y="39394"/>
                  </a:lnTo>
                  <a:lnTo>
                    <a:pt x="36490" y="28544"/>
                  </a:lnTo>
                  <a:lnTo>
                    <a:pt x="39873" y="22023"/>
                  </a:lnTo>
                  <a:lnTo>
                    <a:pt x="40402" y="15948"/>
                  </a:lnTo>
                  <a:lnTo>
                    <a:pt x="36383" y="4591"/>
                  </a:lnTo>
                  <a:lnTo>
                    <a:pt x="32893" y="2599"/>
                  </a:lnTo>
                  <a:lnTo>
                    <a:pt x="28838" y="2998"/>
                  </a:lnTo>
                  <a:lnTo>
                    <a:pt x="24408" y="4992"/>
                  </a:lnTo>
                  <a:lnTo>
                    <a:pt x="9919" y="24305"/>
                  </a:lnTo>
                  <a:lnTo>
                    <a:pt x="2939" y="51909"/>
                  </a:lnTo>
                  <a:lnTo>
                    <a:pt x="4998" y="81968"/>
                  </a:lnTo>
                  <a:lnTo>
                    <a:pt x="13450" y="97850"/>
                  </a:lnTo>
                  <a:lnTo>
                    <a:pt x="25844" y="109802"/>
                  </a:lnTo>
                  <a:lnTo>
                    <a:pt x="39989" y="117993"/>
                  </a:lnTo>
                  <a:lnTo>
                    <a:pt x="57216" y="119907"/>
                  </a:lnTo>
                  <a:lnTo>
                    <a:pt x="75526" y="117014"/>
                  </a:lnTo>
                  <a:lnTo>
                    <a:pt x="92301" y="109970"/>
                  </a:lnTo>
                  <a:lnTo>
                    <a:pt x="103786" y="98778"/>
                  </a:lnTo>
                  <a:lnTo>
                    <a:pt x="118199" y="70480"/>
                  </a:lnTo>
                  <a:lnTo>
                    <a:pt x="122546" y="43517"/>
                  </a:lnTo>
                  <a:lnTo>
                    <a:pt x="118957" y="26057"/>
                  </a:lnTo>
                  <a:lnTo>
                    <a:pt x="115582" y="17773"/>
                  </a:lnTo>
                  <a:lnTo>
                    <a:pt x="115923" y="11387"/>
                  </a:lnTo>
                  <a:lnTo>
                    <a:pt x="118740" y="6266"/>
                  </a:lnTo>
                  <a:lnTo>
                    <a:pt x="123211" y="1988"/>
                  </a:lnTo>
                  <a:lnTo>
                    <a:pt x="128781" y="0"/>
                  </a:lnTo>
                  <a:lnTo>
                    <a:pt x="141882" y="95"/>
                  </a:lnTo>
                  <a:lnTo>
                    <a:pt x="147276" y="3056"/>
                  </a:lnTo>
                  <a:lnTo>
                    <a:pt x="155572" y="13257"/>
                  </a:lnTo>
                  <a:lnTo>
                    <a:pt x="167071" y="46261"/>
                  </a:lnTo>
                  <a:lnTo>
                    <a:pt x="171019" y="7894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122A22-5E78-4DF0-94F7-9BF118ABCF21}"/>
                </a:ext>
              </a:extLst>
            </p:cNvPr>
            <p:cNvSpPr/>
            <p:nvPr/>
          </p:nvSpPr>
          <p:spPr>
            <a:xfrm>
              <a:off x="8537638" y="2977261"/>
              <a:ext cx="45312" cy="100996"/>
            </a:xfrm>
            <a:custGeom>
              <a:avLst/>
              <a:gdLst/>
              <a:ahLst/>
              <a:cxnLst/>
              <a:rect l="0" t="0" r="0" b="0"/>
              <a:pathLst>
                <a:path w="45312" h="100996">
                  <a:moveTo>
                    <a:pt x="13242" y="0"/>
                  </a:moveTo>
                  <a:lnTo>
                    <a:pt x="2558" y="25688"/>
                  </a:lnTo>
                  <a:lnTo>
                    <a:pt x="0" y="57515"/>
                  </a:lnTo>
                  <a:lnTo>
                    <a:pt x="2462" y="75658"/>
                  </a:lnTo>
                  <a:lnTo>
                    <a:pt x="8739" y="90056"/>
                  </a:lnTo>
                  <a:lnTo>
                    <a:pt x="12831" y="96314"/>
                  </a:lnTo>
                  <a:lnTo>
                    <a:pt x="18151" y="99622"/>
                  </a:lnTo>
                  <a:lnTo>
                    <a:pt x="30971" y="100995"/>
                  </a:lnTo>
                  <a:lnTo>
                    <a:pt x="36290" y="98424"/>
                  </a:lnTo>
                  <a:lnTo>
                    <a:pt x="44502" y="88658"/>
                  </a:lnTo>
                  <a:lnTo>
                    <a:pt x="45311" y="83290"/>
                  </a:lnTo>
                  <a:lnTo>
                    <a:pt x="44123" y="77983"/>
                  </a:lnTo>
                  <a:lnTo>
                    <a:pt x="34195" y="62262"/>
                  </a:lnTo>
                  <a:lnTo>
                    <a:pt x="13242" y="3886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D954859-EEDF-4ADE-AF5A-8B9C10276971}"/>
                </a:ext>
              </a:extLst>
            </p:cNvPr>
            <p:cNvSpPr/>
            <p:nvPr/>
          </p:nvSpPr>
          <p:spPr>
            <a:xfrm>
              <a:off x="8628615" y="2971315"/>
              <a:ext cx="90091" cy="176965"/>
            </a:xfrm>
            <a:custGeom>
              <a:avLst/>
              <a:gdLst/>
              <a:ahLst/>
              <a:cxnLst/>
              <a:rect l="0" t="0" r="0" b="0"/>
              <a:pathLst>
                <a:path w="90091" h="176965">
                  <a:moveTo>
                    <a:pt x="0" y="29267"/>
                  </a:moveTo>
                  <a:lnTo>
                    <a:pt x="11548" y="42543"/>
                  </a:lnTo>
                  <a:lnTo>
                    <a:pt x="17512" y="55033"/>
                  </a:lnTo>
                  <a:lnTo>
                    <a:pt x="22903" y="58536"/>
                  </a:lnTo>
                  <a:lnTo>
                    <a:pt x="38107" y="60126"/>
                  </a:lnTo>
                  <a:lnTo>
                    <a:pt x="45270" y="56749"/>
                  </a:lnTo>
                  <a:lnTo>
                    <a:pt x="57836" y="43784"/>
                  </a:lnTo>
                  <a:lnTo>
                    <a:pt x="61014" y="36354"/>
                  </a:lnTo>
                  <a:lnTo>
                    <a:pt x="62243" y="21188"/>
                  </a:lnTo>
                  <a:lnTo>
                    <a:pt x="57606" y="8114"/>
                  </a:lnTo>
                  <a:lnTo>
                    <a:pt x="53952" y="2209"/>
                  </a:lnTo>
                  <a:lnTo>
                    <a:pt x="48924" y="0"/>
                  </a:lnTo>
                  <a:lnTo>
                    <a:pt x="42981" y="255"/>
                  </a:lnTo>
                  <a:lnTo>
                    <a:pt x="30332" y="5144"/>
                  </a:lnTo>
                  <a:lnTo>
                    <a:pt x="18951" y="13075"/>
                  </a:lnTo>
                  <a:lnTo>
                    <a:pt x="10438" y="26965"/>
                  </a:lnTo>
                  <a:lnTo>
                    <a:pt x="5503" y="43791"/>
                  </a:lnTo>
                  <a:lnTo>
                    <a:pt x="6189" y="59906"/>
                  </a:lnTo>
                  <a:lnTo>
                    <a:pt x="13979" y="75706"/>
                  </a:lnTo>
                  <a:lnTo>
                    <a:pt x="26078" y="89637"/>
                  </a:lnTo>
                  <a:lnTo>
                    <a:pt x="81491" y="127913"/>
                  </a:lnTo>
                  <a:lnTo>
                    <a:pt x="88042" y="142783"/>
                  </a:lnTo>
                  <a:lnTo>
                    <a:pt x="90090" y="158318"/>
                  </a:lnTo>
                  <a:lnTo>
                    <a:pt x="85509" y="17696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7B31976-4024-43C9-B587-538CA5663D60}"/>
                </a:ext>
              </a:extLst>
            </p:cNvPr>
            <p:cNvSpPr/>
            <p:nvPr/>
          </p:nvSpPr>
          <p:spPr>
            <a:xfrm>
              <a:off x="8729671" y="2968895"/>
              <a:ext cx="196893" cy="109423"/>
            </a:xfrm>
            <a:custGeom>
              <a:avLst/>
              <a:gdLst/>
              <a:ahLst/>
              <a:cxnLst/>
              <a:rect l="0" t="0" r="0" b="0"/>
              <a:pathLst>
                <a:path w="196893" h="109423">
                  <a:moveTo>
                    <a:pt x="0" y="47234"/>
                  </a:moveTo>
                  <a:lnTo>
                    <a:pt x="17755" y="60509"/>
                  </a:lnTo>
                  <a:lnTo>
                    <a:pt x="28332" y="73000"/>
                  </a:lnTo>
                  <a:lnTo>
                    <a:pt x="43397" y="80278"/>
                  </a:lnTo>
                  <a:lnTo>
                    <a:pt x="52252" y="82219"/>
                  </a:lnTo>
                  <a:lnTo>
                    <a:pt x="59883" y="81786"/>
                  </a:lnTo>
                  <a:lnTo>
                    <a:pt x="72968" y="76698"/>
                  </a:lnTo>
                  <a:lnTo>
                    <a:pt x="82238" y="66375"/>
                  </a:lnTo>
                  <a:lnTo>
                    <a:pt x="85920" y="59994"/>
                  </a:lnTo>
                  <a:lnTo>
                    <a:pt x="87706" y="45995"/>
                  </a:lnTo>
                  <a:lnTo>
                    <a:pt x="81816" y="15895"/>
                  </a:lnTo>
                  <a:lnTo>
                    <a:pt x="77864" y="9931"/>
                  </a:lnTo>
                  <a:lnTo>
                    <a:pt x="66563" y="1000"/>
                  </a:lnTo>
                  <a:lnTo>
                    <a:pt x="59924" y="0"/>
                  </a:lnTo>
                  <a:lnTo>
                    <a:pt x="45635" y="3496"/>
                  </a:lnTo>
                  <a:lnTo>
                    <a:pt x="32950" y="13111"/>
                  </a:lnTo>
                  <a:lnTo>
                    <a:pt x="22418" y="26022"/>
                  </a:lnTo>
                  <a:lnTo>
                    <a:pt x="14858" y="40397"/>
                  </a:lnTo>
                  <a:lnTo>
                    <a:pt x="13226" y="55423"/>
                  </a:lnTo>
                  <a:lnTo>
                    <a:pt x="14000" y="63058"/>
                  </a:lnTo>
                  <a:lnTo>
                    <a:pt x="17970" y="67284"/>
                  </a:lnTo>
                  <a:lnTo>
                    <a:pt x="24072" y="69238"/>
                  </a:lnTo>
                  <a:lnTo>
                    <a:pt x="31596" y="69677"/>
                  </a:lnTo>
                  <a:lnTo>
                    <a:pt x="46863" y="65558"/>
                  </a:lnTo>
                  <a:lnTo>
                    <a:pt x="67724" y="53527"/>
                  </a:lnTo>
                  <a:lnTo>
                    <a:pt x="73652" y="48838"/>
                  </a:lnTo>
                  <a:lnTo>
                    <a:pt x="79332" y="47439"/>
                  </a:lnTo>
                  <a:lnTo>
                    <a:pt x="84846" y="48234"/>
                  </a:lnTo>
                  <a:lnTo>
                    <a:pt x="90250" y="50492"/>
                  </a:lnTo>
                  <a:lnTo>
                    <a:pt x="113061" y="69279"/>
                  </a:lnTo>
                  <a:lnTo>
                    <a:pt x="130000" y="70563"/>
                  </a:lnTo>
                  <a:lnTo>
                    <a:pt x="136763" y="67969"/>
                  </a:lnTo>
                  <a:lnTo>
                    <a:pt x="146580" y="58177"/>
                  </a:lnTo>
                  <a:lnTo>
                    <a:pt x="151519" y="42884"/>
                  </a:lnTo>
                  <a:lnTo>
                    <a:pt x="152836" y="33969"/>
                  </a:lnTo>
                  <a:lnTo>
                    <a:pt x="154578" y="30617"/>
                  </a:lnTo>
                  <a:lnTo>
                    <a:pt x="156603" y="30974"/>
                  </a:lnTo>
                  <a:lnTo>
                    <a:pt x="195549" y="79986"/>
                  </a:lnTo>
                  <a:lnTo>
                    <a:pt x="196892" y="92308"/>
                  </a:lnTo>
                  <a:lnTo>
                    <a:pt x="194339" y="10942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C146C07-8850-446B-95D0-2C42860A3A5D}"/>
                </a:ext>
              </a:extLst>
            </p:cNvPr>
            <p:cNvSpPr/>
            <p:nvPr/>
          </p:nvSpPr>
          <p:spPr>
            <a:xfrm>
              <a:off x="8916236" y="2856021"/>
              <a:ext cx="279848" cy="174233"/>
            </a:xfrm>
            <a:custGeom>
              <a:avLst/>
              <a:gdLst/>
              <a:ahLst/>
              <a:cxnLst/>
              <a:rect l="0" t="0" r="0" b="0"/>
              <a:pathLst>
                <a:path w="279848" h="174233">
                  <a:moveTo>
                    <a:pt x="0" y="35731"/>
                  </a:moveTo>
                  <a:lnTo>
                    <a:pt x="10819" y="3272"/>
                  </a:lnTo>
                  <a:lnTo>
                    <a:pt x="14986" y="272"/>
                  </a:lnTo>
                  <a:lnTo>
                    <a:pt x="20356" y="0"/>
                  </a:lnTo>
                  <a:lnTo>
                    <a:pt x="26527" y="1546"/>
                  </a:lnTo>
                  <a:lnTo>
                    <a:pt x="31504" y="6031"/>
                  </a:lnTo>
                  <a:lnTo>
                    <a:pt x="48604" y="43518"/>
                  </a:lnTo>
                  <a:lnTo>
                    <a:pt x="62105" y="105439"/>
                  </a:lnTo>
                  <a:lnTo>
                    <a:pt x="68409" y="153340"/>
                  </a:lnTo>
                  <a:lnTo>
                    <a:pt x="71518" y="159914"/>
                  </a:lnTo>
                  <a:lnTo>
                    <a:pt x="76183" y="163434"/>
                  </a:lnTo>
                  <a:lnTo>
                    <a:pt x="81883" y="164916"/>
                  </a:lnTo>
                  <a:lnTo>
                    <a:pt x="87410" y="164177"/>
                  </a:lnTo>
                  <a:lnTo>
                    <a:pt x="118047" y="145982"/>
                  </a:lnTo>
                  <a:lnTo>
                    <a:pt x="136225" y="131258"/>
                  </a:lnTo>
                  <a:lnTo>
                    <a:pt x="148424" y="111828"/>
                  </a:lnTo>
                  <a:lnTo>
                    <a:pt x="150035" y="97191"/>
                  </a:lnTo>
                  <a:lnTo>
                    <a:pt x="149256" y="89661"/>
                  </a:lnTo>
                  <a:lnTo>
                    <a:pt x="146145" y="85504"/>
                  </a:lnTo>
                  <a:lnTo>
                    <a:pt x="141480" y="83596"/>
                  </a:lnTo>
                  <a:lnTo>
                    <a:pt x="135779" y="83188"/>
                  </a:lnTo>
                  <a:lnTo>
                    <a:pt x="131978" y="87235"/>
                  </a:lnTo>
                  <a:lnTo>
                    <a:pt x="127755" y="103248"/>
                  </a:lnTo>
                  <a:lnTo>
                    <a:pt x="130485" y="122457"/>
                  </a:lnTo>
                  <a:lnTo>
                    <a:pt x="141734" y="148088"/>
                  </a:lnTo>
                  <a:lnTo>
                    <a:pt x="158310" y="166623"/>
                  </a:lnTo>
                  <a:lnTo>
                    <a:pt x="165137" y="172225"/>
                  </a:lnTo>
                  <a:lnTo>
                    <a:pt x="172280" y="174232"/>
                  </a:lnTo>
                  <a:lnTo>
                    <a:pt x="187125" y="171855"/>
                  </a:lnTo>
                  <a:lnTo>
                    <a:pt x="192985" y="166212"/>
                  </a:lnTo>
                  <a:lnTo>
                    <a:pt x="201798" y="148425"/>
                  </a:lnTo>
                  <a:lnTo>
                    <a:pt x="213301" y="87439"/>
                  </a:lnTo>
                  <a:lnTo>
                    <a:pt x="216481" y="82295"/>
                  </a:lnTo>
                  <a:lnTo>
                    <a:pt x="220328" y="80594"/>
                  </a:lnTo>
                  <a:lnTo>
                    <a:pt x="224620" y="81187"/>
                  </a:lnTo>
                  <a:lnTo>
                    <a:pt x="228346" y="84173"/>
                  </a:lnTo>
                  <a:lnTo>
                    <a:pt x="234788" y="94401"/>
                  </a:lnTo>
                  <a:lnTo>
                    <a:pt x="244562" y="143854"/>
                  </a:lnTo>
                  <a:lnTo>
                    <a:pt x="249414" y="150135"/>
                  </a:lnTo>
                  <a:lnTo>
                    <a:pt x="279847" y="16788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5FDED09-59C6-4E13-9222-30FF04AB20DF}"/>
                </a:ext>
              </a:extLst>
            </p:cNvPr>
            <p:cNvSpPr/>
            <p:nvPr/>
          </p:nvSpPr>
          <p:spPr>
            <a:xfrm>
              <a:off x="9244540" y="2938393"/>
              <a:ext cx="33217" cy="90875"/>
            </a:xfrm>
            <a:custGeom>
              <a:avLst/>
              <a:gdLst/>
              <a:ahLst/>
              <a:cxnLst/>
              <a:rect l="0" t="0" r="0" b="0"/>
              <a:pathLst>
                <a:path w="33217" h="90875">
                  <a:moveTo>
                    <a:pt x="29278" y="38868"/>
                  </a:moveTo>
                  <a:lnTo>
                    <a:pt x="25152" y="26488"/>
                  </a:lnTo>
                  <a:lnTo>
                    <a:pt x="22208" y="24568"/>
                  </a:lnTo>
                  <a:lnTo>
                    <a:pt x="18519" y="25016"/>
                  </a:lnTo>
                  <a:lnTo>
                    <a:pt x="14331" y="27042"/>
                  </a:lnTo>
                  <a:lnTo>
                    <a:pt x="7376" y="36203"/>
                  </a:lnTo>
                  <a:lnTo>
                    <a:pt x="2269" y="49776"/>
                  </a:lnTo>
                  <a:lnTo>
                    <a:pt x="0" y="67324"/>
                  </a:lnTo>
                  <a:lnTo>
                    <a:pt x="3597" y="82033"/>
                  </a:lnTo>
                  <a:lnTo>
                    <a:pt x="6974" y="88374"/>
                  </a:lnTo>
                  <a:lnTo>
                    <a:pt x="11818" y="90874"/>
                  </a:lnTo>
                  <a:lnTo>
                    <a:pt x="17638" y="90813"/>
                  </a:lnTo>
                  <a:lnTo>
                    <a:pt x="24109" y="89045"/>
                  </a:lnTo>
                  <a:lnTo>
                    <a:pt x="28423" y="84412"/>
                  </a:lnTo>
                  <a:lnTo>
                    <a:pt x="33216" y="70050"/>
                  </a:lnTo>
                  <a:lnTo>
                    <a:pt x="31788" y="46667"/>
                  </a:lnTo>
                  <a:lnTo>
                    <a:pt x="13731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D50CB57-389F-4573-B508-D3AC58B48A47}"/>
                </a:ext>
              </a:extLst>
            </p:cNvPr>
            <p:cNvSpPr/>
            <p:nvPr/>
          </p:nvSpPr>
          <p:spPr>
            <a:xfrm>
              <a:off x="9336006" y="2938393"/>
              <a:ext cx="124378" cy="87097"/>
            </a:xfrm>
            <a:custGeom>
              <a:avLst/>
              <a:gdLst/>
              <a:ahLst/>
              <a:cxnLst/>
              <a:rect l="0" t="0" r="0" b="0"/>
              <a:pathLst>
                <a:path w="124378" h="87097">
                  <a:moveTo>
                    <a:pt x="0" y="0"/>
                  </a:moveTo>
                  <a:lnTo>
                    <a:pt x="12381" y="4127"/>
                  </a:lnTo>
                  <a:lnTo>
                    <a:pt x="20762" y="13063"/>
                  </a:lnTo>
                  <a:lnTo>
                    <a:pt x="24206" y="19073"/>
                  </a:lnTo>
                  <a:lnTo>
                    <a:pt x="29733" y="58887"/>
                  </a:lnTo>
                  <a:lnTo>
                    <a:pt x="30489" y="80011"/>
                  </a:lnTo>
                  <a:lnTo>
                    <a:pt x="32419" y="85298"/>
                  </a:lnTo>
                  <a:lnTo>
                    <a:pt x="35431" y="87096"/>
                  </a:lnTo>
                  <a:lnTo>
                    <a:pt x="39168" y="86567"/>
                  </a:lnTo>
                  <a:lnTo>
                    <a:pt x="47927" y="79069"/>
                  </a:lnTo>
                  <a:lnTo>
                    <a:pt x="67624" y="57269"/>
                  </a:lnTo>
                  <a:lnTo>
                    <a:pt x="87120" y="45664"/>
                  </a:lnTo>
                  <a:lnTo>
                    <a:pt x="101772" y="44192"/>
                  </a:lnTo>
                  <a:lnTo>
                    <a:pt x="114330" y="46416"/>
                  </a:lnTo>
                  <a:lnTo>
                    <a:pt x="117680" y="48219"/>
                  </a:lnTo>
                  <a:lnTo>
                    <a:pt x="124377" y="5441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FB6FCB8-2ECC-44E8-A368-FF856D025A36}"/>
                </a:ext>
              </a:extLst>
            </p:cNvPr>
            <p:cNvSpPr/>
            <p:nvPr/>
          </p:nvSpPr>
          <p:spPr>
            <a:xfrm>
              <a:off x="4936190" y="243189"/>
              <a:ext cx="4022558" cy="2555282"/>
            </a:xfrm>
            <a:custGeom>
              <a:avLst/>
              <a:gdLst/>
              <a:ahLst/>
              <a:cxnLst/>
              <a:rect l="0" t="0" r="0" b="0"/>
              <a:pathLst>
                <a:path w="4022558" h="2555282">
                  <a:moveTo>
                    <a:pt x="3762387" y="2555281"/>
                  </a:moveTo>
                  <a:lnTo>
                    <a:pt x="3823899" y="2537008"/>
                  </a:lnTo>
                  <a:lnTo>
                    <a:pt x="3860878" y="2519682"/>
                  </a:lnTo>
                  <a:lnTo>
                    <a:pt x="3903653" y="2482492"/>
                  </a:lnTo>
                  <a:lnTo>
                    <a:pt x="3946312" y="2423021"/>
                  </a:lnTo>
                  <a:lnTo>
                    <a:pt x="3966217" y="2384945"/>
                  </a:lnTo>
                  <a:lnTo>
                    <a:pt x="3986308" y="2324074"/>
                  </a:lnTo>
                  <a:lnTo>
                    <a:pt x="3999965" y="2271862"/>
                  </a:lnTo>
                  <a:lnTo>
                    <a:pt x="4010979" y="2212540"/>
                  </a:lnTo>
                  <a:lnTo>
                    <a:pt x="4016563" y="2164092"/>
                  </a:lnTo>
                  <a:lnTo>
                    <a:pt x="4020520" y="2109142"/>
                  </a:lnTo>
                  <a:lnTo>
                    <a:pt x="4022557" y="2051402"/>
                  </a:lnTo>
                  <a:lnTo>
                    <a:pt x="4019994" y="1993698"/>
                  </a:lnTo>
                  <a:lnTo>
                    <a:pt x="4016930" y="1930536"/>
                  </a:lnTo>
                  <a:lnTo>
                    <a:pt x="4012850" y="1885485"/>
                  </a:lnTo>
                  <a:lnTo>
                    <a:pt x="4008156" y="1839551"/>
                  </a:lnTo>
                  <a:lnTo>
                    <a:pt x="4003193" y="1793224"/>
                  </a:lnTo>
                  <a:lnTo>
                    <a:pt x="3997243" y="1745859"/>
                  </a:lnTo>
                  <a:lnTo>
                    <a:pt x="3988840" y="1696016"/>
                  </a:lnTo>
                  <a:lnTo>
                    <a:pt x="3979348" y="1645074"/>
                  </a:lnTo>
                  <a:lnTo>
                    <a:pt x="3969370" y="1593642"/>
                  </a:lnTo>
                  <a:lnTo>
                    <a:pt x="3959179" y="1541992"/>
                  </a:lnTo>
                  <a:lnTo>
                    <a:pt x="3946587" y="1490246"/>
                  </a:lnTo>
                  <a:lnTo>
                    <a:pt x="3932354" y="1438457"/>
                  </a:lnTo>
                  <a:lnTo>
                    <a:pt x="3917391" y="1386648"/>
                  </a:lnTo>
                  <a:lnTo>
                    <a:pt x="3899800" y="1334832"/>
                  </a:lnTo>
                  <a:lnTo>
                    <a:pt x="3880466" y="1282147"/>
                  </a:lnTo>
                  <a:lnTo>
                    <a:pt x="3860356" y="1227062"/>
                  </a:lnTo>
                  <a:lnTo>
                    <a:pt x="3837599" y="1173213"/>
                  </a:lnTo>
                  <a:lnTo>
                    <a:pt x="3812226" y="1120490"/>
                  </a:lnTo>
                  <a:lnTo>
                    <a:pt x="3783674" y="1068266"/>
                  </a:lnTo>
                  <a:lnTo>
                    <a:pt x="3753710" y="1016265"/>
                  </a:lnTo>
                  <a:lnTo>
                    <a:pt x="3722254" y="964362"/>
                  </a:lnTo>
                  <a:lnTo>
                    <a:pt x="3688121" y="912503"/>
                  </a:lnTo>
                  <a:lnTo>
                    <a:pt x="3650493" y="860664"/>
                  </a:lnTo>
                  <a:lnTo>
                    <a:pt x="3610736" y="808834"/>
                  </a:lnTo>
                  <a:lnTo>
                    <a:pt x="3570035" y="757007"/>
                  </a:lnTo>
                  <a:lnTo>
                    <a:pt x="3528912" y="707486"/>
                  </a:lnTo>
                  <a:lnTo>
                    <a:pt x="3486739" y="658701"/>
                  </a:lnTo>
                  <a:lnTo>
                    <a:pt x="3442084" y="608228"/>
                  </a:lnTo>
                  <a:lnTo>
                    <a:pt x="3394022" y="559308"/>
                  </a:lnTo>
                  <a:lnTo>
                    <a:pt x="3343870" y="511653"/>
                  </a:lnTo>
                  <a:lnTo>
                    <a:pt x="3292790" y="464562"/>
                  </a:lnTo>
                  <a:lnTo>
                    <a:pt x="3241297" y="417721"/>
                  </a:lnTo>
                  <a:lnTo>
                    <a:pt x="3187892" y="371855"/>
                  </a:lnTo>
                  <a:lnTo>
                    <a:pt x="3129607" y="328437"/>
                  </a:lnTo>
                  <a:lnTo>
                    <a:pt x="3069154" y="286107"/>
                  </a:lnTo>
                  <a:lnTo>
                    <a:pt x="3006874" y="245125"/>
                  </a:lnTo>
                  <a:lnTo>
                    <a:pt x="2974547" y="225732"/>
                  </a:lnTo>
                  <a:lnTo>
                    <a:pt x="2941766" y="206758"/>
                  </a:lnTo>
                  <a:lnTo>
                    <a:pt x="2908684" y="188925"/>
                  </a:lnTo>
                  <a:lnTo>
                    <a:pt x="2875401" y="171855"/>
                  </a:lnTo>
                  <a:lnTo>
                    <a:pt x="2841983" y="155292"/>
                  </a:lnTo>
                  <a:lnTo>
                    <a:pt x="2806750" y="139932"/>
                  </a:lnTo>
                  <a:lnTo>
                    <a:pt x="2770304" y="125373"/>
                  </a:lnTo>
                  <a:lnTo>
                    <a:pt x="2733051" y="111348"/>
                  </a:lnTo>
                  <a:lnTo>
                    <a:pt x="2695260" y="97680"/>
                  </a:lnTo>
                  <a:lnTo>
                    <a:pt x="2657111" y="84249"/>
                  </a:lnTo>
                  <a:lnTo>
                    <a:pt x="2618722" y="70977"/>
                  </a:lnTo>
                  <a:lnTo>
                    <a:pt x="2578446" y="59537"/>
                  </a:lnTo>
                  <a:lnTo>
                    <a:pt x="2536912" y="49320"/>
                  </a:lnTo>
                  <a:lnTo>
                    <a:pt x="2494539" y="39917"/>
                  </a:lnTo>
                  <a:lnTo>
                    <a:pt x="2450744" y="31921"/>
                  </a:lnTo>
                  <a:lnTo>
                    <a:pt x="2405999" y="24862"/>
                  </a:lnTo>
                  <a:lnTo>
                    <a:pt x="2360623" y="18430"/>
                  </a:lnTo>
                  <a:lnTo>
                    <a:pt x="2314826" y="13277"/>
                  </a:lnTo>
                  <a:lnTo>
                    <a:pt x="2268745" y="8979"/>
                  </a:lnTo>
                  <a:lnTo>
                    <a:pt x="2222479" y="5249"/>
                  </a:lnTo>
                  <a:lnTo>
                    <a:pt x="2175224" y="2763"/>
                  </a:lnTo>
                  <a:lnTo>
                    <a:pt x="2127309" y="1105"/>
                  </a:lnTo>
                  <a:lnTo>
                    <a:pt x="2078956" y="0"/>
                  </a:lnTo>
                  <a:lnTo>
                    <a:pt x="2029446" y="991"/>
                  </a:lnTo>
                  <a:lnTo>
                    <a:pt x="1979164" y="3379"/>
                  </a:lnTo>
                  <a:lnTo>
                    <a:pt x="1928369" y="6699"/>
                  </a:lnTo>
                  <a:lnTo>
                    <a:pt x="1877231" y="11503"/>
                  </a:lnTo>
                  <a:lnTo>
                    <a:pt x="1825864" y="17297"/>
                  </a:lnTo>
                  <a:lnTo>
                    <a:pt x="1774345" y="23750"/>
                  </a:lnTo>
                  <a:lnTo>
                    <a:pt x="1722726" y="31508"/>
                  </a:lnTo>
                  <a:lnTo>
                    <a:pt x="1671038" y="40134"/>
                  </a:lnTo>
                  <a:lnTo>
                    <a:pt x="1619304" y="49340"/>
                  </a:lnTo>
                  <a:lnTo>
                    <a:pt x="1566677" y="60660"/>
                  </a:lnTo>
                  <a:lnTo>
                    <a:pt x="1513454" y="73389"/>
                  </a:lnTo>
                  <a:lnTo>
                    <a:pt x="1459834" y="87057"/>
                  </a:lnTo>
                  <a:lnTo>
                    <a:pt x="1406813" y="101351"/>
                  </a:lnTo>
                  <a:lnTo>
                    <a:pt x="1354190" y="116063"/>
                  </a:lnTo>
                  <a:lnTo>
                    <a:pt x="1301835" y="131054"/>
                  </a:lnTo>
                  <a:lnTo>
                    <a:pt x="1248793" y="147957"/>
                  </a:lnTo>
                  <a:lnTo>
                    <a:pt x="1195293" y="166136"/>
                  </a:lnTo>
                  <a:lnTo>
                    <a:pt x="1141489" y="185165"/>
                  </a:lnTo>
                  <a:lnTo>
                    <a:pt x="1089207" y="205624"/>
                  </a:lnTo>
                  <a:lnTo>
                    <a:pt x="1037943" y="227037"/>
                  </a:lnTo>
                  <a:lnTo>
                    <a:pt x="987356" y="249086"/>
                  </a:lnTo>
                  <a:lnTo>
                    <a:pt x="937221" y="272423"/>
                  </a:lnTo>
                  <a:lnTo>
                    <a:pt x="887386" y="296618"/>
                  </a:lnTo>
                  <a:lnTo>
                    <a:pt x="837752" y="321385"/>
                  </a:lnTo>
                  <a:lnTo>
                    <a:pt x="789116" y="347398"/>
                  </a:lnTo>
                  <a:lnTo>
                    <a:pt x="741144" y="374240"/>
                  </a:lnTo>
                  <a:lnTo>
                    <a:pt x="693617" y="401636"/>
                  </a:lnTo>
                  <a:lnTo>
                    <a:pt x="647248" y="430265"/>
                  </a:lnTo>
                  <a:lnTo>
                    <a:pt x="601653" y="459716"/>
                  </a:lnTo>
                  <a:lnTo>
                    <a:pt x="556572" y="489714"/>
                  </a:lnTo>
                  <a:lnTo>
                    <a:pt x="512699" y="520941"/>
                  </a:lnTo>
                  <a:lnTo>
                    <a:pt x="469630" y="552988"/>
                  </a:lnTo>
                  <a:lnTo>
                    <a:pt x="427099" y="585581"/>
                  </a:lnTo>
                  <a:lnTo>
                    <a:pt x="386652" y="617674"/>
                  </a:lnTo>
                  <a:lnTo>
                    <a:pt x="347596" y="649434"/>
                  </a:lnTo>
                  <a:lnTo>
                    <a:pt x="309466" y="680973"/>
                  </a:lnTo>
                  <a:lnTo>
                    <a:pt x="273681" y="713227"/>
                  </a:lnTo>
                  <a:lnTo>
                    <a:pt x="239460" y="745958"/>
                  </a:lnTo>
                  <a:lnTo>
                    <a:pt x="206281" y="779007"/>
                  </a:lnTo>
                  <a:lnTo>
                    <a:pt x="175524" y="812268"/>
                  </a:lnTo>
                  <a:lnTo>
                    <a:pt x="146383" y="845670"/>
                  </a:lnTo>
                  <a:lnTo>
                    <a:pt x="118318" y="879167"/>
                  </a:lnTo>
                  <a:lnTo>
                    <a:pt x="68708" y="941722"/>
                  </a:lnTo>
                  <a:lnTo>
                    <a:pt x="20357" y="1005018"/>
                  </a:lnTo>
                  <a:lnTo>
                    <a:pt x="0" y="103167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C7EF9F2-0452-4C30-9F06-C4108FA71749}"/>
                </a:ext>
              </a:extLst>
            </p:cNvPr>
            <p:cNvSpPr/>
            <p:nvPr/>
          </p:nvSpPr>
          <p:spPr>
            <a:xfrm>
              <a:off x="4827431" y="1182824"/>
              <a:ext cx="240910" cy="239733"/>
            </a:xfrm>
            <a:custGeom>
              <a:avLst/>
              <a:gdLst/>
              <a:ahLst/>
              <a:cxnLst/>
              <a:rect l="0" t="0" r="0" b="0"/>
              <a:pathLst>
                <a:path w="240910" h="239733">
                  <a:moveTo>
                    <a:pt x="46571" y="14299"/>
                  </a:moveTo>
                  <a:lnTo>
                    <a:pt x="50698" y="1919"/>
                  </a:lnTo>
                  <a:lnTo>
                    <a:pt x="53640" y="0"/>
                  </a:lnTo>
                  <a:lnTo>
                    <a:pt x="57330" y="448"/>
                  </a:lnTo>
                  <a:lnTo>
                    <a:pt x="61517" y="2474"/>
                  </a:lnTo>
                  <a:lnTo>
                    <a:pt x="63445" y="7279"/>
                  </a:lnTo>
                  <a:lnTo>
                    <a:pt x="60333" y="42119"/>
                  </a:lnTo>
                  <a:lnTo>
                    <a:pt x="51512" y="73214"/>
                  </a:lnTo>
                  <a:lnTo>
                    <a:pt x="20692" y="133206"/>
                  </a:lnTo>
                  <a:lnTo>
                    <a:pt x="1330" y="174200"/>
                  </a:lnTo>
                  <a:lnTo>
                    <a:pt x="0" y="183088"/>
                  </a:lnTo>
                  <a:lnTo>
                    <a:pt x="3128" y="199873"/>
                  </a:lnTo>
                  <a:lnTo>
                    <a:pt x="7244" y="206250"/>
                  </a:lnTo>
                  <a:lnTo>
                    <a:pt x="18727" y="215638"/>
                  </a:lnTo>
                  <a:lnTo>
                    <a:pt x="70309" y="227838"/>
                  </a:lnTo>
                  <a:lnTo>
                    <a:pt x="123877" y="231144"/>
                  </a:lnTo>
                  <a:lnTo>
                    <a:pt x="176045" y="235924"/>
                  </a:lnTo>
                  <a:lnTo>
                    <a:pt x="229381" y="239230"/>
                  </a:lnTo>
                  <a:lnTo>
                    <a:pt x="240909" y="23973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C95ADFC-4218-419D-BF64-5FCA67058CEC}"/>
                </a:ext>
              </a:extLst>
            </p:cNvPr>
            <p:cNvSpPr/>
            <p:nvPr/>
          </p:nvSpPr>
          <p:spPr>
            <a:xfrm>
              <a:off x="8208845" y="419770"/>
              <a:ext cx="38869" cy="186566"/>
            </a:xfrm>
            <a:custGeom>
              <a:avLst/>
              <a:gdLst/>
              <a:ahLst/>
              <a:cxnLst/>
              <a:rect l="0" t="0" r="0" b="0"/>
              <a:pathLst>
                <a:path w="38869" h="186566">
                  <a:moveTo>
                    <a:pt x="0" y="0"/>
                  </a:moveTo>
                  <a:lnTo>
                    <a:pt x="12380" y="8254"/>
                  </a:lnTo>
                  <a:lnTo>
                    <a:pt x="18457" y="26125"/>
                  </a:lnTo>
                  <a:lnTo>
                    <a:pt x="19577" y="63020"/>
                  </a:lnTo>
                  <a:lnTo>
                    <a:pt x="16078" y="120872"/>
                  </a:lnTo>
                  <a:lnTo>
                    <a:pt x="19744" y="169362"/>
                  </a:lnTo>
                  <a:lnTo>
                    <a:pt x="22663" y="175096"/>
                  </a:lnTo>
                  <a:lnTo>
                    <a:pt x="26338" y="178919"/>
                  </a:lnTo>
                  <a:lnTo>
                    <a:pt x="38868" y="18656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8E0AEBD-DC77-4E67-982B-D283E4B3865A}"/>
                </a:ext>
              </a:extLst>
            </p:cNvPr>
            <p:cNvSpPr/>
            <p:nvPr/>
          </p:nvSpPr>
          <p:spPr>
            <a:xfrm>
              <a:off x="8302127" y="513138"/>
              <a:ext cx="85510" cy="54330"/>
            </a:xfrm>
            <a:custGeom>
              <a:avLst/>
              <a:gdLst/>
              <a:ahLst/>
              <a:cxnLst/>
              <a:rect l="0" t="0" r="0" b="0"/>
              <a:pathLst>
                <a:path w="85510" h="54330">
                  <a:moveTo>
                    <a:pt x="0" y="7688"/>
                  </a:moveTo>
                  <a:lnTo>
                    <a:pt x="6153" y="35360"/>
                  </a:lnTo>
                  <a:lnTo>
                    <a:pt x="6693" y="44274"/>
                  </a:lnTo>
                  <a:lnTo>
                    <a:pt x="8780" y="48490"/>
                  </a:lnTo>
                  <a:lnTo>
                    <a:pt x="11900" y="49572"/>
                  </a:lnTo>
                  <a:lnTo>
                    <a:pt x="15707" y="48567"/>
                  </a:lnTo>
                  <a:lnTo>
                    <a:pt x="24543" y="40540"/>
                  </a:lnTo>
                  <a:lnTo>
                    <a:pt x="36927" y="21453"/>
                  </a:lnTo>
                  <a:lnTo>
                    <a:pt x="40165" y="14274"/>
                  </a:lnTo>
                  <a:lnTo>
                    <a:pt x="50673" y="3993"/>
                  </a:lnTo>
                  <a:lnTo>
                    <a:pt x="57102" y="43"/>
                  </a:lnTo>
                  <a:lnTo>
                    <a:pt x="62252" y="0"/>
                  </a:lnTo>
                  <a:lnTo>
                    <a:pt x="66550" y="2563"/>
                  </a:lnTo>
                  <a:lnTo>
                    <a:pt x="73627" y="12320"/>
                  </a:lnTo>
                  <a:lnTo>
                    <a:pt x="81605" y="31518"/>
                  </a:lnTo>
                  <a:lnTo>
                    <a:pt x="85509" y="543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EFD1A8-68A5-4A9D-A854-A0ABFCE3D24D}"/>
                </a:ext>
              </a:extLst>
            </p:cNvPr>
            <p:cNvSpPr/>
            <p:nvPr/>
          </p:nvSpPr>
          <p:spPr>
            <a:xfrm>
              <a:off x="8395409" y="391505"/>
              <a:ext cx="225434" cy="137572"/>
            </a:xfrm>
            <a:custGeom>
              <a:avLst/>
              <a:gdLst/>
              <a:ahLst/>
              <a:cxnLst/>
              <a:rect l="0" t="0" r="0" b="0"/>
              <a:pathLst>
                <a:path w="225434" h="137572">
                  <a:moveTo>
                    <a:pt x="0" y="74907"/>
                  </a:moveTo>
                  <a:lnTo>
                    <a:pt x="0" y="20321"/>
                  </a:lnTo>
                  <a:lnTo>
                    <a:pt x="0" y="7422"/>
                  </a:lnTo>
                  <a:lnTo>
                    <a:pt x="1727" y="1414"/>
                  </a:lnTo>
                  <a:lnTo>
                    <a:pt x="4608" y="0"/>
                  </a:lnTo>
                  <a:lnTo>
                    <a:pt x="8254" y="1648"/>
                  </a:lnTo>
                  <a:lnTo>
                    <a:pt x="21640" y="24602"/>
                  </a:lnTo>
                  <a:lnTo>
                    <a:pt x="38306" y="81259"/>
                  </a:lnTo>
                  <a:lnTo>
                    <a:pt x="49122" y="119732"/>
                  </a:lnTo>
                  <a:lnTo>
                    <a:pt x="52614" y="123792"/>
                  </a:lnTo>
                  <a:lnTo>
                    <a:pt x="56670" y="124771"/>
                  </a:lnTo>
                  <a:lnTo>
                    <a:pt x="61100" y="123697"/>
                  </a:lnTo>
                  <a:lnTo>
                    <a:pt x="70631" y="115593"/>
                  </a:lnTo>
                  <a:lnTo>
                    <a:pt x="83404" y="96463"/>
                  </a:lnTo>
                  <a:lnTo>
                    <a:pt x="94963" y="76687"/>
                  </a:lnTo>
                  <a:lnTo>
                    <a:pt x="99585" y="70911"/>
                  </a:lnTo>
                  <a:lnTo>
                    <a:pt x="105258" y="67924"/>
                  </a:lnTo>
                  <a:lnTo>
                    <a:pt x="118471" y="66909"/>
                  </a:lnTo>
                  <a:lnTo>
                    <a:pt x="123894" y="69575"/>
                  </a:lnTo>
                  <a:lnTo>
                    <a:pt x="171122" y="128816"/>
                  </a:lnTo>
                  <a:lnTo>
                    <a:pt x="176269" y="134167"/>
                  </a:lnTo>
                  <a:lnTo>
                    <a:pt x="182293" y="136870"/>
                  </a:lnTo>
                  <a:lnTo>
                    <a:pt x="195895" y="137571"/>
                  </a:lnTo>
                  <a:lnTo>
                    <a:pt x="201422" y="133957"/>
                  </a:lnTo>
                  <a:lnTo>
                    <a:pt x="209867" y="120729"/>
                  </a:lnTo>
                  <a:lnTo>
                    <a:pt x="216120" y="90996"/>
                  </a:lnTo>
                  <a:lnTo>
                    <a:pt x="216633" y="92543"/>
                  </a:lnTo>
                  <a:lnTo>
                    <a:pt x="216975" y="97029"/>
                  </a:lnTo>
                  <a:lnTo>
                    <a:pt x="218067" y="100019"/>
                  </a:lnTo>
                  <a:lnTo>
                    <a:pt x="219659" y="102013"/>
                  </a:lnTo>
                  <a:lnTo>
                    <a:pt x="225433" y="10600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E78C05E-24E7-4A89-A9C0-9AA64D72C1CC}"/>
                </a:ext>
              </a:extLst>
            </p:cNvPr>
            <p:cNvSpPr/>
            <p:nvPr/>
          </p:nvSpPr>
          <p:spPr>
            <a:xfrm>
              <a:off x="8588000" y="326488"/>
              <a:ext cx="17296" cy="62189"/>
            </a:xfrm>
            <a:custGeom>
              <a:avLst/>
              <a:gdLst/>
              <a:ahLst/>
              <a:cxnLst/>
              <a:rect l="0" t="0" r="0" b="0"/>
              <a:pathLst>
                <a:path w="17296" h="62189">
                  <a:moveTo>
                    <a:pt x="17295" y="62188"/>
                  </a:moveTo>
                  <a:lnTo>
                    <a:pt x="10225" y="28407"/>
                  </a:lnTo>
                  <a:lnTo>
                    <a:pt x="421" y="9185"/>
                  </a:lnTo>
                  <a:lnTo>
                    <a:pt x="0" y="6123"/>
                  </a:lnTo>
                  <a:lnTo>
                    <a:pt x="1748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675B18-CDDC-4A45-AF1C-B1756A58FD15}"/>
                </a:ext>
              </a:extLst>
            </p:cNvPr>
            <p:cNvSpPr/>
            <p:nvPr/>
          </p:nvSpPr>
          <p:spPr>
            <a:xfrm>
              <a:off x="8667483" y="303168"/>
              <a:ext cx="97388" cy="227849"/>
            </a:xfrm>
            <a:custGeom>
              <a:avLst/>
              <a:gdLst/>
              <a:ahLst/>
              <a:cxnLst/>
              <a:rect l="0" t="0" r="0" b="0"/>
              <a:pathLst>
                <a:path w="97388" h="227849">
                  <a:moveTo>
                    <a:pt x="0" y="0"/>
                  </a:moveTo>
                  <a:lnTo>
                    <a:pt x="11548" y="19481"/>
                  </a:lnTo>
                  <a:lnTo>
                    <a:pt x="19448" y="47711"/>
                  </a:lnTo>
                  <a:lnTo>
                    <a:pt x="22556" y="102802"/>
                  </a:lnTo>
                  <a:lnTo>
                    <a:pt x="29426" y="162130"/>
                  </a:lnTo>
                  <a:lnTo>
                    <a:pt x="41353" y="206082"/>
                  </a:lnTo>
                  <a:lnTo>
                    <a:pt x="45708" y="215123"/>
                  </a:lnTo>
                  <a:lnTo>
                    <a:pt x="52064" y="221151"/>
                  </a:lnTo>
                  <a:lnTo>
                    <a:pt x="68341" y="227848"/>
                  </a:lnTo>
                  <a:lnTo>
                    <a:pt x="75791" y="227042"/>
                  </a:lnTo>
                  <a:lnTo>
                    <a:pt x="88676" y="219238"/>
                  </a:lnTo>
                  <a:lnTo>
                    <a:pt x="95553" y="204829"/>
                  </a:lnTo>
                  <a:lnTo>
                    <a:pt x="97387" y="196149"/>
                  </a:lnTo>
                  <a:lnTo>
                    <a:pt x="94819" y="179596"/>
                  </a:lnTo>
                  <a:lnTo>
                    <a:pt x="91716" y="171554"/>
                  </a:lnTo>
                  <a:lnTo>
                    <a:pt x="81357" y="160315"/>
                  </a:lnTo>
                  <a:lnTo>
                    <a:pt x="62188" y="1476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2CC605-2C9D-4A38-9226-F6A2DB83941F}"/>
                </a:ext>
              </a:extLst>
            </p:cNvPr>
            <p:cNvSpPr/>
            <p:nvPr/>
          </p:nvSpPr>
          <p:spPr>
            <a:xfrm>
              <a:off x="8815180" y="404223"/>
              <a:ext cx="31095" cy="116604"/>
            </a:xfrm>
            <a:custGeom>
              <a:avLst/>
              <a:gdLst/>
              <a:ahLst/>
              <a:cxnLst/>
              <a:rect l="0" t="0" r="0" b="0"/>
              <a:pathLst>
                <a:path w="31095" h="116604">
                  <a:moveTo>
                    <a:pt x="0" y="0"/>
                  </a:moveTo>
                  <a:lnTo>
                    <a:pt x="12380" y="4127"/>
                  </a:lnTo>
                  <a:lnTo>
                    <a:pt x="20761" y="13063"/>
                  </a:lnTo>
                  <a:lnTo>
                    <a:pt x="24205" y="19073"/>
                  </a:lnTo>
                  <a:lnTo>
                    <a:pt x="29734" y="59750"/>
                  </a:lnTo>
                  <a:lnTo>
                    <a:pt x="31094" y="11660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074332B-E9C8-4981-997B-8159E193B582}"/>
                </a:ext>
              </a:extLst>
            </p:cNvPr>
            <p:cNvSpPr/>
            <p:nvPr/>
          </p:nvSpPr>
          <p:spPr>
            <a:xfrm>
              <a:off x="8807407" y="287621"/>
              <a:ext cx="15548" cy="85509"/>
            </a:xfrm>
            <a:custGeom>
              <a:avLst/>
              <a:gdLst/>
              <a:ahLst/>
              <a:cxnLst/>
              <a:rect l="0" t="0" r="0" b="0"/>
              <a:pathLst>
                <a:path w="15548" h="85509">
                  <a:moveTo>
                    <a:pt x="15547" y="85508"/>
                  </a:moveTo>
                  <a:lnTo>
                    <a:pt x="3151" y="27146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54B1CEA-4C2C-4B33-8938-BDFA1910DCD4}"/>
                </a:ext>
              </a:extLst>
            </p:cNvPr>
            <p:cNvSpPr/>
            <p:nvPr/>
          </p:nvSpPr>
          <p:spPr>
            <a:xfrm>
              <a:off x="8892915" y="272073"/>
              <a:ext cx="113687" cy="233207"/>
            </a:xfrm>
            <a:custGeom>
              <a:avLst/>
              <a:gdLst/>
              <a:ahLst/>
              <a:cxnLst/>
              <a:rect l="0" t="0" r="0" b="0"/>
              <a:pathLst>
                <a:path w="113687" h="233207">
                  <a:moveTo>
                    <a:pt x="0" y="0"/>
                  </a:moveTo>
                  <a:lnTo>
                    <a:pt x="8253" y="8254"/>
                  </a:lnTo>
                  <a:lnTo>
                    <a:pt x="12306" y="23822"/>
                  </a:lnTo>
                  <a:lnTo>
                    <a:pt x="15263" y="85553"/>
                  </a:lnTo>
                  <a:lnTo>
                    <a:pt x="15491" y="126977"/>
                  </a:lnTo>
                  <a:lnTo>
                    <a:pt x="18101" y="132156"/>
                  </a:lnTo>
                  <a:lnTo>
                    <a:pt x="22432" y="133882"/>
                  </a:lnTo>
                  <a:lnTo>
                    <a:pt x="27911" y="133305"/>
                  </a:lnTo>
                  <a:lnTo>
                    <a:pt x="38605" y="128057"/>
                  </a:lnTo>
                  <a:lnTo>
                    <a:pt x="43875" y="124239"/>
                  </a:lnTo>
                  <a:lnTo>
                    <a:pt x="52034" y="113087"/>
                  </a:lnTo>
                  <a:lnTo>
                    <a:pt x="68436" y="88941"/>
                  </a:lnTo>
                  <a:lnTo>
                    <a:pt x="71535" y="88661"/>
                  </a:lnTo>
                  <a:lnTo>
                    <a:pt x="73603" y="91929"/>
                  </a:lnTo>
                  <a:lnTo>
                    <a:pt x="88132" y="138867"/>
                  </a:lnTo>
                  <a:lnTo>
                    <a:pt x="110039" y="174174"/>
                  </a:lnTo>
                  <a:lnTo>
                    <a:pt x="113686" y="191710"/>
                  </a:lnTo>
                  <a:lnTo>
                    <a:pt x="110701" y="208718"/>
                  </a:lnTo>
                  <a:lnTo>
                    <a:pt x="101056" y="23320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732F5D7-39AC-4AE3-8965-8C0CDA5F720A}"/>
                </a:ext>
              </a:extLst>
            </p:cNvPr>
            <p:cNvSpPr/>
            <p:nvPr/>
          </p:nvSpPr>
          <p:spPr>
            <a:xfrm>
              <a:off x="8746298" y="606335"/>
              <a:ext cx="14468" cy="171019"/>
            </a:xfrm>
            <a:custGeom>
              <a:avLst/>
              <a:gdLst/>
              <a:ahLst/>
              <a:cxnLst/>
              <a:rect l="0" t="0" r="0" b="0"/>
              <a:pathLst>
                <a:path w="14468" h="171019">
                  <a:moveTo>
                    <a:pt x="6694" y="0"/>
                  </a:moveTo>
                  <a:lnTo>
                    <a:pt x="0" y="51532"/>
                  </a:lnTo>
                  <a:lnTo>
                    <a:pt x="5215" y="110412"/>
                  </a:lnTo>
                  <a:lnTo>
                    <a:pt x="14467" y="17101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BD3CC1A-735D-4C8A-ACDD-2DA381CC63CB}"/>
                </a:ext>
              </a:extLst>
            </p:cNvPr>
            <p:cNvSpPr/>
            <p:nvPr/>
          </p:nvSpPr>
          <p:spPr>
            <a:xfrm>
              <a:off x="8748865" y="607014"/>
              <a:ext cx="220478" cy="162566"/>
            </a:xfrm>
            <a:custGeom>
              <a:avLst/>
              <a:gdLst/>
              <a:ahLst/>
              <a:cxnLst/>
              <a:rect l="0" t="0" r="0" b="0"/>
              <a:pathLst>
                <a:path w="220478" h="162566">
                  <a:moveTo>
                    <a:pt x="4127" y="162565"/>
                  </a:moveTo>
                  <a:lnTo>
                    <a:pt x="0" y="150185"/>
                  </a:lnTo>
                  <a:lnTo>
                    <a:pt x="277" y="137197"/>
                  </a:lnTo>
                  <a:lnTo>
                    <a:pt x="1560" y="130106"/>
                  </a:lnTo>
                  <a:lnTo>
                    <a:pt x="9896" y="117621"/>
                  </a:lnTo>
                  <a:lnTo>
                    <a:pt x="65782" y="60871"/>
                  </a:lnTo>
                  <a:lnTo>
                    <a:pt x="82813" y="30289"/>
                  </a:lnTo>
                  <a:lnTo>
                    <a:pt x="84300" y="12509"/>
                  </a:lnTo>
                  <a:lnTo>
                    <a:pt x="83487" y="2931"/>
                  </a:lnTo>
                  <a:lnTo>
                    <a:pt x="82082" y="0"/>
                  </a:lnTo>
                  <a:lnTo>
                    <a:pt x="80281" y="1501"/>
                  </a:lnTo>
                  <a:lnTo>
                    <a:pt x="78216" y="5957"/>
                  </a:lnTo>
                  <a:lnTo>
                    <a:pt x="79439" y="32861"/>
                  </a:lnTo>
                  <a:lnTo>
                    <a:pt x="92469" y="91055"/>
                  </a:lnTo>
                  <a:lnTo>
                    <a:pt x="95843" y="95026"/>
                  </a:lnTo>
                  <a:lnTo>
                    <a:pt x="99820" y="95946"/>
                  </a:lnTo>
                  <a:lnTo>
                    <a:pt x="104199" y="94832"/>
                  </a:lnTo>
                  <a:lnTo>
                    <a:pt x="113671" y="86684"/>
                  </a:lnTo>
                  <a:lnTo>
                    <a:pt x="118615" y="80884"/>
                  </a:lnTo>
                  <a:lnTo>
                    <a:pt x="124503" y="78744"/>
                  </a:lnTo>
                  <a:lnTo>
                    <a:pt x="131018" y="79045"/>
                  </a:lnTo>
                  <a:lnTo>
                    <a:pt x="144305" y="83986"/>
                  </a:lnTo>
                  <a:lnTo>
                    <a:pt x="155967" y="91941"/>
                  </a:lnTo>
                  <a:lnTo>
                    <a:pt x="171515" y="94324"/>
                  </a:lnTo>
                  <a:lnTo>
                    <a:pt x="188214" y="91641"/>
                  </a:lnTo>
                  <a:lnTo>
                    <a:pt x="201394" y="84690"/>
                  </a:lnTo>
                  <a:lnTo>
                    <a:pt x="218526" y="66938"/>
                  </a:lnTo>
                  <a:lnTo>
                    <a:pt x="220477" y="65992"/>
                  </a:lnTo>
                  <a:lnTo>
                    <a:pt x="206239" y="12369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BD98C80-128C-446F-9870-C961B591C179}"/>
                </a:ext>
              </a:extLst>
            </p:cNvPr>
            <p:cNvSpPr/>
            <p:nvPr/>
          </p:nvSpPr>
          <p:spPr>
            <a:xfrm>
              <a:off x="8550880" y="832151"/>
              <a:ext cx="202113" cy="116220"/>
            </a:xfrm>
            <a:custGeom>
              <a:avLst/>
              <a:gdLst/>
              <a:ahLst/>
              <a:cxnLst/>
              <a:rect l="0" t="0" r="0" b="0"/>
              <a:pathLst>
                <a:path w="202113" h="116220">
                  <a:moveTo>
                    <a:pt x="0" y="108446"/>
                  </a:moveTo>
                  <a:lnTo>
                    <a:pt x="18274" y="46934"/>
                  </a:lnTo>
                  <a:lnTo>
                    <a:pt x="30078" y="23137"/>
                  </a:lnTo>
                  <a:lnTo>
                    <a:pt x="41871" y="12085"/>
                  </a:lnTo>
                  <a:lnTo>
                    <a:pt x="48643" y="7929"/>
                  </a:lnTo>
                  <a:lnTo>
                    <a:pt x="55750" y="6886"/>
                  </a:lnTo>
                  <a:lnTo>
                    <a:pt x="70555" y="10333"/>
                  </a:lnTo>
                  <a:lnTo>
                    <a:pt x="89331" y="21986"/>
                  </a:lnTo>
                  <a:lnTo>
                    <a:pt x="105836" y="44632"/>
                  </a:lnTo>
                  <a:lnTo>
                    <a:pt x="117539" y="69097"/>
                  </a:lnTo>
                  <a:lnTo>
                    <a:pt x="119034" y="84911"/>
                  </a:lnTo>
                  <a:lnTo>
                    <a:pt x="115956" y="99714"/>
                  </a:lnTo>
                  <a:lnTo>
                    <a:pt x="108829" y="112050"/>
                  </a:lnTo>
                  <a:lnTo>
                    <a:pt x="103647" y="114304"/>
                  </a:lnTo>
                  <a:lnTo>
                    <a:pt x="97601" y="114079"/>
                  </a:lnTo>
                  <a:lnTo>
                    <a:pt x="90979" y="112201"/>
                  </a:lnTo>
                  <a:lnTo>
                    <a:pt x="86564" y="107494"/>
                  </a:lnTo>
                  <a:lnTo>
                    <a:pt x="81658" y="93052"/>
                  </a:lnTo>
                  <a:lnTo>
                    <a:pt x="84085" y="77420"/>
                  </a:lnTo>
                  <a:lnTo>
                    <a:pt x="91786" y="62699"/>
                  </a:lnTo>
                  <a:lnTo>
                    <a:pt x="125204" y="29634"/>
                  </a:lnTo>
                  <a:lnTo>
                    <a:pt x="181574" y="0"/>
                  </a:lnTo>
                  <a:lnTo>
                    <a:pt x="182374" y="736"/>
                  </a:lnTo>
                  <a:lnTo>
                    <a:pt x="170650" y="34477"/>
                  </a:lnTo>
                  <a:lnTo>
                    <a:pt x="167399" y="53978"/>
                  </a:lnTo>
                  <a:lnTo>
                    <a:pt x="168834" y="77040"/>
                  </a:lnTo>
                  <a:lnTo>
                    <a:pt x="176956" y="94776"/>
                  </a:lnTo>
                  <a:lnTo>
                    <a:pt x="191491" y="109866"/>
                  </a:lnTo>
                  <a:lnTo>
                    <a:pt x="202112" y="11621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F9F7C16-A5C0-4533-8AE6-67AE88AB9ECF}"/>
                </a:ext>
              </a:extLst>
            </p:cNvPr>
            <p:cNvSpPr/>
            <p:nvPr/>
          </p:nvSpPr>
          <p:spPr>
            <a:xfrm>
              <a:off x="8840222" y="823994"/>
              <a:ext cx="21600" cy="116604"/>
            </a:xfrm>
            <a:custGeom>
              <a:avLst/>
              <a:gdLst/>
              <a:ahLst/>
              <a:cxnLst/>
              <a:rect l="0" t="0" r="0" b="0"/>
              <a:pathLst>
                <a:path w="21600" h="116604">
                  <a:moveTo>
                    <a:pt x="21599" y="0"/>
                  </a:moveTo>
                  <a:lnTo>
                    <a:pt x="10051" y="13276"/>
                  </a:lnTo>
                  <a:lnTo>
                    <a:pt x="4087" y="25766"/>
                  </a:lnTo>
                  <a:lnTo>
                    <a:pt x="0" y="55619"/>
                  </a:lnTo>
                  <a:lnTo>
                    <a:pt x="6052" y="11660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EC7E273-68E7-4578-A752-ED8565C2C885}"/>
                </a:ext>
              </a:extLst>
            </p:cNvPr>
            <p:cNvSpPr/>
            <p:nvPr/>
          </p:nvSpPr>
          <p:spPr>
            <a:xfrm>
              <a:off x="8898815" y="863119"/>
              <a:ext cx="26379" cy="54158"/>
            </a:xfrm>
            <a:custGeom>
              <a:avLst/>
              <a:gdLst/>
              <a:ahLst/>
              <a:cxnLst/>
              <a:rect l="0" t="0" r="0" b="0"/>
              <a:pathLst>
                <a:path w="26379" h="54158">
                  <a:moveTo>
                    <a:pt x="17421" y="23063"/>
                  </a:moveTo>
                  <a:lnTo>
                    <a:pt x="25674" y="14810"/>
                  </a:lnTo>
                  <a:lnTo>
                    <a:pt x="26378" y="10651"/>
                  </a:lnTo>
                  <a:lnTo>
                    <a:pt x="25121" y="6151"/>
                  </a:lnTo>
                  <a:lnTo>
                    <a:pt x="22554" y="1424"/>
                  </a:lnTo>
                  <a:lnTo>
                    <a:pt x="19115" y="0"/>
                  </a:lnTo>
                  <a:lnTo>
                    <a:pt x="15095" y="778"/>
                  </a:lnTo>
                  <a:lnTo>
                    <a:pt x="10688" y="3024"/>
                  </a:lnTo>
                  <a:lnTo>
                    <a:pt x="3488" y="14733"/>
                  </a:lnTo>
                  <a:lnTo>
                    <a:pt x="359" y="22692"/>
                  </a:lnTo>
                  <a:lnTo>
                    <a:pt x="0" y="29725"/>
                  </a:lnTo>
                  <a:lnTo>
                    <a:pt x="4208" y="42147"/>
                  </a:lnTo>
                  <a:lnTo>
                    <a:pt x="9533" y="48819"/>
                  </a:lnTo>
                  <a:lnTo>
                    <a:pt x="17421" y="5415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6AC0C3B-7CA1-431D-A152-863F290916ED}"/>
                </a:ext>
              </a:extLst>
            </p:cNvPr>
            <p:cNvSpPr/>
            <p:nvPr/>
          </p:nvSpPr>
          <p:spPr>
            <a:xfrm>
              <a:off x="8976022" y="847314"/>
              <a:ext cx="188968" cy="104322"/>
            </a:xfrm>
            <a:custGeom>
              <a:avLst/>
              <a:gdLst/>
              <a:ahLst/>
              <a:cxnLst/>
              <a:rect l="0" t="0" r="0" b="0"/>
              <a:pathLst>
                <a:path w="188968" h="104322">
                  <a:moveTo>
                    <a:pt x="33496" y="54415"/>
                  </a:moveTo>
                  <a:lnTo>
                    <a:pt x="21116" y="58542"/>
                  </a:lnTo>
                  <a:lnTo>
                    <a:pt x="12735" y="67478"/>
                  </a:lnTo>
                  <a:lnTo>
                    <a:pt x="9291" y="73488"/>
                  </a:lnTo>
                  <a:lnTo>
                    <a:pt x="10450" y="77495"/>
                  </a:lnTo>
                  <a:lnTo>
                    <a:pt x="14677" y="80167"/>
                  </a:lnTo>
                  <a:lnTo>
                    <a:pt x="20951" y="81948"/>
                  </a:lnTo>
                  <a:lnTo>
                    <a:pt x="26859" y="81407"/>
                  </a:lnTo>
                  <a:lnTo>
                    <a:pt x="38032" y="76201"/>
                  </a:lnTo>
                  <a:lnTo>
                    <a:pt x="46452" y="65825"/>
                  </a:lnTo>
                  <a:lnTo>
                    <a:pt x="49907" y="59430"/>
                  </a:lnTo>
                  <a:lnTo>
                    <a:pt x="50483" y="52576"/>
                  </a:lnTo>
                  <a:lnTo>
                    <a:pt x="46516" y="38051"/>
                  </a:lnTo>
                  <a:lnTo>
                    <a:pt x="42176" y="34868"/>
                  </a:lnTo>
                  <a:lnTo>
                    <a:pt x="36691" y="34474"/>
                  </a:lnTo>
                  <a:lnTo>
                    <a:pt x="30445" y="35939"/>
                  </a:lnTo>
                  <a:lnTo>
                    <a:pt x="18896" y="44476"/>
                  </a:lnTo>
                  <a:lnTo>
                    <a:pt x="8869" y="56908"/>
                  </a:lnTo>
                  <a:lnTo>
                    <a:pt x="1534" y="71070"/>
                  </a:lnTo>
                  <a:lnTo>
                    <a:pt x="0" y="86002"/>
                  </a:lnTo>
                  <a:lnTo>
                    <a:pt x="801" y="93611"/>
                  </a:lnTo>
                  <a:lnTo>
                    <a:pt x="4790" y="98684"/>
                  </a:lnTo>
                  <a:lnTo>
                    <a:pt x="18435" y="104321"/>
                  </a:lnTo>
                  <a:lnTo>
                    <a:pt x="33712" y="102219"/>
                  </a:lnTo>
                  <a:lnTo>
                    <a:pt x="95692" y="73319"/>
                  </a:lnTo>
                  <a:lnTo>
                    <a:pt x="111235" y="67711"/>
                  </a:lnTo>
                  <a:lnTo>
                    <a:pt x="122174" y="57733"/>
                  </a:lnTo>
                  <a:lnTo>
                    <a:pt x="126301" y="51445"/>
                  </a:lnTo>
                  <a:lnTo>
                    <a:pt x="128581" y="35245"/>
                  </a:lnTo>
                  <a:lnTo>
                    <a:pt x="127580" y="23438"/>
                  </a:lnTo>
                  <a:lnTo>
                    <a:pt x="127134" y="29707"/>
                  </a:lnTo>
                  <a:lnTo>
                    <a:pt x="131010" y="48534"/>
                  </a:lnTo>
                  <a:lnTo>
                    <a:pt x="133918" y="50494"/>
                  </a:lnTo>
                  <a:lnTo>
                    <a:pt x="137585" y="49210"/>
                  </a:lnTo>
                  <a:lnTo>
                    <a:pt x="150997" y="35023"/>
                  </a:lnTo>
                  <a:lnTo>
                    <a:pt x="168216" y="16711"/>
                  </a:lnTo>
                  <a:lnTo>
                    <a:pt x="188967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B035826-74E5-4F55-B2D1-0B78768FC718}"/>
                </a:ext>
              </a:extLst>
            </p:cNvPr>
            <p:cNvSpPr/>
            <p:nvPr/>
          </p:nvSpPr>
          <p:spPr>
            <a:xfrm>
              <a:off x="8776312" y="1010054"/>
              <a:ext cx="202113" cy="230021"/>
            </a:xfrm>
            <a:custGeom>
              <a:avLst/>
              <a:gdLst/>
              <a:ahLst/>
              <a:cxnLst/>
              <a:rect l="0" t="0" r="0" b="0"/>
              <a:pathLst>
                <a:path w="202113" h="230021">
                  <a:moveTo>
                    <a:pt x="0" y="93787"/>
                  </a:moveTo>
                  <a:lnTo>
                    <a:pt x="12380" y="89660"/>
                  </a:lnTo>
                  <a:lnTo>
                    <a:pt x="16891" y="91036"/>
                  </a:lnTo>
                  <a:lnTo>
                    <a:pt x="20762" y="94544"/>
                  </a:lnTo>
                  <a:lnTo>
                    <a:pt x="24207" y="99474"/>
                  </a:lnTo>
                  <a:lnTo>
                    <a:pt x="38744" y="147620"/>
                  </a:lnTo>
                  <a:lnTo>
                    <a:pt x="50041" y="158884"/>
                  </a:lnTo>
                  <a:lnTo>
                    <a:pt x="56681" y="163097"/>
                  </a:lnTo>
                  <a:lnTo>
                    <a:pt x="73273" y="165474"/>
                  </a:lnTo>
                  <a:lnTo>
                    <a:pt x="82534" y="164899"/>
                  </a:lnTo>
                  <a:lnTo>
                    <a:pt x="97431" y="157350"/>
                  </a:lnTo>
                  <a:lnTo>
                    <a:pt x="109809" y="144494"/>
                  </a:lnTo>
                  <a:lnTo>
                    <a:pt x="121069" y="127264"/>
                  </a:lnTo>
                  <a:lnTo>
                    <a:pt x="124922" y="108090"/>
                  </a:lnTo>
                  <a:lnTo>
                    <a:pt x="120357" y="71756"/>
                  </a:lnTo>
                  <a:lnTo>
                    <a:pt x="104933" y="35148"/>
                  </a:lnTo>
                  <a:lnTo>
                    <a:pt x="80155" y="3904"/>
                  </a:lnTo>
                  <a:lnTo>
                    <a:pt x="79348" y="1044"/>
                  </a:lnTo>
                  <a:lnTo>
                    <a:pt x="81402" y="0"/>
                  </a:lnTo>
                  <a:lnTo>
                    <a:pt x="85363" y="168"/>
                  </a:lnTo>
                  <a:lnTo>
                    <a:pt x="94369" y="7265"/>
                  </a:lnTo>
                  <a:lnTo>
                    <a:pt x="114227" y="37061"/>
                  </a:lnTo>
                  <a:lnTo>
                    <a:pt x="127714" y="81558"/>
                  </a:lnTo>
                  <a:lnTo>
                    <a:pt x="128971" y="126816"/>
                  </a:lnTo>
                  <a:lnTo>
                    <a:pt x="125845" y="182845"/>
                  </a:lnTo>
                  <a:lnTo>
                    <a:pt x="128773" y="200739"/>
                  </a:lnTo>
                  <a:lnTo>
                    <a:pt x="135256" y="215026"/>
                  </a:lnTo>
                  <a:lnTo>
                    <a:pt x="139403" y="221254"/>
                  </a:lnTo>
                  <a:lnTo>
                    <a:pt x="145622" y="225406"/>
                  </a:lnTo>
                  <a:lnTo>
                    <a:pt x="161746" y="230020"/>
                  </a:lnTo>
                  <a:lnTo>
                    <a:pt x="178126" y="227463"/>
                  </a:lnTo>
                  <a:lnTo>
                    <a:pt x="186122" y="224363"/>
                  </a:lnTo>
                  <a:lnTo>
                    <a:pt x="191451" y="220569"/>
                  </a:lnTo>
                  <a:lnTo>
                    <a:pt x="202112" y="20261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0654465-04CD-4261-A702-22BA17F10EAD}"/>
                </a:ext>
              </a:extLst>
            </p:cNvPr>
            <p:cNvSpPr/>
            <p:nvPr/>
          </p:nvSpPr>
          <p:spPr>
            <a:xfrm>
              <a:off x="8872789" y="1306815"/>
              <a:ext cx="69599" cy="209024"/>
            </a:xfrm>
            <a:custGeom>
              <a:avLst/>
              <a:gdLst/>
              <a:ahLst/>
              <a:cxnLst/>
              <a:rect l="0" t="0" r="0" b="0"/>
              <a:pathLst>
                <a:path w="69599" h="209024">
                  <a:moveTo>
                    <a:pt x="20126" y="45779"/>
                  </a:moveTo>
                  <a:lnTo>
                    <a:pt x="20126" y="62285"/>
                  </a:lnTo>
                  <a:lnTo>
                    <a:pt x="21853" y="65420"/>
                  </a:lnTo>
                  <a:lnTo>
                    <a:pt x="24733" y="65783"/>
                  </a:lnTo>
                  <a:lnTo>
                    <a:pt x="28379" y="64297"/>
                  </a:lnTo>
                  <a:lnTo>
                    <a:pt x="34736" y="55737"/>
                  </a:lnTo>
                  <a:lnTo>
                    <a:pt x="45852" y="29128"/>
                  </a:lnTo>
                  <a:lnTo>
                    <a:pt x="46531" y="14194"/>
                  </a:lnTo>
                  <a:lnTo>
                    <a:pt x="45503" y="6584"/>
                  </a:lnTo>
                  <a:lnTo>
                    <a:pt x="41363" y="2374"/>
                  </a:lnTo>
                  <a:lnTo>
                    <a:pt x="35147" y="432"/>
                  </a:lnTo>
                  <a:lnTo>
                    <a:pt x="27548" y="0"/>
                  </a:lnTo>
                  <a:lnTo>
                    <a:pt x="20756" y="2304"/>
                  </a:lnTo>
                  <a:lnTo>
                    <a:pt x="8602" y="11773"/>
                  </a:lnTo>
                  <a:lnTo>
                    <a:pt x="2049" y="26922"/>
                  </a:lnTo>
                  <a:lnTo>
                    <a:pt x="0" y="44308"/>
                  </a:lnTo>
                  <a:lnTo>
                    <a:pt x="1968" y="60672"/>
                  </a:lnTo>
                  <a:lnTo>
                    <a:pt x="8026" y="74279"/>
                  </a:lnTo>
                  <a:lnTo>
                    <a:pt x="31809" y="107785"/>
                  </a:lnTo>
                  <a:lnTo>
                    <a:pt x="50652" y="126147"/>
                  </a:lnTo>
                  <a:lnTo>
                    <a:pt x="68601" y="162728"/>
                  </a:lnTo>
                  <a:lnTo>
                    <a:pt x="69598" y="178083"/>
                  </a:lnTo>
                  <a:lnTo>
                    <a:pt x="68654" y="185805"/>
                  </a:lnTo>
                  <a:lnTo>
                    <a:pt x="65435" y="191817"/>
                  </a:lnTo>
                  <a:lnTo>
                    <a:pt x="54946" y="200800"/>
                  </a:lnTo>
                  <a:lnTo>
                    <a:pt x="35673" y="20902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1BB60FF-BE4C-478C-871E-1F83603111FE}"/>
                </a:ext>
              </a:extLst>
            </p:cNvPr>
            <p:cNvSpPr/>
            <p:nvPr/>
          </p:nvSpPr>
          <p:spPr>
            <a:xfrm>
              <a:off x="8999627" y="1259311"/>
              <a:ext cx="157589" cy="161500"/>
            </a:xfrm>
            <a:custGeom>
              <a:avLst/>
              <a:gdLst/>
              <a:ahLst/>
              <a:cxnLst/>
              <a:rect l="0" t="0" r="0" b="0"/>
              <a:pathLst>
                <a:path w="157589" h="161500">
                  <a:moveTo>
                    <a:pt x="2117" y="132150"/>
                  </a:moveTo>
                  <a:lnTo>
                    <a:pt x="10371" y="140404"/>
                  </a:lnTo>
                  <a:lnTo>
                    <a:pt x="16257" y="141971"/>
                  </a:lnTo>
                  <a:lnTo>
                    <a:pt x="32011" y="141410"/>
                  </a:lnTo>
                  <a:lnTo>
                    <a:pt x="45921" y="135978"/>
                  </a:lnTo>
                  <a:lnTo>
                    <a:pt x="52049" y="132111"/>
                  </a:lnTo>
                  <a:lnTo>
                    <a:pt x="61162" y="120904"/>
                  </a:lnTo>
                  <a:lnTo>
                    <a:pt x="64801" y="114288"/>
                  </a:lnTo>
                  <a:lnTo>
                    <a:pt x="65500" y="108150"/>
                  </a:lnTo>
                  <a:lnTo>
                    <a:pt x="61670" y="96723"/>
                  </a:lnTo>
                  <a:lnTo>
                    <a:pt x="55639" y="93849"/>
                  </a:lnTo>
                  <a:lnTo>
                    <a:pt x="37421" y="92959"/>
                  </a:lnTo>
                  <a:lnTo>
                    <a:pt x="21839" y="97745"/>
                  </a:lnTo>
                  <a:lnTo>
                    <a:pt x="15265" y="101440"/>
                  </a:lnTo>
                  <a:lnTo>
                    <a:pt x="5657" y="112455"/>
                  </a:lnTo>
                  <a:lnTo>
                    <a:pt x="1886" y="119020"/>
                  </a:lnTo>
                  <a:lnTo>
                    <a:pt x="0" y="133225"/>
                  </a:lnTo>
                  <a:lnTo>
                    <a:pt x="705" y="140640"/>
                  </a:lnTo>
                  <a:lnTo>
                    <a:pt x="8400" y="153486"/>
                  </a:lnTo>
                  <a:lnTo>
                    <a:pt x="14079" y="159330"/>
                  </a:lnTo>
                  <a:lnTo>
                    <a:pt x="20457" y="161499"/>
                  </a:lnTo>
                  <a:lnTo>
                    <a:pt x="34453" y="159302"/>
                  </a:lnTo>
                  <a:lnTo>
                    <a:pt x="59208" y="146407"/>
                  </a:lnTo>
                  <a:lnTo>
                    <a:pt x="73269" y="146548"/>
                  </a:lnTo>
                  <a:lnTo>
                    <a:pt x="103409" y="151949"/>
                  </a:lnTo>
                  <a:lnTo>
                    <a:pt x="118825" y="150163"/>
                  </a:lnTo>
                  <a:lnTo>
                    <a:pt x="124836" y="146750"/>
                  </a:lnTo>
                  <a:lnTo>
                    <a:pt x="133819" y="136048"/>
                  </a:lnTo>
                  <a:lnTo>
                    <a:pt x="149415" y="89787"/>
                  </a:lnTo>
                  <a:lnTo>
                    <a:pt x="155975" y="44895"/>
                  </a:lnTo>
                  <a:lnTo>
                    <a:pt x="153527" y="7704"/>
                  </a:lnTo>
                  <a:lnTo>
                    <a:pt x="157588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A071651-EAFA-4B6C-9557-41EA212EF24E}"/>
                </a:ext>
              </a:extLst>
            </p:cNvPr>
            <p:cNvSpPr/>
            <p:nvPr/>
          </p:nvSpPr>
          <p:spPr>
            <a:xfrm>
              <a:off x="9172763" y="1150482"/>
              <a:ext cx="81584" cy="209886"/>
            </a:xfrm>
            <a:custGeom>
              <a:avLst/>
              <a:gdLst/>
              <a:ahLst/>
              <a:cxnLst/>
              <a:rect l="0" t="0" r="0" b="0"/>
              <a:pathLst>
                <a:path w="81584" h="209886">
                  <a:moveTo>
                    <a:pt x="0" y="0"/>
                  </a:moveTo>
                  <a:lnTo>
                    <a:pt x="28427" y="48401"/>
                  </a:lnTo>
                  <a:lnTo>
                    <a:pt x="62261" y="111078"/>
                  </a:lnTo>
                  <a:lnTo>
                    <a:pt x="78620" y="151530"/>
                  </a:lnTo>
                  <a:lnTo>
                    <a:pt x="81583" y="173585"/>
                  </a:lnTo>
                  <a:lnTo>
                    <a:pt x="77734" y="20988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9669CD8-2AA8-49A1-B3D6-69B01E17678F}"/>
                </a:ext>
              </a:extLst>
            </p:cNvPr>
            <p:cNvSpPr/>
            <p:nvPr/>
          </p:nvSpPr>
          <p:spPr>
            <a:xfrm>
              <a:off x="9266044" y="1267085"/>
              <a:ext cx="108831" cy="68813"/>
            </a:xfrm>
            <a:custGeom>
              <a:avLst/>
              <a:gdLst/>
              <a:ahLst/>
              <a:cxnLst/>
              <a:rect l="0" t="0" r="0" b="0"/>
              <a:pathLst>
                <a:path w="108831" h="68813">
                  <a:moveTo>
                    <a:pt x="0" y="23321"/>
                  </a:moveTo>
                  <a:lnTo>
                    <a:pt x="4127" y="10940"/>
                  </a:lnTo>
                  <a:lnTo>
                    <a:pt x="7934" y="8157"/>
                  </a:lnTo>
                  <a:lnTo>
                    <a:pt x="13064" y="7166"/>
                  </a:lnTo>
                  <a:lnTo>
                    <a:pt x="39913" y="11780"/>
                  </a:lnTo>
                  <a:lnTo>
                    <a:pt x="58371" y="22684"/>
                  </a:lnTo>
                  <a:lnTo>
                    <a:pt x="67113" y="34266"/>
                  </a:lnTo>
                  <a:lnTo>
                    <a:pt x="73015" y="48915"/>
                  </a:lnTo>
                  <a:lnTo>
                    <a:pt x="76337" y="68812"/>
                  </a:lnTo>
                  <a:lnTo>
                    <a:pt x="82065" y="43087"/>
                  </a:lnTo>
                  <a:lnTo>
                    <a:pt x="94566" y="19100"/>
                  </a:lnTo>
                  <a:lnTo>
                    <a:pt x="10883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DE5307-4A9E-4C12-B4A6-CC4C7C9532CC}"/>
                </a:ext>
              </a:extLst>
            </p:cNvPr>
            <p:cNvSpPr/>
            <p:nvPr/>
          </p:nvSpPr>
          <p:spPr>
            <a:xfrm>
              <a:off x="9405968" y="1267085"/>
              <a:ext cx="1" cy="69963"/>
            </a:xfrm>
            <a:custGeom>
              <a:avLst/>
              <a:gdLst/>
              <a:ahLst/>
              <a:cxnLst/>
              <a:rect l="0" t="0" r="0" b="0"/>
              <a:pathLst>
                <a:path w="1" h="69963">
                  <a:moveTo>
                    <a:pt x="0" y="0"/>
                  </a:moveTo>
                  <a:lnTo>
                    <a:pt x="0" y="56087"/>
                  </a:lnTo>
                  <a:lnTo>
                    <a:pt x="0" y="6996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8A76960-C4CE-45BF-8F3A-69D2753DA6E9}"/>
                </a:ext>
              </a:extLst>
            </p:cNvPr>
            <p:cNvSpPr/>
            <p:nvPr/>
          </p:nvSpPr>
          <p:spPr>
            <a:xfrm>
              <a:off x="9413742" y="1197123"/>
              <a:ext cx="7774" cy="1"/>
            </a:xfrm>
            <a:custGeom>
              <a:avLst/>
              <a:gdLst/>
              <a:ahLst/>
              <a:cxnLst/>
              <a:rect l="0" t="0" r="0" b="0"/>
              <a:pathLst>
                <a:path w="7774" h="1">
                  <a:moveTo>
                    <a:pt x="7773" y="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B44EB6E-C0F2-40E2-A63A-99EB7F44EB26}"/>
                </a:ext>
              </a:extLst>
            </p:cNvPr>
            <p:cNvSpPr/>
            <p:nvPr/>
          </p:nvSpPr>
          <p:spPr>
            <a:xfrm>
              <a:off x="9426542" y="1235991"/>
              <a:ext cx="26068" cy="108830"/>
            </a:xfrm>
            <a:custGeom>
              <a:avLst/>
              <a:gdLst/>
              <a:ahLst/>
              <a:cxnLst/>
              <a:rect l="0" t="0" r="0" b="0"/>
              <a:pathLst>
                <a:path w="26068" h="108830">
                  <a:moveTo>
                    <a:pt x="26067" y="0"/>
                  </a:moveTo>
                  <a:lnTo>
                    <a:pt x="15309" y="31521"/>
                  </a:lnTo>
                  <a:lnTo>
                    <a:pt x="1100" y="62272"/>
                  </a:lnTo>
                  <a:lnTo>
                    <a:pt x="0" y="77773"/>
                  </a:lnTo>
                  <a:lnTo>
                    <a:pt x="2389" y="91571"/>
                  </a:lnTo>
                  <a:lnTo>
                    <a:pt x="10520" y="1088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BD4E855-052F-40B0-AC88-9DA70EAE0B80}"/>
                </a:ext>
              </a:extLst>
            </p:cNvPr>
            <p:cNvSpPr/>
            <p:nvPr/>
          </p:nvSpPr>
          <p:spPr>
            <a:xfrm>
              <a:off x="9025065" y="1554705"/>
              <a:ext cx="30624" cy="163246"/>
            </a:xfrm>
            <a:custGeom>
              <a:avLst/>
              <a:gdLst/>
              <a:ahLst/>
              <a:cxnLst/>
              <a:rect l="0" t="0" r="0" b="0"/>
              <a:pathLst>
                <a:path w="30624" h="163246">
                  <a:moveTo>
                    <a:pt x="0" y="0"/>
                  </a:moveTo>
                  <a:lnTo>
                    <a:pt x="11549" y="13276"/>
                  </a:lnTo>
                  <a:lnTo>
                    <a:pt x="25726" y="47366"/>
                  </a:lnTo>
                  <a:lnTo>
                    <a:pt x="30623" y="104166"/>
                  </a:lnTo>
                  <a:lnTo>
                    <a:pt x="26828" y="130769"/>
                  </a:lnTo>
                  <a:lnTo>
                    <a:pt x="16106" y="150935"/>
                  </a:lnTo>
                  <a:lnTo>
                    <a:pt x="9173" y="157774"/>
                  </a:lnTo>
                  <a:lnTo>
                    <a:pt x="0" y="16324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10BDBBD-287B-4DD0-B6AF-1E91296288C3}"/>
                </a:ext>
              </a:extLst>
            </p:cNvPr>
            <p:cNvSpPr/>
            <p:nvPr/>
          </p:nvSpPr>
          <p:spPr>
            <a:xfrm>
              <a:off x="8993971" y="1523004"/>
              <a:ext cx="23321" cy="16155"/>
            </a:xfrm>
            <a:custGeom>
              <a:avLst/>
              <a:gdLst/>
              <a:ahLst/>
              <a:cxnLst/>
              <a:rect l="0" t="0" r="0" b="0"/>
              <a:pathLst>
                <a:path w="23321" h="16155">
                  <a:moveTo>
                    <a:pt x="0" y="16154"/>
                  </a:moveTo>
                  <a:lnTo>
                    <a:pt x="4127" y="3774"/>
                  </a:lnTo>
                  <a:lnTo>
                    <a:pt x="7070" y="991"/>
                  </a:lnTo>
                  <a:lnTo>
                    <a:pt x="10760" y="0"/>
                  </a:lnTo>
                  <a:lnTo>
                    <a:pt x="23320" y="60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F45CA66-4237-4172-8321-4CAC029E24DB}"/>
                </a:ext>
              </a:extLst>
            </p:cNvPr>
            <p:cNvSpPr/>
            <p:nvPr/>
          </p:nvSpPr>
          <p:spPr>
            <a:xfrm>
              <a:off x="9056160" y="1523611"/>
              <a:ext cx="108830" cy="70587"/>
            </a:xfrm>
            <a:custGeom>
              <a:avLst/>
              <a:gdLst/>
              <a:ahLst/>
              <a:cxnLst/>
              <a:rect l="0" t="0" r="0" b="0"/>
              <a:pathLst>
                <a:path w="108830" h="70587">
                  <a:moveTo>
                    <a:pt x="0" y="0"/>
                  </a:moveTo>
                  <a:lnTo>
                    <a:pt x="22400" y="54819"/>
                  </a:lnTo>
                  <a:lnTo>
                    <a:pt x="34139" y="65535"/>
                  </a:lnTo>
                  <a:lnTo>
                    <a:pt x="40898" y="69602"/>
                  </a:lnTo>
                  <a:lnTo>
                    <a:pt x="47994" y="70586"/>
                  </a:lnTo>
                  <a:lnTo>
                    <a:pt x="62789" y="67073"/>
                  </a:lnTo>
                  <a:lnTo>
                    <a:pt x="73395" y="57449"/>
                  </a:lnTo>
                  <a:lnTo>
                    <a:pt x="87243" y="30158"/>
                  </a:lnTo>
                  <a:lnTo>
                    <a:pt x="90120" y="28743"/>
                  </a:lnTo>
                  <a:lnTo>
                    <a:pt x="92902" y="31254"/>
                  </a:lnTo>
                  <a:lnTo>
                    <a:pt x="108829" y="6218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D4911E5-FC25-41C4-AC0F-5DEE40DDA3EB}"/>
                </a:ext>
              </a:extLst>
            </p:cNvPr>
            <p:cNvSpPr/>
            <p:nvPr/>
          </p:nvSpPr>
          <p:spPr>
            <a:xfrm>
              <a:off x="9211630" y="1531385"/>
              <a:ext cx="7774" cy="38869"/>
            </a:xfrm>
            <a:custGeom>
              <a:avLst/>
              <a:gdLst/>
              <a:ahLst/>
              <a:cxnLst/>
              <a:rect l="0" t="0" r="0" b="0"/>
              <a:pathLst>
                <a:path w="7774" h="38869">
                  <a:moveTo>
                    <a:pt x="0" y="0"/>
                  </a:moveTo>
                  <a:lnTo>
                    <a:pt x="7773" y="3886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FAFB1A-EF9D-43C2-953C-71656F113EB2}"/>
                </a:ext>
              </a:extLst>
            </p:cNvPr>
            <p:cNvSpPr/>
            <p:nvPr/>
          </p:nvSpPr>
          <p:spPr>
            <a:xfrm>
              <a:off x="9211630" y="1476970"/>
              <a:ext cx="15548" cy="31095"/>
            </a:xfrm>
            <a:custGeom>
              <a:avLst/>
              <a:gdLst/>
              <a:ahLst/>
              <a:cxnLst/>
              <a:rect l="0" t="0" r="0" b="0"/>
              <a:pathLst>
                <a:path w="15548" h="31095">
                  <a:moveTo>
                    <a:pt x="15547" y="31094"/>
                  </a:moveTo>
                  <a:lnTo>
                    <a:pt x="7091" y="1033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180115A-A3E7-46C2-9D5C-8FC7CDB21491}"/>
                </a:ext>
              </a:extLst>
            </p:cNvPr>
            <p:cNvSpPr/>
            <p:nvPr/>
          </p:nvSpPr>
          <p:spPr>
            <a:xfrm>
              <a:off x="9295092" y="1515838"/>
              <a:ext cx="79783" cy="39895"/>
            </a:xfrm>
            <a:custGeom>
              <a:avLst/>
              <a:gdLst/>
              <a:ahLst/>
              <a:cxnLst/>
              <a:rect l="0" t="0" r="0" b="0"/>
              <a:pathLst>
                <a:path w="79783" h="39895">
                  <a:moveTo>
                    <a:pt x="9820" y="0"/>
                  </a:moveTo>
                  <a:lnTo>
                    <a:pt x="1567" y="8253"/>
                  </a:lnTo>
                  <a:lnTo>
                    <a:pt x="0" y="13276"/>
                  </a:lnTo>
                  <a:lnTo>
                    <a:pt x="561" y="25766"/>
                  </a:lnTo>
                  <a:lnTo>
                    <a:pt x="3647" y="30997"/>
                  </a:lnTo>
                  <a:lnTo>
                    <a:pt x="13987" y="39112"/>
                  </a:lnTo>
                  <a:lnTo>
                    <a:pt x="20371" y="39894"/>
                  </a:lnTo>
                  <a:lnTo>
                    <a:pt x="34376" y="36157"/>
                  </a:lnTo>
                  <a:lnTo>
                    <a:pt x="46934" y="26434"/>
                  </a:lnTo>
                  <a:lnTo>
                    <a:pt x="52702" y="20214"/>
                  </a:lnTo>
                  <a:lnTo>
                    <a:pt x="58274" y="17795"/>
                  </a:lnTo>
                  <a:lnTo>
                    <a:pt x="63715" y="17909"/>
                  </a:lnTo>
                  <a:lnTo>
                    <a:pt x="69071" y="19713"/>
                  </a:lnTo>
                  <a:lnTo>
                    <a:pt x="72642" y="22643"/>
                  </a:lnTo>
                  <a:lnTo>
                    <a:pt x="79782" y="3886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AD83744-655F-446D-B260-FF9F44EDC008}"/>
              </a:ext>
            </a:extLst>
          </p:cNvPr>
          <p:cNvGrpSpPr/>
          <p:nvPr/>
        </p:nvGrpSpPr>
        <p:grpSpPr>
          <a:xfrm>
            <a:off x="3016129" y="1679082"/>
            <a:ext cx="6812913" cy="2960527"/>
            <a:chOff x="3016129" y="1679082"/>
            <a:chExt cx="6812913" cy="2960527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62070C3-0EF7-4787-8893-8D200FA8EBA6}"/>
                </a:ext>
              </a:extLst>
            </p:cNvPr>
            <p:cNvSpPr/>
            <p:nvPr/>
          </p:nvSpPr>
          <p:spPr>
            <a:xfrm>
              <a:off x="3016129" y="3793481"/>
              <a:ext cx="5767958" cy="846128"/>
            </a:xfrm>
            <a:custGeom>
              <a:avLst/>
              <a:gdLst/>
              <a:ahLst/>
              <a:cxnLst/>
              <a:rect l="0" t="0" r="0" b="0"/>
              <a:pathLst>
                <a:path w="5767958" h="846128">
                  <a:moveTo>
                    <a:pt x="0" y="295394"/>
                  </a:moveTo>
                  <a:lnTo>
                    <a:pt x="18618" y="309534"/>
                  </a:lnTo>
                  <a:lnTo>
                    <a:pt x="61594" y="368894"/>
                  </a:lnTo>
                  <a:lnTo>
                    <a:pt x="95593" y="427240"/>
                  </a:lnTo>
                  <a:lnTo>
                    <a:pt x="134012" y="487342"/>
                  </a:lnTo>
                  <a:lnTo>
                    <a:pt x="190222" y="538991"/>
                  </a:lnTo>
                  <a:lnTo>
                    <a:pt x="252066" y="580429"/>
                  </a:lnTo>
                  <a:lnTo>
                    <a:pt x="314226" y="610656"/>
                  </a:lnTo>
                  <a:lnTo>
                    <a:pt x="359042" y="628121"/>
                  </a:lnTo>
                  <a:lnTo>
                    <a:pt x="409478" y="644521"/>
                  </a:lnTo>
                  <a:lnTo>
                    <a:pt x="464428" y="660447"/>
                  </a:lnTo>
                  <a:lnTo>
                    <a:pt x="523400" y="676163"/>
                  </a:lnTo>
                  <a:lnTo>
                    <a:pt x="555363" y="683981"/>
                  </a:lnTo>
                  <a:lnTo>
                    <a:pt x="588765" y="691785"/>
                  </a:lnTo>
                  <a:lnTo>
                    <a:pt x="623124" y="699578"/>
                  </a:lnTo>
                  <a:lnTo>
                    <a:pt x="658986" y="706501"/>
                  </a:lnTo>
                  <a:lnTo>
                    <a:pt x="695851" y="712844"/>
                  </a:lnTo>
                  <a:lnTo>
                    <a:pt x="733383" y="718799"/>
                  </a:lnTo>
                  <a:lnTo>
                    <a:pt x="772224" y="724498"/>
                  </a:lnTo>
                  <a:lnTo>
                    <a:pt x="811937" y="730024"/>
                  </a:lnTo>
                  <a:lnTo>
                    <a:pt x="852232" y="735436"/>
                  </a:lnTo>
                  <a:lnTo>
                    <a:pt x="893779" y="740771"/>
                  </a:lnTo>
                  <a:lnTo>
                    <a:pt x="936160" y="746055"/>
                  </a:lnTo>
                  <a:lnTo>
                    <a:pt x="979098" y="751306"/>
                  </a:lnTo>
                  <a:lnTo>
                    <a:pt x="1023270" y="755669"/>
                  </a:lnTo>
                  <a:lnTo>
                    <a:pt x="1068265" y="759443"/>
                  </a:lnTo>
                  <a:lnTo>
                    <a:pt x="1113809" y="762821"/>
                  </a:lnTo>
                  <a:lnTo>
                    <a:pt x="1159718" y="766802"/>
                  </a:lnTo>
                  <a:lnTo>
                    <a:pt x="1205872" y="771183"/>
                  </a:lnTo>
                  <a:lnTo>
                    <a:pt x="1252188" y="775831"/>
                  </a:lnTo>
                  <a:lnTo>
                    <a:pt x="1299476" y="779793"/>
                  </a:lnTo>
                  <a:lnTo>
                    <a:pt x="1347412" y="783299"/>
                  </a:lnTo>
                  <a:lnTo>
                    <a:pt x="1395780" y="786499"/>
                  </a:lnTo>
                  <a:lnTo>
                    <a:pt x="1445300" y="789496"/>
                  </a:lnTo>
                  <a:lnTo>
                    <a:pt x="1495588" y="792358"/>
                  </a:lnTo>
                  <a:lnTo>
                    <a:pt x="1546388" y="795130"/>
                  </a:lnTo>
                  <a:lnTo>
                    <a:pt x="1597529" y="797842"/>
                  </a:lnTo>
                  <a:lnTo>
                    <a:pt x="1648897" y="800513"/>
                  </a:lnTo>
                  <a:lnTo>
                    <a:pt x="1700418" y="803157"/>
                  </a:lnTo>
                  <a:lnTo>
                    <a:pt x="1752903" y="805784"/>
                  </a:lnTo>
                  <a:lnTo>
                    <a:pt x="1806031" y="808399"/>
                  </a:lnTo>
                  <a:lnTo>
                    <a:pt x="1859588" y="811007"/>
                  </a:lnTo>
                  <a:lnTo>
                    <a:pt x="1913431" y="813608"/>
                  </a:lnTo>
                  <a:lnTo>
                    <a:pt x="1967465" y="816207"/>
                  </a:lnTo>
                  <a:lnTo>
                    <a:pt x="2021625" y="818803"/>
                  </a:lnTo>
                  <a:lnTo>
                    <a:pt x="2075870" y="821397"/>
                  </a:lnTo>
                  <a:lnTo>
                    <a:pt x="2130172" y="823990"/>
                  </a:lnTo>
                  <a:lnTo>
                    <a:pt x="2184511" y="826583"/>
                  </a:lnTo>
                  <a:lnTo>
                    <a:pt x="2239739" y="828311"/>
                  </a:lnTo>
                  <a:lnTo>
                    <a:pt x="2295560" y="829464"/>
                  </a:lnTo>
                  <a:lnTo>
                    <a:pt x="2351776" y="830232"/>
                  </a:lnTo>
                  <a:lnTo>
                    <a:pt x="2407392" y="831608"/>
                  </a:lnTo>
                  <a:lnTo>
                    <a:pt x="2462607" y="833389"/>
                  </a:lnTo>
                  <a:lnTo>
                    <a:pt x="2517555" y="835439"/>
                  </a:lnTo>
                  <a:lnTo>
                    <a:pt x="2573189" y="836807"/>
                  </a:lnTo>
                  <a:lnTo>
                    <a:pt x="2629281" y="837718"/>
                  </a:lnTo>
                  <a:lnTo>
                    <a:pt x="2685677" y="838326"/>
                  </a:lnTo>
                  <a:lnTo>
                    <a:pt x="2742276" y="839595"/>
                  </a:lnTo>
                  <a:lnTo>
                    <a:pt x="2799011" y="841304"/>
                  </a:lnTo>
                  <a:lnTo>
                    <a:pt x="2855837" y="843308"/>
                  </a:lnTo>
                  <a:lnTo>
                    <a:pt x="2912722" y="844643"/>
                  </a:lnTo>
                  <a:lnTo>
                    <a:pt x="2969647" y="845534"/>
                  </a:lnTo>
                  <a:lnTo>
                    <a:pt x="3026600" y="846127"/>
                  </a:lnTo>
                  <a:lnTo>
                    <a:pt x="3083570" y="845659"/>
                  </a:lnTo>
                  <a:lnTo>
                    <a:pt x="3140552" y="844484"/>
                  </a:lnTo>
                  <a:lnTo>
                    <a:pt x="3197542" y="842836"/>
                  </a:lnTo>
                  <a:lnTo>
                    <a:pt x="3254537" y="841738"/>
                  </a:lnTo>
                  <a:lnTo>
                    <a:pt x="3311536" y="841005"/>
                  </a:lnTo>
                  <a:lnTo>
                    <a:pt x="3368538" y="840518"/>
                  </a:lnTo>
                  <a:lnTo>
                    <a:pt x="3425541" y="838465"/>
                  </a:lnTo>
                  <a:lnTo>
                    <a:pt x="3482544" y="835369"/>
                  </a:lnTo>
                  <a:lnTo>
                    <a:pt x="3539548" y="831577"/>
                  </a:lnTo>
                  <a:lnTo>
                    <a:pt x="3596553" y="827322"/>
                  </a:lnTo>
                  <a:lnTo>
                    <a:pt x="3653558" y="822758"/>
                  </a:lnTo>
                  <a:lnTo>
                    <a:pt x="3710564" y="817988"/>
                  </a:lnTo>
                  <a:lnTo>
                    <a:pt x="3767569" y="812216"/>
                  </a:lnTo>
                  <a:lnTo>
                    <a:pt x="3824575" y="805778"/>
                  </a:lnTo>
                  <a:lnTo>
                    <a:pt x="3881581" y="798894"/>
                  </a:lnTo>
                  <a:lnTo>
                    <a:pt x="3938587" y="791714"/>
                  </a:lnTo>
                  <a:lnTo>
                    <a:pt x="3995593" y="784336"/>
                  </a:lnTo>
                  <a:lnTo>
                    <a:pt x="4052598" y="776826"/>
                  </a:lnTo>
                  <a:lnTo>
                    <a:pt x="4108741" y="768365"/>
                  </a:lnTo>
                  <a:lnTo>
                    <a:pt x="4164306" y="759269"/>
                  </a:lnTo>
                  <a:lnTo>
                    <a:pt x="4219489" y="749750"/>
                  </a:lnTo>
                  <a:lnTo>
                    <a:pt x="4274416" y="739085"/>
                  </a:lnTo>
                  <a:lnTo>
                    <a:pt x="4329173" y="727657"/>
                  </a:lnTo>
                  <a:lnTo>
                    <a:pt x="4383815" y="715719"/>
                  </a:lnTo>
                  <a:lnTo>
                    <a:pt x="4436654" y="703443"/>
                  </a:lnTo>
                  <a:lnTo>
                    <a:pt x="4488290" y="690939"/>
                  </a:lnTo>
                  <a:lnTo>
                    <a:pt x="4539125" y="678285"/>
                  </a:lnTo>
                  <a:lnTo>
                    <a:pt x="4589425" y="664667"/>
                  </a:lnTo>
                  <a:lnTo>
                    <a:pt x="4639370" y="650405"/>
                  </a:lnTo>
                  <a:lnTo>
                    <a:pt x="4689077" y="635715"/>
                  </a:lnTo>
                  <a:lnTo>
                    <a:pt x="4736899" y="621603"/>
                  </a:lnTo>
                  <a:lnTo>
                    <a:pt x="4783463" y="607877"/>
                  </a:lnTo>
                  <a:lnTo>
                    <a:pt x="4829190" y="594407"/>
                  </a:lnTo>
                  <a:lnTo>
                    <a:pt x="4873493" y="579382"/>
                  </a:lnTo>
                  <a:lnTo>
                    <a:pt x="4916848" y="563318"/>
                  </a:lnTo>
                  <a:lnTo>
                    <a:pt x="4959572" y="546563"/>
                  </a:lnTo>
                  <a:lnTo>
                    <a:pt x="5000146" y="530211"/>
                  </a:lnTo>
                  <a:lnTo>
                    <a:pt x="5039288" y="514127"/>
                  </a:lnTo>
                  <a:lnTo>
                    <a:pt x="5077474" y="498222"/>
                  </a:lnTo>
                  <a:lnTo>
                    <a:pt x="5114161" y="482436"/>
                  </a:lnTo>
                  <a:lnTo>
                    <a:pt x="5149847" y="466730"/>
                  </a:lnTo>
                  <a:lnTo>
                    <a:pt x="5184867" y="451077"/>
                  </a:lnTo>
                  <a:lnTo>
                    <a:pt x="5217713" y="434595"/>
                  </a:lnTo>
                  <a:lnTo>
                    <a:pt x="5279545" y="400160"/>
                  </a:lnTo>
                  <a:lnTo>
                    <a:pt x="5334090" y="367005"/>
                  </a:lnTo>
                  <a:lnTo>
                    <a:pt x="5384244" y="334995"/>
                  </a:lnTo>
                  <a:lnTo>
                    <a:pt x="5432447" y="303494"/>
                  </a:lnTo>
                  <a:lnTo>
                    <a:pt x="5477477" y="272219"/>
                  </a:lnTo>
                  <a:lnTo>
                    <a:pt x="5539374" y="225476"/>
                  </a:lnTo>
                  <a:lnTo>
                    <a:pt x="5593703" y="178804"/>
                  </a:lnTo>
                  <a:lnTo>
                    <a:pt x="5642622" y="132154"/>
                  </a:lnTo>
                  <a:lnTo>
                    <a:pt x="5701453" y="69963"/>
                  </a:lnTo>
                  <a:lnTo>
                    <a:pt x="5756213" y="12199"/>
                  </a:lnTo>
                  <a:lnTo>
                    <a:pt x="5767957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19394A5-A0A8-4C21-807E-8ADC640DFBFD}"/>
                </a:ext>
              </a:extLst>
            </p:cNvPr>
            <p:cNvSpPr/>
            <p:nvPr/>
          </p:nvSpPr>
          <p:spPr>
            <a:xfrm>
              <a:off x="8597521" y="3797931"/>
              <a:ext cx="194339" cy="112154"/>
            </a:xfrm>
            <a:custGeom>
              <a:avLst/>
              <a:gdLst/>
              <a:ahLst/>
              <a:cxnLst/>
              <a:rect l="0" t="0" r="0" b="0"/>
              <a:pathLst>
                <a:path w="194339" h="112154">
                  <a:moveTo>
                    <a:pt x="0" y="11097"/>
                  </a:moveTo>
                  <a:lnTo>
                    <a:pt x="4126" y="23478"/>
                  </a:lnTo>
                  <a:lnTo>
                    <a:pt x="7933" y="26260"/>
                  </a:lnTo>
                  <a:lnTo>
                    <a:pt x="13063" y="27252"/>
                  </a:lnTo>
                  <a:lnTo>
                    <a:pt x="19072" y="27049"/>
                  </a:lnTo>
                  <a:lnTo>
                    <a:pt x="76374" y="6356"/>
                  </a:lnTo>
                  <a:lnTo>
                    <a:pt x="106603" y="0"/>
                  </a:lnTo>
                  <a:lnTo>
                    <a:pt x="127129" y="1270"/>
                  </a:lnTo>
                  <a:lnTo>
                    <a:pt x="153983" y="10969"/>
                  </a:lnTo>
                  <a:lnTo>
                    <a:pt x="165750" y="24572"/>
                  </a:lnTo>
                  <a:lnTo>
                    <a:pt x="186102" y="81560"/>
                  </a:lnTo>
                  <a:lnTo>
                    <a:pt x="194338" y="11215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457E915-05A2-43B2-A5F2-BBC829E2E3FB}"/>
                </a:ext>
              </a:extLst>
            </p:cNvPr>
            <p:cNvSpPr/>
            <p:nvPr/>
          </p:nvSpPr>
          <p:spPr>
            <a:xfrm>
              <a:off x="8457598" y="3565640"/>
              <a:ext cx="147698" cy="201433"/>
            </a:xfrm>
            <a:custGeom>
              <a:avLst/>
              <a:gdLst/>
              <a:ahLst/>
              <a:cxnLst/>
              <a:rect l="0" t="0" r="0" b="0"/>
              <a:pathLst>
                <a:path w="147698" h="201433">
                  <a:moveTo>
                    <a:pt x="147697" y="25730"/>
                  </a:moveTo>
                  <a:lnTo>
                    <a:pt x="143569" y="13350"/>
                  </a:lnTo>
                  <a:lnTo>
                    <a:pt x="134634" y="4968"/>
                  </a:lnTo>
                  <a:lnTo>
                    <a:pt x="128624" y="1524"/>
                  </a:lnTo>
                  <a:lnTo>
                    <a:pt x="112732" y="0"/>
                  </a:lnTo>
                  <a:lnTo>
                    <a:pt x="93289" y="3929"/>
                  </a:lnTo>
                  <a:lnTo>
                    <a:pt x="59791" y="20710"/>
                  </a:lnTo>
                  <a:lnTo>
                    <a:pt x="33550" y="42956"/>
                  </a:lnTo>
                  <a:lnTo>
                    <a:pt x="20381" y="61313"/>
                  </a:lnTo>
                  <a:lnTo>
                    <a:pt x="15680" y="78685"/>
                  </a:lnTo>
                  <a:lnTo>
                    <a:pt x="15635" y="86945"/>
                  </a:lnTo>
                  <a:lnTo>
                    <a:pt x="19061" y="93315"/>
                  </a:lnTo>
                  <a:lnTo>
                    <a:pt x="32080" y="102696"/>
                  </a:lnTo>
                  <a:lnTo>
                    <a:pt x="58833" y="112834"/>
                  </a:lnTo>
                  <a:lnTo>
                    <a:pt x="110616" y="122805"/>
                  </a:lnTo>
                  <a:lnTo>
                    <a:pt x="117794" y="126723"/>
                  </a:lnTo>
                  <a:lnTo>
                    <a:pt x="121716" y="133654"/>
                  </a:lnTo>
                  <a:lnTo>
                    <a:pt x="123769" y="152871"/>
                  </a:lnTo>
                  <a:lnTo>
                    <a:pt x="119500" y="168897"/>
                  </a:lnTo>
                  <a:lnTo>
                    <a:pt x="115943" y="175589"/>
                  </a:lnTo>
                  <a:lnTo>
                    <a:pt x="94431" y="193262"/>
                  </a:lnTo>
                  <a:lnTo>
                    <a:pt x="75943" y="199516"/>
                  </a:lnTo>
                  <a:lnTo>
                    <a:pt x="57074" y="201432"/>
                  </a:lnTo>
                  <a:lnTo>
                    <a:pt x="40048" y="199406"/>
                  </a:lnTo>
                  <a:lnTo>
                    <a:pt x="15896" y="189282"/>
                  </a:lnTo>
                  <a:lnTo>
                    <a:pt x="10598" y="183997"/>
                  </a:lnTo>
                  <a:lnTo>
                    <a:pt x="0" y="15788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76FFA2A-F299-441A-9B50-296891847B4F}"/>
                </a:ext>
              </a:extLst>
            </p:cNvPr>
            <p:cNvSpPr/>
            <p:nvPr/>
          </p:nvSpPr>
          <p:spPr>
            <a:xfrm>
              <a:off x="8658916" y="3653138"/>
              <a:ext cx="55209" cy="85930"/>
            </a:xfrm>
            <a:custGeom>
              <a:avLst/>
              <a:gdLst/>
              <a:ahLst/>
              <a:cxnLst/>
              <a:rect l="0" t="0" r="0" b="0"/>
              <a:pathLst>
                <a:path w="55209" h="85930">
                  <a:moveTo>
                    <a:pt x="16341" y="23740"/>
                  </a:moveTo>
                  <a:lnTo>
                    <a:pt x="20467" y="36120"/>
                  </a:lnTo>
                  <a:lnTo>
                    <a:pt x="24273" y="38039"/>
                  </a:lnTo>
                  <a:lnTo>
                    <a:pt x="29403" y="37592"/>
                  </a:lnTo>
                  <a:lnTo>
                    <a:pt x="35414" y="35566"/>
                  </a:lnTo>
                  <a:lnTo>
                    <a:pt x="46699" y="26405"/>
                  </a:lnTo>
                  <a:lnTo>
                    <a:pt x="52127" y="20335"/>
                  </a:lnTo>
                  <a:lnTo>
                    <a:pt x="54018" y="14560"/>
                  </a:lnTo>
                  <a:lnTo>
                    <a:pt x="53551" y="8983"/>
                  </a:lnTo>
                  <a:lnTo>
                    <a:pt x="51513" y="3537"/>
                  </a:lnTo>
                  <a:lnTo>
                    <a:pt x="47563" y="770"/>
                  </a:lnTo>
                  <a:lnTo>
                    <a:pt x="36263" y="0"/>
                  </a:lnTo>
                  <a:lnTo>
                    <a:pt x="24907" y="4839"/>
                  </a:lnTo>
                  <a:lnTo>
                    <a:pt x="14102" y="13613"/>
                  </a:lnTo>
                  <a:lnTo>
                    <a:pt x="3541" y="26149"/>
                  </a:lnTo>
                  <a:lnTo>
                    <a:pt x="0" y="42661"/>
                  </a:lnTo>
                  <a:lnTo>
                    <a:pt x="2168" y="59789"/>
                  </a:lnTo>
                  <a:lnTo>
                    <a:pt x="8889" y="73159"/>
                  </a:lnTo>
                  <a:lnTo>
                    <a:pt x="15692" y="77416"/>
                  </a:lnTo>
                  <a:lnTo>
                    <a:pt x="55208" y="8592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134F00-ED18-4AAA-99FC-926679D66E4B}"/>
                </a:ext>
              </a:extLst>
            </p:cNvPr>
            <p:cNvSpPr/>
            <p:nvPr/>
          </p:nvSpPr>
          <p:spPr>
            <a:xfrm>
              <a:off x="8774098" y="3629340"/>
              <a:ext cx="297610" cy="105725"/>
            </a:xfrm>
            <a:custGeom>
              <a:avLst/>
              <a:gdLst/>
              <a:ahLst/>
              <a:cxnLst/>
              <a:rect l="0" t="0" r="0" b="0"/>
              <a:pathLst>
                <a:path w="297610" h="105725">
                  <a:moveTo>
                    <a:pt x="56629" y="16444"/>
                  </a:moveTo>
                  <a:lnTo>
                    <a:pt x="33532" y="23514"/>
                  </a:lnTo>
                  <a:lnTo>
                    <a:pt x="21604" y="31391"/>
                  </a:lnTo>
                  <a:lnTo>
                    <a:pt x="12847" y="42953"/>
                  </a:lnTo>
                  <a:lnTo>
                    <a:pt x="188" y="71489"/>
                  </a:lnTo>
                  <a:lnTo>
                    <a:pt x="0" y="78188"/>
                  </a:lnTo>
                  <a:lnTo>
                    <a:pt x="4396" y="90240"/>
                  </a:lnTo>
                  <a:lnTo>
                    <a:pt x="14413" y="99051"/>
                  </a:lnTo>
                  <a:lnTo>
                    <a:pt x="20712" y="102609"/>
                  </a:lnTo>
                  <a:lnTo>
                    <a:pt x="39227" y="104260"/>
                  </a:lnTo>
                  <a:lnTo>
                    <a:pt x="78048" y="98282"/>
                  </a:lnTo>
                  <a:lnTo>
                    <a:pt x="102707" y="87142"/>
                  </a:lnTo>
                  <a:lnTo>
                    <a:pt x="113960" y="75504"/>
                  </a:lnTo>
                  <a:lnTo>
                    <a:pt x="128221" y="46921"/>
                  </a:lnTo>
                  <a:lnTo>
                    <a:pt x="135742" y="12707"/>
                  </a:lnTo>
                  <a:lnTo>
                    <a:pt x="146205" y="2403"/>
                  </a:lnTo>
                  <a:lnTo>
                    <a:pt x="152623" y="174"/>
                  </a:lnTo>
                  <a:lnTo>
                    <a:pt x="166663" y="0"/>
                  </a:lnTo>
                  <a:lnTo>
                    <a:pt x="172308" y="2890"/>
                  </a:lnTo>
                  <a:lnTo>
                    <a:pt x="180882" y="13012"/>
                  </a:lnTo>
                  <a:lnTo>
                    <a:pt x="182965" y="30754"/>
                  </a:lnTo>
                  <a:lnTo>
                    <a:pt x="181393" y="73206"/>
                  </a:lnTo>
                  <a:lnTo>
                    <a:pt x="185785" y="89464"/>
                  </a:lnTo>
                  <a:lnTo>
                    <a:pt x="189373" y="96219"/>
                  </a:lnTo>
                  <a:lnTo>
                    <a:pt x="195222" y="100721"/>
                  </a:lnTo>
                  <a:lnTo>
                    <a:pt x="210933" y="105724"/>
                  </a:lnTo>
                  <a:lnTo>
                    <a:pt x="235075" y="104414"/>
                  </a:lnTo>
                  <a:lnTo>
                    <a:pt x="250813" y="96137"/>
                  </a:lnTo>
                  <a:lnTo>
                    <a:pt x="271939" y="76909"/>
                  </a:lnTo>
                  <a:lnTo>
                    <a:pt x="277905" y="69710"/>
                  </a:lnTo>
                  <a:lnTo>
                    <a:pt x="281017" y="62320"/>
                  </a:lnTo>
                  <a:lnTo>
                    <a:pt x="282172" y="47198"/>
                  </a:lnTo>
                  <a:lnTo>
                    <a:pt x="280408" y="43857"/>
                  </a:lnTo>
                  <a:lnTo>
                    <a:pt x="277505" y="43357"/>
                  </a:lnTo>
                  <a:lnTo>
                    <a:pt x="273842" y="44750"/>
                  </a:lnTo>
                  <a:lnTo>
                    <a:pt x="267468" y="55513"/>
                  </a:lnTo>
                  <a:lnTo>
                    <a:pt x="264558" y="63219"/>
                  </a:lnTo>
                  <a:lnTo>
                    <a:pt x="264346" y="70948"/>
                  </a:lnTo>
                  <a:lnTo>
                    <a:pt x="268718" y="86446"/>
                  </a:lnTo>
                  <a:lnTo>
                    <a:pt x="273165" y="91615"/>
                  </a:lnTo>
                  <a:lnTo>
                    <a:pt x="297609" y="10195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5BC7C70-BCA9-46F4-94D9-0631339668A0}"/>
                </a:ext>
              </a:extLst>
            </p:cNvPr>
            <p:cNvSpPr/>
            <p:nvPr/>
          </p:nvSpPr>
          <p:spPr>
            <a:xfrm>
              <a:off x="9127262" y="3549865"/>
              <a:ext cx="107689" cy="158109"/>
            </a:xfrm>
            <a:custGeom>
              <a:avLst/>
              <a:gdLst/>
              <a:ahLst/>
              <a:cxnLst/>
              <a:rect l="0" t="0" r="0" b="0"/>
              <a:pathLst>
                <a:path w="107689" h="158109">
                  <a:moveTo>
                    <a:pt x="14406" y="33731"/>
                  </a:moveTo>
                  <a:lnTo>
                    <a:pt x="3586" y="1273"/>
                  </a:lnTo>
                  <a:lnTo>
                    <a:pt x="2011" y="0"/>
                  </a:lnTo>
                  <a:lnTo>
                    <a:pt x="961" y="2607"/>
                  </a:lnTo>
                  <a:lnTo>
                    <a:pt x="0" y="40093"/>
                  </a:lnTo>
                  <a:lnTo>
                    <a:pt x="12143" y="99570"/>
                  </a:lnTo>
                  <a:lnTo>
                    <a:pt x="20687" y="152723"/>
                  </a:lnTo>
                  <a:lnTo>
                    <a:pt x="22913" y="156246"/>
                  </a:lnTo>
                  <a:lnTo>
                    <a:pt x="26123" y="155139"/>
                  </a:lnTo>
                  <a:lnTo>
                    <a:pt x="33434" y="145559"/>
                  </a:lnTo>
                  <a:lnTo>
                    <a:pt x="51994" y="114964"/>
                  </a:lnTo>
                  <a:lnTo>
                    <a:pt x="57603" y="112935"/>
                  </a:lnTo>
                  <a:lnTo>
                    <a:pt x="70745" y="115286"/>
                  </a:lnTo>
                  <a:lnTo>
                    <a:pt x="76151" y="119195"/>
                  </a:lnTo>
                  <a:lnTo>
                    <a:pt x="107688" y="15810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7AA10C-5B90-4F04-B005-58F791CE1533}"/>
                </a:ext>
              </a:extLst>
            </p:cNvPr>
            <p:cNvSpPr/>
            <p:nvPr/>
          </p:nvSpPr>
          <p:spPr>
            <a:xfrm>
              <a:off x="9196083" y="3536955"/>
              <a:ext cx="31095" cy="62189"/>
            </a:xfrm>
            <a:custGeom>
              <a:avLst/>
              <a:gdLst/>
              <a:ahLst/>
              <a:cxnLst/>
              <a:rect l="0" t="0" r="0" b="0"/>
              <a:pathLst>
                <a:path w="31095" h="62189">
                  <a:moveTo>
                    <a:pt x="31094" y="62188"/>
                  </a:moveTo>
                  <a:lnTo>
                    <a:pt x="114" y="2156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4D313C0-33F6-43EA-8FC6-D2F926A1CEC9}"/>
                </a:ext>
              </a:extLst>
            </p:cNvPr>
            <p:cNvSpPr/>
            <p:nvPr/>
          </p:nvSpPr>
          <p:spPr>
            <a:xfrm>
              <a:off x="9281592" y="3575822"/>
              <a:ext cx="124377" cy="99500"/>
            </a:xfrm>
            <a:custGeom>
              <a:avLst/>
              <a:gdLst/>
              <a:ahLst/>
              <a:cxnLst/>
              <a:rect l="0" t="0" r="0" b="0"/>
              <a:pathLst>
                <a:path w="124377" h="99500">
                  <a:moveTo>
                    <a:pt x="0" y="0"/>
                  </a:moveTo>
                  <a:lnTo>
                    <a:pt x="6153" y="27671"/>
                  </a:lnTo>
                  <a:lnTo>
                    <a:pt x="7632" y="85891"/>
                  </a:lnTo>
                  <a:lnTo>
                    <a:pt x="7679" y="96129"/>
                  </a:lnTo>
                  <a:lnTo>
                    <a:pt x="8574" y="99499"/>
                  </a:lnTo>
                  <a:lnTo>
                    <a:pt x="10034" y="98291"/>
                  </a:lnTo>
                  <a:lnTo>
                    <a:pt x="34796" y="40041"/>
                  </a:lnTo>
                  <a:lnTo>
                    <a:pt x="44543" y="27585"/>
                  </a:lnTo>
                  <a:lnTo>
                    <a:pt x="51289" y="24436"/>
                  </a:lnTo>
                  <a:lnTo>
                    <a:pt x="67996" y="23241"/>
                  </a:lnTo>
                  <a:lnTo>
                    <a:pt x="75561" y="25859"/>
                  </a:lnTo>
                  <a:lnTo>
                    <a:pt x="88572" y="35678"/>
                  </a:lnTo>
                  <a:lnTo>
                    <a:pt x="124376" y="9328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56DF26C-70C0-4395-8132-30360F15776A}"/>
                </a:ext>
              </a:extLst>
            </p:cNvPr>
            <p:cNvSpPr/>
            <p:nvPr/>
          </p:nvSpPr>
          <p:spPr>
            <a:xfrm>
              <a:off x="5923428" y="1805139"/>
              <a:ext cx="3905614" cy="1825099"/>
            </a:xfrm>
            <a:custGeom>
              <a:avLst/>
              <a:gdLst/>
              <a:ahLst/>
              <a:cxnLst/>
              <a:rect l="0" t="0" r="0" b="0"/>
              <a:pathLst>
                <a:path w="3905614" h="1825099">
                  <a:moveTo>
                    <a:pt x="3536955" y="1825098"/>
                  </a:moveTo>
                  <a:lnTo>
                    <a:pt x="3554710" y="1818029"/>
                  </a:lnTo>
                  <a:lnTo>
                    <a:pt x="3580955" y="1796006"/>
                  </a:lnTo>
                  <a:lnTo>
                    <a:pt x="3629755" y="1734374"/>
                  </a:lnTo>
                  <a:lnTo>
                    <a:pt x="3677883" y="1671856"/>
                  </a:lnTo>
                  <a:lnTo>
                    <a:pt x="3723607" y="1616976"/>
                  </a:lnTo>
                  <a:lnTo>
                    <a:pt x="3762399" y="1561745"/>
                  </a:lnTo>
                  <a:lnTo>
                    <a:pt x="3801257" y="1498393"/>
                  </a:lnTo>
                  <a:lnTo>
                    <a:pt x="3828223" y="1442617"/>
                  </a:lnTo>
                  <a:lnTo>
                    <a:pt x="3855525" y="1387037"/>
                  </a:lnTo>
                  <a:lnTo>
                    <a:pt x="3876146" y="1327050"/>
                  </a:lnTo>
                  <a:lnTo>
                    <a:pt x="3888223" y="1278488"/>
                  </a:lnTo>
                  <a:lnTo>
                    <a:pt x="3898135" y="1228110"/>
                  </a:lnTo>
                  <a:lnTo>
                    <a:pt x="3905613" y="1164659"/>
                  </a:lnTo>
                  <a:lnTo>
                    <a:pt x="3904633" y="1113673"/>
                  </a:lnTo>
                  <a:lnTo>
                    <a:pt x="3902999" y="1064400"/>
                  </a:lnTo>
                  <a:lnTo>
                    <a:pt x="3894261" y="1012853"/>
                  </a:lnTo>
                  <a:lnTo>
                    <a:pt x="3880731" y="963414"/>
                  </a:lnTo>
                  <a:lnTo>
                    <a:pt x="3861655" y="911818"/>
                  </a:lnTo>
                  <a:lnTo>
                    <a:pt x="3839593" y="862365"/>
                  </a:lnTo>
                  <a:lnTo>
                    <a:pt x="3812518" y="810764"/>
                  </a:lnTo>
                  <a:lnTo>
                    <a:pt x="3782615" y="761309"/>
                  </a:lnTo>
                  <a:lnTo>
                    <a:pt x="3747747" y="709708"/>
                  </a:lnTo>
                  <a:lnTo>
                    <a:pt x="3705938" y="656127"/>
                  </a:lnTo>
                  <a:lnTo>
                    <a:pt x="3660728" y="601959"/>
                  </a:lnTo>
                  <a:lnTo>
                    <a:pt x="3610385" y="551744"/>
                  </a:lnTo>
                  <a:lnTo>
                    <a:pt x="3557176" y="499918"/>
                  </a:lnTo>
                  <a:lnTo>
                    <a:pt x="3503119" y="450396"/>
                  </a:lnTo>
                  <a:lnTo>
                    <a:pt x="3440556" y="402902"/>
                  </a:lnTo>
                  <a:lnTo>
                    <a:pt x="3395647" y="371609"/>
                  </a:lnTo>
                  <a:lnTo>
                    <a:pt x="3349774" y="341289"/>
                  </a:lnTo>
                  <a:lnTo>
                    <a:pt x="3303475" y="313419"/>
                  </a:lnTo>
                  <a:lnTo>
                    <a:pt x="3254682" y="286636"/>
                  </a:lnTo>
                  <a:lnTo>
                    <a:pt x="3203343" y="260337"/>
                  </a:lnTo>
                  <a:lnTo>
                    <a:pt x="3148855" y="234254"/>
                  </a:lnTo>
                  <a:lnTo>
                    <a:pt x="3092967" y="208266"/>
                  </a:lnTo>
                  <a:lnTo>
                    <a:pt x="3035596" y="183184"/>
                  </a:lnTo>
                  <a:lnTo>
                    <a:pt x="2975548" y="160520"/>
                  </a:lnTo>
                  <a:lnTo>
                    <a:pt x="2914312" y="141234"/>
                  </a:lnTo>
                  <a:lnTo>
                    <a:pt x="2851682" y="123161"/>
                  </a:lnTo>
                  <a:lnTo>
                    <a:pt x="2819261" y="113505"/>
                  </a:lnTo>
                  <a:lnTo>
                    <a:pt x="2786419" y="103613"/>
                  </a:lnTo>
                  <a:lnTo>
                    <a:pt x="2752432" y="95291"/>
                  </a:lnTo>
                  <a:lnTo>
                    <a:pt x="2717682" y="88015"/>
                  </a:lnTo>
                  <a:lnTo>
                    <a:pt x="2682423" y="81437"/>
                  </a:lnTo>
                  <a:lnTo>
                    <a:pt x="2646825" y="74460"/>
                  </a:lnTo>
                  <a:lnTo>
                    <a:pt x="2611000" y="67218"/>
                  </a:lnTo>
                  <a:lnTo>
                    <a:pt x="2575025" y="59799"/>
                  </a:lnTo>
                  <a:lnTo>
                    <a:pt x="2538087" y="53125"/>
                  </a:lnTo>
                  <a:lnTo>
                    <a:pt x="2500504" y="46949"/>
                  </a:lnTo>
                  <a:lnTo>
                    <a:pt x="2462494" y="41104"/>
                  </a:lnTo>
                  <a:lnTo>
                    <a:pt x="2424197" y="35479"/>
                  </a:lnTo>
                  <a:lnTo>
                    <a:pt x="2385711" y="30002"/>
                  </a:lnTo>
                  <a:lnTo>
                    <a:pt x="2347097" y="24624"/>
                  </a:lnTo>
                  <a:lnTo>
                    <a:pt x="2307535" y="20174"/>
                  </a:lnTo>
                  <a:lnTo>
                    <a:pt x="2267341" y="16344"/>
                  </a:lnTo>
                  <a:lnTo>
                    <a:pt x="2226726" y="12927"/>
                  </a:lnTo>
                  <a:lnTo>
                    <a:pt x="2184965" y="9785"/>
                  </a:lnTo>
                  <a:lnTo>
                    <a:pt x="2142440" y="6827"/>
                  </a:lnTo>
                  <a:lnTo>
                    <a:pt x="2099407" y="3991"/>
                  </a:lnTo>
                  <a:lnTo>
                    <a:pt x="2056037" y="2100"/>
                  </a:lnTo>
                  <a:lnTo>
                    <a:pt x="2012439" y="840"/>
                  </a:lnTo>
                  <a:lnTo>
                    <a:pt x="1968690" y="0"/>
                  </a:lnTo>
                  <a:lnTo>
                    <a:pt x="1923977" y="303"/>
                  </a:lnTo>
                  <a:lnTo>
                    <a:pt x="1878622" y="1370"/>
                  </a:lnTo>
                  <a:lnTo>
                    <a:pt x="1832838" y="2944"/>
                  </a:lnTo>
                  <a:lnTo>
                    <a:pt x="1786768" y="4857"/>
                  </a:lnTo>
                  <a:lnTo>
                    <a:pt x="1740509" y="6997"/>
                  </a:lnTo>
                  <a:lnTo>
                    <a:pt x="1694122" y="9286"/>
                  </a:lnTo>
                  <a:lnTo>
                    <a:pt x="1647650" y="11677"/>
                  </a:lnTo>
                  <a:lnTo>
                    <a:pt x="1601120" y="14134"/>
                  </a:lnTo>
                  <a:lnTo>
                    <a:pt x="1554555" y="16636"/>
                  </a:lnTo>
                  <a:lnTo>
                    <a:pt x="1507101" y="20895"/>
                  </a:lnTo>
                  <a:lnTo>
                    <a:pt x="1459052" y="26326"/>
                  </a:lnTo>
                  <a:lnTo>
                    <a:pt x="1410610" y="32537"/>
                  </a:lnTo>
                  <a:lnTo>
                    <a:pt x="1361905" y="39270"/>
                  </a:lnTo>
                  <a:lnTo>
                    <a:pt x="1313023" y="46349"/>
                  </a:lnTo>
                  <a:lnTo>
                    <a:pt x="1264025" y="53660"/>
                  </a:lnTo>
                  <a:lnTo>
                    <a:pt x="1215813" y="61989"/>
                  </a:lnTo>
                  <a:lnTo>
                    <a:pt x="1168124" y="70996"/>
                  </a:lnTo>
                  <a:lnTo>
                    <a:pt x="1120785" y="80456"/>
                  </a:lnTo>
                  <a:lnTo>
                    <a:pt x="1073677" y="91081"/>
                  </a:lnTo>
                  <a:lnTo>
                    <a:pt x="1026726" y="102483"/>
                  </a:lnTo>
                  <a:lnTo>
                    <a:pt x="979879" y="114403"/>
                  </a:lnTo>
                  <a:lnTo>
                    <a:pt x="933963" y="126668"/>
                  </a:lnTo>
                  <a:lnTo>
                    <a:pt x="888669" y="139163"/>
                  </a:lnTo>
                  <a:lnTo>
                    <a:pt x="843791" y="151813"/>
                  </a:lnTo>
                  <a:lnTo>
                    <a:pt x="800052" y="165428"/>
                  </a:lnTo>
                  <a:lnTo>
                    <a:pt x="757073" y="179687"/>
                  </a:lnTo>
                  <a:lnTo>
                    <a:pt x="714600" y="194375"/>
                  </a:lnTo>
                  <a:lnTo>
                    <a:pt x="673330" y="209349"/>
                  </a:lnTo>
                  <a:lnTo>
                    <a:pt x="632859" y="224515"/>
                  </a:lnTo>
                  <a:lnTo>
                    <a:pt x="592924" y="239808"/>
                  </a:lnTo>
                  <a:lnTo>
                    <a:pt x="555072" y="255185"/>
                  </a:lnTo>
                  <a:lnTo>
                    <a:pt x="518608" y="270619"/>
                  </a:lnTo>
                  <a:lnTo>
                    <a:pt x="483072" y="286091"/>
                  </a:lnTo>
                  <a:lnTo>
                    <a:pt x="448151" y="301587"/>
                  </a:lnTo>
                  <a:lnTo>
                    <a:pt x="413643" y="317101"/>
                  </a:lnTo>
                  <a:lnTo>
                    <a:pt x="379409" y="332626"/>
                  </a:lnTo>
                  <a:lnTo>
                    <a:pt x="346222" y="348158"/>
                  </a:lnTo>
                  <a:lnTo>
                    <a:pt x="313732" y="363695"/>
                  </a:lnTo>
                  <a:lnTo>
                    <a:pt x="251721" y="393914"/>
                  </a:lnTo>
                  <a:lnTo>
                    <a:pt x="195369" y="421741"/>
                  </a:lnTo>
                  <a:lnTo>
                    <a:pt x="141533" y="446200"/>
                  </a:lnTo>
                  <a:lnTo>
                    <a:pt x="90543" y="468587"/>
                  </a:lnTo>
                  <a:lnTo>
                    <a:pt x="29899" y="497160"/>
                  </a:lnTo>
                  <a:lnTo>
                    <a:pt x="0" y="51137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097ACF1-A026-42E0-A1C2-9ADCD260E017}"/>
                </a:ext>
              </a:extLst>
            </p:cNvPr>
            <p:cNvSpPr/>
            <p:nvPr/>
          </p:nvSpPr>
          <p:spPr>
            <a:xfrm>
              <a:off x="5892334" y="2176588"/>
              <a:ext cx="54415" cy="147698"/>
            </a:xfrm>
            <a:custGeom>
              <a:avLst/>
              <a:gdLst/>
              <a:ahLst/>
              <a:cxnLst/>
              <a:rect l="0" t="0" r="0" b="0"/>
              <a:pathLst>
                <a:path w="54415" h="147698">
                  <a:moveTo>
                    <a:pt x="54414" y="0"/>
                  </a:moveTo>
                  <a:lnTo>
                    <a:pt x="36363" y="56844"/>
                  </a:lnTo>
                  <a:lnTo>
                    <a:pt x="16010" y="114513"/>
                  </a:lnTo>
                  <a:lnTo>
                    <a:pt x="7910" y="134697"/>
                  </a:lnTo>
                  <a:lnTo>
                    <a:pt x="0" y="14769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F3E921C-1EC5-426C-AC59-D28037E93C24}"/>
                </a:ext>
              </a:extLst>
            </p:cNvPr>
            <p:cNvSpPr/>
            <p:nvPr/>
          </p:nvSpPr>
          <p:spPr>
            <a:xfrm>
              <a:off x="5876787" y="2316511"/>
              <a:ext cx="139924" cy="108831"/>
            </a:xfrm>
            <a:custGeom>
              <a:avLst/>
              <a:gdLst/>
              <a:ahLst/>
              <a:cxnLst/>
              <a:rect l="0" t="0" r="0" b="0"/>
              <a:pathLst>
                <a:path w="139924" h="108831">
                  <a:moveTo>
                    <a:pt x="0" y="0"/>
                  </a:moveTo>
                  <a:lnTo>
                    <a:pt x="62457" y="35449"/>
                  </a:lnTo>
                  <a:lnTo>
                    <a:pt x="123376" y="92389"/>
                  </a:lnTo>
                  <a:lnTo>
                    <a:pt x="139923" y="10883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5D010CB-5B37-4D06-8064-8628AD861D4C}"/>
                </a:ext>
              </a:extLst>
            </p:cNvPr>
            <p:cNvSpPr/>
            <p:nvPr/>
          </p:nvSpPr>
          <p:spPr>
            <a:xfrm>
              <a:off x="9297139" y="1679082"/>
              <a:ext cx="27853" cy="310942"/>
            </a:xfrm>
            <a:custGeom>
              <a:avLst/>
              <a:gdLst/>
              <a:ahLst/>
              <a:cxnLst/>
              <a:rect l="0" t="0" r="0" b="0"/>
              <a:pathLst>
                <a:path w="27853" h="310942">
                  <a:moveTo>
                    <a:pt x="7773" y="0"/>
                  </a:moveTo>
                  <a:lnTo>
                    <a:pt x="20153" y="8253"/>
                  </a:lnTo>
                  <a:lnTo>
                    <a:pt x="23800" y="15003"/>
                  </a:lnTo>
                  <a:lnTo>
                    <a:pt x="27852" y="34019"/>
                  </a:lnTo>
                  <a:lnTo>
                    <a:pt x="24116" y="97463"/>
                  </a:lnTo>
                  <a:lnTo>
                    <a:pt x="22613" y="159911"/>
                  </a:lnTo>
                  <a:lnTo>
                    <a:pt x="17199" y="215113"/>
                  </a:lnTo>
                  <a:lnTo>
                    <a:pt x="9558" y="276440"/>
                  </a:lnTo>
                  <a:lnTo>
                    <a:pt x="0" y="31094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161A41C-942E-4AB0-BB0F-44283B35E4EF}"/>
                </a:ext>
              </a:extLst>
            </p:cNvPr>
            <p:cNvSpPr/>
            <p:nvPr/>
          </p:nvSpPr>
          <p:spPr>
            <a:xfrm>
              <a:off x="9242724" y="1935608"/>
              <a:ext cx="101057" cy="73915"/>
            </a:xfrm>
            <a:custGeom>
              <a:avLst/>
              <a:gdLst/>
              <a:ahLst/>
              <a:cxnLst/>
              <a:rect l="0" t="0" r="0" b="0"/>
              <a:pathLst>
                <a:path w="101057" h="73915">
                  <a:moveTo>
                    <a:pt x="0" y="0"/>
                  </a:moveTo>
                  <a:lnTo>
                    <a:pt x="1728" y="51310"/>
                  </a:lnTo>
                  <a:lnTo>
                    <a:pt x="8253" y="64839"/>
                  </a:lnTo>
                  <a:lnTo>
                    <a:pt x="14139" y="69138"/>
                  </a:lnTo>
                  <a:lnTo>
                    <a:pt x="29893" y="73914"/>
                  </a:lnTo>
                  <a:lnTo>
                    <a:pt x="46107" y="71431"/>
                  </a:lnTo>
                  <a:lnTo>
                    <a:pt x="101056" y="5441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6274AAA-A066-496A-B619-06649B97DCF7}"/>
              </a:ext>
            </a:extLst>
          </p:cNvPr>
          <p:cNvGrpSpPr/>
          <p:nvPr/>
        </p:nvGrpSpPr>
        <p:grpSpPr>
          <a:xfrm>
            <a:off x="6106537" y="3404940"/>
            <a:ext cx="2304420" cy="512919"/>
            <a:chOff x="6106537" y="3404940"/>
            <a:chExt cx="2304420" cy="512919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3E59D5E-8324-4A03-8905-C66D643F90C3}"/>
                </a:ext>
              </a:extLst>
            </p:cNvPr>
            <p:cNvSpPr/>
            <p:nvPr/>
          </p:nvSpPr>
          <p:spPr>
            <a:xfrm>
              <a:off x="6483122" y="3404940"/>
              <a:ext cx="1927835" cy="295260"/>
            </a:xfrm>
            <a:custGeom>
              <a:avLst/>
              <a:gdLst/>
              <a:ahLst/>
              <a:cxnLst/>
              <a:rect l="0" t="0" r="0" b="0"/>
              <a:pathLst>
                <a:path w="1927835" h="295260">
                  <a:moveTo>
                    <a:pt x="1927834" y="295259"/>
                  </a:moveTo>
                  <a:lnTo>
                    <a:pt x="1916285" y="281983"/>
                  </a:lnTo>
                  <a:lnTo>
                    <a:pt x="1897981" y="252020"/>
                  </a:lnTo>
                  <a:lnTo>
                    <a:pt x="1838221" y="196336"/>
                  </a:lnTo>
                  <a:lnTo>
                    <a:pt x="1824955" y="185650"/>
                  </a:lnTo>
                  <a:lnTo>
                    <a:pt x="1766105" y="148758"/>
                  </a:lnTo>
                  <a:lnTo>
                    <a:pt x="1703474" y="116573"/>
                  </a:lnTo>
                  <a:lnTo>
                    <a:pt x="1643650" y="90570"/>
                  </a:lnTo>
                  <a:lnTo>
                    <a:pt x="1584942" y="69830"/>
                  </a:lnTo>
                  <a:lnTo>
                    <a:pt x="1523441" y="49098"/>
                  </a:lnTo>
                  <a:lnTo>
                    <a:pt x="1472792" y="37677"/>
                  </a:lnTo>
                  <a:lnTo>
                    <a:pt x="1419493" y="28823"/>
                  </a:lnTo>
                  <a:lnTo>
                    <a:pt x="1361283" y="20729"/>
                  </a:lnTo>
                  <a:lnTo>
                    <a:pt x="1304400" y="12861"/>
                  </a:lnTo>
                  <a:lnTo>
                    <a:pt x="1245127" y="5059"/>
                  </a:lnTo>
                  <a:lnTo>
                    <a:pt x="1183803" y="1404"/>
                  </a:lnTo>
                  <a:lnTo>
                    <a:pt x="1121872" y="321"/>
                  </a:lnTo>
                  <a:lnTo>
                    <a:pt x="1059759" y="0"/>
                  </a:lnTo>
                  <a:lnTo>
                    <a:pt x="1016014" y="2228"/>
                  </a:lnTo>
                  <a:lnTo>
                    <a:pt x="971524" y="5234"/>
                  </a:lnTo>
                  <a:lnTo>
                    <a:pt x="928718" y="6570"/>
                  </a:lnTo>
                  <a:lnTo>
                    <a:pt x="884358" y="9467"/>
                  </a:lnTo>
                  <a:lnTo>
                    <a:pt x="839594" y="14497"/>
                  </a:lnTo>
                  <a:lnTo>
                    <a:pt x="796666" y="22491"/>
                  </a:lnTo>
                  <a:lnTo>
                    <a:pt x="752250" y="29499"/>
                  </a:lnTo>
                  <a:lnTo>
                    <a:pt x="707462" y="35492"/>
                  </a:lnTo>
                  <a:lnTo>
                    <a:pt x="644264" y="44586"/>
                  </a:lnTo>
                  <a:lnTo>
                    <a:pt x="586863" y="57837"/>
                  </a:lnTo>
                  <a:lnTo>
                    <a:pt x="531564" y="71841"/>
                  </a:lnTo>
                  <a:lnTo>
                    <a:pt x="478614" y="82708"/>
                  </a:lnTo>
                  <a:lnTo>
                    <a:pt x="418854" y="101418"/>
                  </a:lnTo>
                  <a:lnTo>
                    <a:pt x="361528" y="117621"/>
                  </a:lnTo>
                  <a:lnTo>
                    <a:pt x="301725" y="140281"/>
                  </a:lnTo>
                  <a:lnTo>
                    <a:pt x="244404" y="160423"/>
                  </a:lnTo>
                  <a:lnTo>
                    <a:pt x="181456" y="183897"/>
                  </a:lnTo>
                  <a:lnTo>
                    <a:pt x="119201" y="206368"/>
                  </a:lnTo>
                  <a:lnTo>
                    <a:pt x="62348" y="222637"/>
                  </a:lnTo>
                  <a:lnTo>
                    <a:pt x="0" y="24084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9FF2EAA-43DB-4438-91BB-749A50E34CE3}"/>
                </a:ext>
              </a:extLst>
            </p:cNvPr>
            <p:cNvSpPr/>
            <p:nvPr/>
          </p:nvSpPr>
          <p:spPr>
            <a:xfrm>
              <a:off x="6148860" y="3606917"/>
              <a:ext cx="458639" cy="272074"/>
            </a:xfrm>
            <a:custGeom>
              <a:avLst/>
              <a:gdLst/>
              <a:ahLst/>
              <a:cxnLst/>
              <a:rect l="0" t="0" r="0" b="0"/>
              <a:pathLst>
                <a:path w="458639" h="272074">
                  <a:moveTo>
                    <a:pt x="458638" y="0"/>
                  </a:moveTo>
                  <a:lnTo>
                    <a:pt x="439156" y="11548"/>
                  </a:lnTo>
                  <a:lnTo>
                    <a:pt x="376597" y="31011"/>
                  </a:lnTo>
                  <a:lnTo>
                    <a:pt x="319702" y="46634"/>
                  </a:lnTo>
                  <a:lnTo>
                    <a:pt x="256566" y="68234"/>
                  </a:lnTo>
                  <a:lnTo>
                    <a:pt x="195961" y="101258"/>
                  </a:lnTo>
                  <a:lnTo>
                    <a:pt x="133326" y="137344"/>
                  </a:lnTo>
                  <a:lnTo>
                    <a:pt x="69903" y="187716"/>
                  </a:lnTo>
                  <a:lnTo>
                    <a:pt x="32020" y="226329"/>
                  </a:lnTo>
                  <a:lnTo>
                    <a:pt x="0" y="27207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DAD28D4-0841-4ED4-B006-03A56D71DDAC}"/>
                </a:ext>
              </a:extLst>
            </p:cNvPr>
            <p:cNvSpPr/>
            <p:nvPr/>
          </p:nvSpPr>
          <p:spPr>
            <a:xfrm>
              <a:off x="6106537" y="3733404"/>
              <a:ext cx="182248" cy="184455"/>
            </a:xfrm>
            <a:custGeom>
              <a:avLst/>
              <a:gdLst/>
              <a:ahLst/>
              <a:cxnLst/>
              <a:rect l="0" t="0" r="0" b="0"/>
              <a:pathLst>
                <a:path w="182248" h="184455">
                  <a:moveTo>
                    <a:pt x="50097" y="13436"/>
                  </a:moveTo>
                  <a:lnTo>
                    <a:pt x="45970" y="1056"/>
                  </a:lnTo>
                  <a:lnTo>
                    <a:pt x="43891" y="0"/>
                  </a:lnTo>
                  <a:lnTo>
                    <a:pt x="41640" y="1888"/>
                  </a:lnTo>
                  <a:lnTo>
                    <a:pt x="31824" y="23535"/>
                  </a:lnTo>
                  <a:lnTo>
                    <a:pt x="13812" y="82814"/>
                  </a:lnTo>
                  <a:lnTo>
                    <a:pt x="0" y="129988"/>
                  </a:lnTo>
                  <a:lnTo>
                    <a:pt x="1344" y="145563"/>
                  </a:lnTo>
                  <a:lnTo>
                    <a:pt x="5503" y="150753"/>
                  </a:lnTo>
                  <a:lnTo>
                    <a:pt x="19337" y="156520"/>
                  </a:lnTo>
                  <a:lnTo>
                    <a:pt x="34699" y="156779"/>
                  </a:lnTo>
                  <a:lnTo>
                    <a:pt x="51026" y="155743"/>
                  </a:lnTo>
                  <a:lnTo>
                    <a:pt x="110003" y="161410"/>
                  </a:lnTo>
                  <a:lnTo>
                    <a:pt x="168454" y="174340"/>
                  </a:lnTo>
                  <a:lnTo>
                    <a:pt x="182247" y="18445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44B113A-8C51-4277-85E2-3AA3FEBA08C3}"/>
              </a:ext>
            </a:extLst>
          </p:cNvPr>
          <p:cNvGrpSpPr/>
          <p:nvPr/>
        </p:nvGrpSpPr>
        <p:grpSpPr>
          <a:xfrm>
            <a:off x="1235511" y="2122173"/>
            <a:ext cx="7330918" cy="1492518"/>
            <a:chOff x="1235511" y="2122173"/>
            <a:chExt cx="7330918" cy="1492518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F7A6C9F-0EC3-41E3-B2FF-DF490D19714B}"/>
                </a:ext>
              </a:extLst>
            </p:cNvPr>
            <p:cNvSpPr/>
            <p:nvPr/>
          </p:nvSpPr>
          <p:spPr>
            <a:xfrm>
              <a:off x="2464208" y="2146038"/>
              <a:ext cx="6102221" cy="1468653"/>
            </a:xfrm>
            <a:custGeom>
              <a:avLst/>
              <a:gdLst/>
              <a:ahLst/>
              <a:cxnLst/>
              <a:rect l="0" t="0" r="0" b="0"/>
              <a:pathLst>
                <a:path w="6102221" h="1468653">
                  <a:moveTo>
                    <a:pt x="6102220" y="1468652"/>
                  </a:moveTo>
                  <a:lnTo>
                    <a:pt x="6095150" y="1445556"/>
                  </a:lnTo>
                  <a:lnTo>
                    <a:pt x="6073126" y="1417200"/>
                  </a:lnTo>
                  <a:lnTo>
                    <a:pt x="6014182" y="1366928"/>
                  </a:lnTo>
                  <a:lnTo>
                    <a:pt x="5952143" y="1327777"/>
                  </a:lnTo>
                  <a:lnTo>
                    <a:pt x="5889561" y="1289162"/>
                  </a:lnTo>
                  <a:lnTo>
                    <a:pt x="5837098" y="1258560"/>
                  </a:lnTo>
                  <a:lnTo>
                    <a:pt x="5778656" y="1227612"/>
                  </a:lnTo>
                  <a:lnTo>
                    <a:pt x="5733845" y="1206052"/>
                  </a:lnTo>
                  <a:lnTo>
                    <a:pt x="5685138" y="1182076"/>
                  </a:lnTo>
                  <a:lnTo>
                    <a:pt x="5632396" y="1157023"/>
                  </a:lnTo>
                  <a:lnTo>
                    <a:pt x="5577286" y="1131494"/>
                  </a:lnTo>
                  <a:lnTo>
                    <a:pt x="5521122" y="1105752"/>
                  </a:lnTo>
                  <a:lnTo>
                    <a:pt x="5459885" y="1079915"/>
                  </a:lnTo>
                  <a:lnTo>
                    <a:pt x="5427835" y="1066980"/>
                  </a:lnTo>
                  <a:lnTo>
                    <a:pt x="5395239" y="1053173"/>
                  </a:lnTo>
                  <a:lnTo>
                    <a:pt x="5362282" y="1038787"/>
                  </a:lnTo>
                  <a:lnTo>
                    <a:pt x="5329081" y="1024013"/>
                  </a:lnTo>
                  <a:lnTo>
                    <a:pt x="5294854" y="1008982"/>
                  </a:lnTo>
                  <a:lnTo>
                    <a:pt x="5259945" y="993779"/>
                  </a:lnTo>
                  <a:lnTo>
                    <a:pt x="5224579" y="978461"/>
                  </a:lnTo>
                  <a:lnTo>
                    <a:pt x="5188911" y="963067"/>
                  </a:lnTo>
                  <a:lnTo>
                    <a:pt x="5153039" y="947622"/>
                  </a:lnTo>
                  <a:lnTo>
                    <a:pt x="5117032" y="932143"/>
                  </a:lnTo>
                  <a:lnTo>
                    <a:pt x="5079208" y="916641"/>
                  </a:lnTo>
                  <a:lnTo>
                    <a:pt x="5040173" y="901124"/>
                  </a:lnTo>
                  <a:lnTo>
                    <a:pt x="5000330" y="885597"/>
                  </a:lnTo>
                  <a:lnTo>
                    <a:pt x="4959947" y="870064"/>
                  </a:lnTo>
                  <a:lnTo>
                    <a:pt x="4919207" y="854526"/>
                  </a:lnTo>
                  <a:lnTo>
                    <a:pt x="4878227" y="838985"/>
                  </a:lnTo>
                  <a:lnTo>
                    <a:pt x="4836223" y="823442"/>
                  </a:lnTo>
                  <a:lnTo>
                    <a:pt x="4793538" y="807897"/>
                  </a:lnTo>
                  <a:lnTo>
                    <a:pt x="4750397" y="792352"/>
                  </a:lnTo>
                  <a:lnTo>
                    <a:pt x="4706954" y="776806"/>
                  </a:lnTo>
                  <a:lnTo>
                    <a:pt x="4663308" y="761260"/>
                  </a:lnTo>
                  <a:lnTo>
                    <a:pt x="4619528" y="745713"/>
                  </a:lnTo>
                  <a:lnTo>
                    <a:pt x="4573929" y="730166"/>
                  </a:lnTo>
                  <a:lnTo>
                    <a:pt x="4527120" y="714620"/>
                  </a:lnTo>
                  <a:lnTo>
                    <a:pt x="4479503" y="699073"/>
                  </a:lnTo>
                  <a:lnTo>
                    <a:pt x="4432211" y="683526"/>
                  </a:lnTo>
                  <a:lnTo>
                    <a:pt x="4385137" y="667979"/>
                  </a:lnTo>
                  <a:lnTo>
                    <a:pt x="4338206" y="652432"/>
                  </a:lnTo>
                  <a:lnTo>
                    <a:pt x="4289645" y="637748"/>
                  </a:lnTo>
                  <a:lnTo>
                    <a:pt x="4239997" y="623641"/>
                  </a:lnTo>
                  <a:lnTo>
                    <a:pt x="4189623" y="609917"/>
                  </a:lnTo>
                  <a:lnTo>
                    <a:pt x="4138766" y="595586"/>
                  </a:lnTo>
                  <a:lnTo>
                    <a:pt x="4087587" y="580849"/>
                  </a:lnTo>
                  <a:lnTo>
                    <a:pt x="4036193" y="565842"/>
                  </a:lnTo>
                  <a:lnTo>
                    <a:pt x="3984656" y="550656"/>
                  </a:lnTo>
                  <a:lnTo>
                    <a:pt x="3933024" y="535349"/>
                  </a:lnTo>
                  <a:lnTo>
                    <a:pt x="3881327" y="519962"/>
                  </a:lnTo>
                  <a:lnTo>
                    <a:pt x="3828725" y="505385"/>
                  </a:lnTo>
                  <a:lnTo>
                    <a:pt x="3775518" y="491349"/>
                  </a:lnTo>
                  <a:lnTo>
                    <a:pt x="3721909" y="477673"/>
                  </a:lnTo>
                  <a:lnTo>
                    <a:pt x="3668031" y="463373"/>
                  </a:lnTo>
                  <a:lnTo>
                    <a:pt x="3613974" y="448657"/>
                  </a:lnTo>
                  <a:lnTo>
                    <a:pt x="3559798" y="433664"/>
                  </a:lnTo>
                  <a:lnTo>
                    <a:pt x="3505543" y="419351"/>
                  </a:lnTo>
                  <a:lnTo>
                    <a:pt x="3451234" y="405490"/>
                  </a:lnTo>
                  <a:lnTo>
                    <a:pt x="3396891" y="391930"/>
                  </a:lnTo>
                  <a:lnTo>
                    <a:pt x="3342523" y="378572"/>
                  </a:lnTo>
                  <a:lnTo>
                    <a:pt x="3288140" y="365348"/>
                  </a:lnTo>
                  <a:lnTo>
                    <a:pt x="3233746" y="352213"/>
                  </a:lnTo>
                  <a:lnTo>
                    <a:pt x="3178481" y="339138"/>
                  </a:lnTo>
                  <a:lnTo>
                    <a:pt x="3122637" y="326103"/>
                  </a:lnTo>
                  <a:lnTo>
                    <a:pt x="3066404" y="313094"/>
                  </a:lnTo>
                  <a:lnTo>
                    <a:pt x="3010779" y="300102"/>
                  </a:lnTo>
                  <a:lnTo>
                    <a:pt x="2955556" y="287123"/>
                  </a:lnTo>
                  <a:lnTo>
                    <a:pt x="2900603" y="274151"/>
                  </a:lnTo>
                  <a:lnTo>
                    <a:pt x="2844965" y="262049"/>
                  </a:lnTo>
                  <a:lnTo>
                    <a:pt x="2788872" y="250526"/>
                  </a:lnTo>
                  <a:lnTo>
                    <a:pt x="2732474" y="239388"/>
                  </a:lnTo>
                  <a:lnTo>
                    <a:pt x="2676738" y="228509"/>
                  </a:lnTo>
                  <a:lnTo>
                    <a:pt x="2621441" y="217801"/>
                  </a:lnTo>
                  <a:lnTo>
                    <a:pt x="2566439" y="207207"/>
                  </a:lnTo>
                  <a:lnTo>
                    <a:pt x="2510769" y="196690"/>
                  </a:lnTo>
                  <a:lnTo>
                    <a:pt x="2454654" y="186224"/>
                  </a:lnTo>
                  <a:lnTo>
                    <a:pt x="2398242" y="175791"/>
                  </a:lnTo>
                  <a:lnTo>
                    <a:pt x="2342495" y="166245"/>
                  </a:lnTo>
                  <a:lnTo>
                    <a:pt x="2287193" y="157290"/>
                  </a:lnTo>
                  <a:lnTo>
                    <a:pt x="2232186" y="148728"/>
                  </a:lnTo>
                  <a:lnTo>
                    <a:pt x="2177377" y="140429"/>
                  </a:lnTo>
                  <a:lnTo>
                    <a:pt x="2122699" y="132306"/>
                  </a:lnTo>
                  <a:lnTo>
                    <a:pt x="2068109" y="124299"/>
                  </a:lnTo>
                  <a:lnTo>
                    <a:pt x="2014441" y="116370"/>
                  </a:lnTo>
                  <a:lnTo>
                    <a:pt x="1961389" y="108492"/>
                  </a:lnTo>
                  <a:lnTo>
                    <a:pt x="1908745" y="100650"/>
                  </a:lnTo>
                  <a:lnTo>
                    <a:pt x="1856375" y="92830"/>
                  </a:lnTo>
                  <a:lnTo>
                    <a:pt x="1804187" y="85026"/>
                  </a:lnTo>
                  <a:lnTo>
                    <a:pt x="1752121" y="77232"/>
                  </a:lnTo>
                  <a:lnTo>
                    <a:pt x="1700999" y="70308"/>
                  </a:lnTo>
                  <a:lnTo>
                    <a:pt x="1650507" y="63965"/>
                  </a:lnTo>
                  <a:lnTo>
                    <a:pt x="1600435" y="58009"/>
                  </a:lnTo>
                  <a:lnTo>
                    <a:pt x="1550643" y="53175"/>
                  </a:lnTo>
                  <a:lnTo>
                    <a:pt x="1501037" y="49088"/>
                  </a:lnTo>
                  <a:lnTo>
                    <a:pt x="1451556" y="45500"/>
                  </a:lnTo>
                  <a:lnTo>
                    <a:pt x="1403885" y="41380"/>
                  </a:lnTo>
                  <a:lnTo>
                    <a:pt x="1357421" y="36906"/>
                  </a:lnTo>
                  <a:lnTo>
                    <a:pt x="1311762" y="32196"/>
                  </a:lnTo>
                  <a:lnTo>
                    <a:pt x="1266639" y="28192"/>
                  </a:lnTo>
                  <a:lnTo>
                    <a:pt x="1221874" y="24660"/>
                  </a:lnTo>
                  <a:lnTo>
                    <a:pt x="1177348" y="21441"/>
                  </a:lnTo>
                  <a:lnTo>
                    <a:pt x="1133844" y="18431"/>
                  </a:lnTo>
                  <a:lnTo>
                    <a:pt x="1091021" y="15560"/>
                  </a:lnTo>
                  <a:lnTo>
                    <a:pt x="1048653" y="12783"/>
                  </a:lnTo>
                  <a:lnTo>
                    <a:pt x="1007452" y="10932"/>
                  </a:lnTo>
                  <a:lnTo>
                    <a:pt x="967029" y="9698"/>
                  </a:lnTo>
                  <a:lnTo>
                    <a:pt x="927124" y="8875"/>
                  </a:lnTo>
                  <a:lnTo>
                    <a:pt x="888428" y="7463"/>
                  </a:lnTo>
                  <a:lnTo>
                    <a:pt x="850540" y="5657"/>
                  </a:lnTo>
                  <a:lnTo>
                    <a:pt x="813188" y="3590"/>
                  </a:lnTo>
                  <a:lnTo>
                    <a:pt x="777059" y="2212"/>
                  </a:lnTo>
                  <a:lnTo>
                    <a:pt x="741744" y="1293"/>
                  </a:lnTo>
                  <a:lnTo>
                    <a:pt x="706972" y="680"/>
                  </a:lnTo>
                  <a:lnTo>
                    <a:pt x="673427" y="272"/>
                  </a:lnTo>
                  <a:lnTo>
                    <a:pt x="640698" y="0"/>
                  </a:lnTo>
                  <a:lnTo>
                    <a:pt x="577558" y="561"/>
                  </a:lnTo>
                  <a:lnTo>
                    <a:pt x="517825" y="3690"/>
                  </a:lnTo>
                  <a:lnTo>
                    <a:pt x="461911" y="5656"/>
                  </a:lnTo>
                  <a:lnTo>
                    <a:pt x="409997" y="6530"/>
                  </a:lnTo>
                  <a:lnTo>
                    <a:pt x="363891" y="6918"/>
                  </a:lnTo>
                  <a:lnTo>
                    <a:pt x="320367" y="9394"/>
                  </a:lnTo>
                  <a:lnTo>
                    <a:pt x="259319" y="13341"/>
                  </a:lnTo>
                  <a:lnTo>
                    <a:pt x="207546" y="16814"/>
                  </a:lnTo>
                  <a:lnTo>
                    <a:pt x="147235" y="21598"/>
                  </a:lnTo>
                  <a:lnTo>
                    <a:pt x="86813" y="31077"/>
                  </a:lnTo>
                  <a:lnTo>
                    <a:pt x="25738" y="39990"/>
                  </a:lnTo>
                  <a:lnTo>
                    <a:pt x="0" y="4609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3596438-8975-4932-A400-004350E40B1E}"/>
                </a:ext>
              </a:extLst>
            </p:cNvPr>
            <p:cNvSpPr/>
            <p:nvPr/>
          </p:nvSpPr>
          <p:spPr>
            <a:xfrm>
              <a:off x="1282632" y="2184361"/>
              <a:ext cx="1204898" cy="93045"/>
            </a:xfrm>
            <a:custGeom>
              <a:avLst/>
              <a:gdLst/>
              <a:ahLst/>
              <a:cxnLst/>
              <a:rect l="0" t="0" r="0" b="0"/>
              <a:pathLst>
                <a:path w="1204898" h="93045">
                  <a:moveTo>
                    <a:pt x="1204897" y="0"/>
                  </a:moveTo>
                  <a:lnTo>
                    <a:pt x="1173376" y="2303"/>
                  </a:lnTo>
                  <a:lnTo>
                    <a:pt x="1117125" y="7917"/>
                  </a:lnTo>
                  <a:lnTo>
                    <a:pt x="1065038" y="16087"/>
                  </a:lnTo>
                  <a:lnTo>
                    <a:pt x="1004909" y="21892"/>
                  </a:lnTo>
                  <a:lnTo>
                    <a:pt x="948520" y="31151"/>
                  </a:lnTo>
                  <a:lnTo>
                    <a:pt x="906114" y="37741"/>
                  </a:lnTo>
                  <a:lnTo>
                    <a:pt x="860492" y="43550"/>
                  </a:lnTo>
                  <a:lnTo>
                    <a:pt x="811424" y="49010"/>
                  </a:lnTo>
                  <a:lnTo>
                    <a:pt x="758523" y="56619"/>
                  </a:lnTo>
                  <a:lnTo>
                    <a:pt x="703341" y="64896"/>
                  </a:lnTo>
                  <a:lnTo>
                    <a:pt x="647146" y="71453"/>
                  </a:lnTo>
                  <a:lnTo>
                    <a:pt x="590500" y="79550"/>
                  </a:lnTo>
                  <a:lnTo>
                    <a:pt x="533654" y="87179"/>
                  </a:lnTo>
                  <a:lnTo>
                    <a:pt x="476720" y="90570"/>
                  </a:lnTo>
                  <a:lnTo>
                    <a:pt x="419745" y="92077"/>
                  </a:lnTo>
                  <a:lnTo>
                    <a:pt x="364481" y="92747"/>
                  </a:lnTo>
                  <a:lnTo>
                    <a:pt x="314007" y="93044"/>
                  </a:lnTo>
                  <a:lnTo>
                    <a:pt x="265663" y="90874"/>
                  </a:lnTo>
                  <a:lnTo>
                    <a:pt x="219992" y="86166"/>
                  </a:lnTo>
                  <a:lnTo>
                    <a:pt x="161152" y="73803"/>
                  </a:lnTo>
                  <a:lnTo>
                    <a:pt x="111377" y="59200"/>
                  </a:lnTo>
                  <a:lnTo>
                    <a:pt x="57733" y="38789"/>
                  </a:lnTo>
                  <a:lnTo>
                    <a:pt x="26607" y="2099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6F3F8AC-70EA-4EC2-9944-33D512C2F5C8}"/>
                </a:ext>
              </a:extLst>
            </p:cNvPr>
            <p:cNvSpPr/>
            <p:nvPr/>
          </p:nvSpPr>
          <p:spPr>
            <a:xfrm>
              <a:off x="1235511" y="2122173"/>
              <a:ext cx="187046" cy="268284"/>
            </a:xfrm>
            <a:custGeom>
              <a:avLst/>
              <a:gdLst/>
              <a:ahLst/>
              <a:cxnLst/>
              <a:rect l="0" t="0" r="0" b="0"/>
              <a:pathLst>
                <a:path w="187046" h="268284">
                  <a:moveTo>
                    <a:pt x="8253" y="147697"/>
                  </a:moveTo>
                  <a:lnTo>
                    <a:pt x="0" y="139444"/>
                  </a:lnTo>
                  <a:lnTo>
                    <a:pt x="160" y="137876"/>
                  </a:lnTo>
                  <a:lnTo>
                    <a:pt x="2858" y="137695"/>
                  </a:lnTo>
                  <a:lnTo>
                    <a:pt x="7247" y="138438"/>
                  </a:lnTo>
                  <a:lnTo>
                    <a:pt x="16732" y="146173"/>
                  </a:lnTo>
                  <a:lnTo>
                    <a:pt x="55639" y="201722"/>
                  </a:lnTo>
                  <a:lnTo>
                    <a:pt x="93145" y="259659"/>
                  </a:lnTo>
                  <a:lnTo>
                    <a:pt x="98533" y="266388"/>
                  </a:lnTo>
                  <a:lnTo>
                    <a:pt x="101262" y="268283"/>
                  </a:lnTo>
                  <a:lnTo>
                    <a:pt x="102217" y="266955"/>
                  </a:lnTo>
                  <a:lnTo>
                    <a:pt x="97544" y="246206"/>
                  </a:lnTo>
                  <a:lnTo>
                    <a:pt x="70867" y="187606"/>
                  </a:lnTo>
                  <a:lnTo>
                    <a:pt x="51082" y="131559"/>
                  </a:lnTo>
                  <a:lnTo>
                    <a:pt x="43619" y="76063"/>
                  </a:lnTo>
                  <a:lnTo>
                    <a:pt x="50690" y="46146"/>
                  </a:lnTo>
                  <a:lnTo>
                    <a:pt x="63726" y="20007"/>
                  </a:lnTo>
                  <a:lnTo>
                    <a:pt x="68555" y="13338"/>
                  </a:lnTo>
                  <a:lnTo>
                    <a:pt x="87741" y="5928"/>
                  </a:lnTo>
                  <a:lnTo>
                    <a:pt x="150538" y="1171"/>
                  </a:lnTo>
                  <a:lnTo>
                    <a:pt x="187045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2AE4C90-E432-42AA-874C-C44604A2B69C}"/>
              </a:ext>
            </a:extLst>
          </p:cNvPr>
          <p:cNvGrpSpPr/>
          <p:nvPr/>
        </p:nvGrpSpPr>
        <p:grpSpPr>
          <a:xfrm>
            <a:off x="673325" y="963917"/>
            <a:ext cx="2008543" cy="1360369"/>
            <a:chOff x="673325" y="963917"/>
            <a:chExt cx="2008543" cy="1360369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E6F0DD0-DBA9-44ED-9915-CFF23E783740}"/>
                </a:ext>
              </a:extLst>
            </p:cNvPr>
            <p:cNvSpPr/>
            <p:nvPr/>
          </p:nvSpPr>
          <p:spPr>
            <a:xfrm>
              <a:off x="839541" y="2223229"/>
              <a:ext cx="108830" cy="77736"/>
            </a:xfrm>
            <a:custGeom>
              <a:avLst/>
              <a:gdLst/>
              <a:ahLst/>
              <a:cxnLst/>
              <a:rect l="0" t="0" r="0" b="0"/>
              <a:pathLst>
                <a:path w="108830" h="77736">
                  <a:moveTo>
                    <a:pt x="0" y="0"/>
                  </a:moveTo>
                  <a:lnTo>
                    <a:pt x="58391" y="31498"/>
                  </a:lnTo>
                  <a:lnTo>
                    <a:pt x="108829" y="7773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4980385-E20D-4CCA-93C4-875C0F8ABFA5}"/>
                </a:ext>
              </a:extLst>
            </p:cNvPr>
            <p:cNvSpPr/>
            <p:nvPr/>
          </p:nvSpPr>
          <p:spPr>
            <a:xfrm>
              <a:off x="673325" y="2139831"/>
              <a:ext cx="190619" cy="184455"/>
            </a:xfrm>
            <a:custGeom>
              <a:avLst/>
              <a:gdLst/>
              <a:ahLst/>
              <a:cxnLst/>
              <a:rect l="0" t="0" r="0" b="0"/>
              <a:pathLst>
                <a:path w="190619" h="184455">
                  <a:moveTo>
                    <a:pt x="158442" y="184454"/>
                  </a:moveTo>
                  <a:lnTo>
                    <a:pt x="97505" y="157935"/>
                  </a:lnTo>
                  <a:lnTo>
                    <a:pt x="34115" y="117059"/>
                  </a:lnTo>
                  <a:lnTo>
                    <a:pt x="10760" y="97402"/>
                  </a:lnTo>
                  <a:lnTo>
                    <a:pt x="2115" y="75802"/>
                  </a:lnTo>
                  <a:lnTo>
                    <a:pt x="0" y="52383"/>
                  </a:lnTo>
                  <a:lnTo>
                    <a:pt x="4818" y="36216"/>
                  </a:lnTo>
                  <a:lnTo>
                    <a:pt x="17324" y="23272"/>
                  </a:lnTo>
                  <a:lnTo>
                    <a:pt x="49377" y="5014"/>
                  </a:lnTo>
                  <a:lnTo>
                    <a:pt x="85244" y="0"/>
                  </a:lnTo>
                  <a:lnTo>
                    <a:pt x="124566" y="2641"/>
                  </a:lnTo>
                  <a:lnTo>
                    <a:pt x="145977" y="11229"/>
                  </a:lnTo>
                  <a:lnTo>
                    <a:pt x="176710" y="33730"/>
                  </a:lnTo>
                  <a:lnTo>
                    <a:pt x="189863" y="53710"/>
                  </a:lnTo>
                  <a:lnTo>
                    <a:pt x="190618" y="60151"/>
                  </a:lnTo>
                  <a:lnTo>
                    <a:pt x="181763" y="8339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313ADA8-F5A3-494D-AB5C-C0AAD3342DD8}"/>
                </a:ext>
              </a:extLst>
            </p:cNvPr>
            <p:cNvSpPr/>
            <p:nvPr/>
          </p:nvSpPr>
          <p:spPr>
            <a:xfrm>
              <a:off x="893956" y="2021117"/>
              <a:ext cx="53304" cy="100800"/>
            </a:xfrm>
            <a:custGeom>
              <a:avLst/>
              <a:gdLst/>
              <a:ahLst/>
              <a:cxnLst/>
              <a:rect l="0" t="0" r="0" b="0"/>
              <a:pathLst>
                <a:path w="53304" h="100800">
                  <a:moveTo>
                    <a:pt x="0" y="77735"/>
                  </a:moveTo>
                  <a:lnTo>
                    <a:pt x="16506" y="77735"/>
                  </a:lnTo>
                  <a:lnTo>
                    <a:pt x="29217" y="82342"/>
                  </a:lnTo>
                  <a:lnTo>
                    <a:pt x="53303" y="100799"/>
                  </a:lnTo>
                  <a:lnTo>
                    <a:pt x="9441" y="38580"/>
                  </a:lnTo>
                  <a:lnTo>
                    <a:pt x="6499" y="23193"/>
                  </a:ln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5EBB204-BA28-40C5-8C21-059B9178B824}"/>
                </a:ext>
              </a:extLst>
            </p:cNvPr>
            <p:cNvSpPr/>
            <p:nvPr/>
          </p:nvSpPr>
          <p:spPr>
            <a:xfrm>
              <a:off x="948370" y="1952079"/>
              <a:ext cx="101644" cy="64155"/>
            </a:xfrm>
            <a:custGeom>
              <a:avLst/>
              <a:gdLst/>
              <a:ahLst/>
              <a:cxnLst/>
              <a:rect l="0" t="0" r="0" b="0"/>
              <a:pathLst>
                <a:path w="101644" h="64155">
                  <a:moveTo>
                    <a:pt x="15547" y="45717"/>
                  </a:moveTo>
                  <a:lnTo>
                    <a:pt x="28823" y="57266"/>
                  </a:lnTo>
                  <a:lnTo>
                    <a:pt x="41313" y="63230"/>
                  </a:lnTo>
                  <a:lnTo>
                    <a:pt x="55502" y="64154"/>
                  </a:lnTo>
                  <a:lnTo>
                    <a:pt x="85724" y="57709"/>
                  </a:lnTo>
                  <a:lnTo>
                    <a:pt x="91698" y="53712"/>
                  </a:lnTo>
                  <a:lnTo>
                    <a:pt x="100640" y="42361"/>
                  </a:lnTo>
                  <a:lnTo>
                    <a:pt x="101643" y="36570"/>
                  </a:lnTo>
                  <a:lnTo>
                    <a:pt x="100583" y="30982"/>
                  </a:lnTo>
                  <a:lnTo>
                    <a:pt x="98150" y="25529"/>
                  </a:lnTo>
                  <a:lnTo>
                    <a:pt x="82345" y="9601"/>
                  </a:lnTo>
                  <a:lnTo>
                    <a:pt x="66252" y="3754"/>
                  </a:lnTo>
                  <a:lnTo>
                    <a:pt x="27771" y="0"/>
                  </a:lnTo>
                  <a:lnTo>
                    <a:pt x="14358" y="1790"/>
                  </a:lnTo>
                  <a:lnTo>
                    <a:pt x="0" y="685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83827A9-934C-498A-A11F-B8B45F222BE8}"/>
                </a:ext>
              </a:extLst>
            </p:cNvPr>
            <p:cNvSpPr/>
            <p:nvPr/>
          </p:nvSpPr>
          <p:spPr>
            <a:xfrm>
              <a:off x="990885" y="1749044"/>
              <a:ext cx="151825" cy="163401"/>
            </a:xfrm>
            <a:custGeom>
              <a:avLst/>
              <a:gdLst/>
              <a:ahLst/>
              <a:cxnLst/>
              <a:rect l="0" t="0" r="0" b="0"/>
              <a:pathLst>
                <a:path w="151825" h="163401">
                  <a:moveTo>
                    <a:pt x="4126" y="163244"/>
                  </a:moveTo>
                  <a:lnTo>
                    <a:pt x="0" y="150864"/>
                  </a:lnTo>
                  <a:lnTo>
                    <a:pt x="1375" y="146353"/>
                  </a:lnTo>
                  <a:lnTo>
                    <a:pt x="4884" y="142482"/>
                  </a:lnTo>
                  <a:lnTo>
                    <a:pt x="9814" y="139038"/>
                  </a:lnTo>
                  <a:lnTo>
                    <a:pt x="14828" y="138469"/>
                  </a:lnTo>
                  <a:lnTo>
                    <a:pt x="44574" y="150267"/>
                  </a:lnTo>
                  <a:lnTo>
                    <a:pt x="64739" y="163400"/>
                  </a:lnTo>
                  <a:lnTo>
                    <a:pt x="64401" y="162484"/>
                  </a:lnTo>
                  <a:lnTo>
                    <a:pt x="26062" y="115966"/>
                  </a:lnTo>
                  <a:lnTo>
                    <a:pt x="18770" y="100773"/>
                  </a:lnTo>
                  <a:lnTo>
                    <a:pt x="17257" y="85383"/>
                  </a:lnTo>
                  <a:lnTo>
                    <a:pt x="18062" y="77651"/>
                  </a:lnTo>
                  <a:lnTo>
                    <a:pt x="22054" y="72497"/>
                  </a:lnTo>
                  <a:lnTo>
                    <a:pt x="35703" y="66770"/>
                  </a:lnTo>
                  <a:lnTo>
                    <a:pt x="50982" y="68831"/>
                  </a:lnTo>
                  <a:lnTo>
                    <a:pt x="81904" y="80103"/>
                  </a:lnTo>
                  <a:lnTo>
                    <a:pt x="97428" y="80802"/>
                  </a:lnTo>
                  <a:lnTo>
                    <a:pt x="105195" y="79780"/>
                  </a:lnTo>
                  <a:lnTo>
                    <a:pt x="109509" y="76507"/>
                  </a:lnTo>
                  <a:lnTo>
                    <a:pt x="111522" y="71734"/>
                  </a:lnTo>
                  <a:lnTo>
                    <a:pt x="111455" y="59521"/>
                  </a:lnTo>
                  <a:lnTo>
                    <a:pt x="102232" y="16176"/>
                  </a:lnTo>
                  <a:lnTo>
                    <a:pt x="107038" y="4022"/>
                  </a:lnTo>
                  <a:lnTo>
                    <a:pt x="112466" y="954"/>
                  </a:lnTo>
                  <a:lnTo>
                    <a:pt x="151824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D19D516-8CD0-4FAF-8623-4213B53202FB}"/>
                </a:ext>
              </a:extLst>
            </p:cNvPr>
            <p:cNvSpPr/>
            <p:nvPr/>
          </p:nvSpPr>
          <p:spPr>
            <a:xfrm>
              <a:off x="1127161" y="1686855"/>
              <a:ext cx="76468" cy="75967"/>
            </a:xfrm>
            <a:custGeom>
              <a:avLst/>
              <a:gdLst/>
              <a:ahLst/>
              <a:cxnLst/>
              <a:rect l="0" t="0" r="0" b="0"/>
              <a:pathLst>
                <a:path w="76468" h="75967">
                  <a:moveTo>
                    <a:pt x="54415" y="15547"/>
                  </a:moveTo>
                  <a:lnTo>
                    <a:pt x="46162" y="7294"/>
                  </a:lnTo>
                  <a:lnTo>
                    <a:pt x="42003" y="7454"/>
                  </a:lnTo>
                  <a:lnTo>
                    <a:pt x="32776" y="14542"/>
                  </a:lnTo>
                  <a:lnTo>
                    <a:pt x="31352" y="20059"/>
                  </a:lnTo>
                  <a:lnTo>
                    <a:pt x="41664" y="55009"/>
                  </a:lnTo>
                  <a:lnTo>
                    <a:pt x="51339" y="67923"/>
                  </a:lnTo>
                  <a:lnTo>
                    <a:pt x="57547" y="73785"/>
                  </a:lnTo>
                  <a:lnTo>
                    <a:pt x="63413" y="75966"/>
                  </a:lnTo>
                  <a:lnTo>
                    <a:pt x="69051" y="75692"/>
                  </a:lnTo>
                  <a:lnTo>
                    <a:pt x="74537" y="73782"/>
                  </a:lnTo>
                  <a:lnTo>
                    <a:pt x="76467" y="70781"/>
                  </a:lnTo>
                  <a:lnTo>
                    <a:pt x="76026" y="67053"/>
                  </a:lnTo>
                  <a:lnTo>
                    <a:pt x="70930" y="58305"/>
                  </a:lnTo>
                  <a:lnTo>
                    <a:pt x="51279" y="3861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20F9EE5-5F75-4486-8EF5-3194DA4384DA}"/>
                </a:ext>
              </a:extLst>
            </p:cNvPr>
            <p:cNvSpPr/>
            <p:nvPr/>
          </p:nvSpPr>
          <p:spPr>
            <a:xfrm>
              <a:off x="1064973" y="1517085"/>
              <a:ext cx="326489" cy="133650"/>
            </a:xfrm>
            <a:custGeom>
              <a:avLst/>
              <a:gdLst/>
              <a:ahLst/>
              <a:cxnLst/>
              <a:rect l="0" t="0" r="0" b="0"/>
              <a:pathLst>
                <a:path w="326489" h="133650">
                  <a:moveTo>
                    <a:pt x="0" y="14300"/>
                  </a:moveTo>
                  <a:lnTo>
                    <a:pt x="4127" y="1920"/>
                  </a:lnTo>
                  <a:lnTo>
                    <a:pt x="7934" y="0"/>
                  </a:lnTo>
                  <a:lnTo>
                    <a:pt x="13063" y="448"/>
                  </a:lnTo>
                  <a:lnTo>
                    <a:pt x="24808" y="5553"/>
                  </a:lnTo>
                  <a:lnTo>
                    <a:pt x="51678" y="27810"/>
                  </a:lnTo>
                  <a:lnTo>
                    <a:pt x="103645" y="86649"/>
                  </a:lnTo>
                  <a:lnTo>
                    <a:pt x="145106" y="132430"/>
                  </a:lnTo>
                  <a:lnTo>
                    <a:pt x="149425" y="133649"/>
                  </a:lnTo>
                  <a:lnTo>
                    <a:pt x="153167" y="131006"/>
                  </a:lnTo>
                  <a:lnTo>
                    <a:pt x="165380" y="106067"/>
                  </a:lnTo>
                  <a:lnTo>
                    <a:pt x="169851" y="102253"/>
                  </a:lnTo>
                  <a:lnTo>
                    <a:pt x="175422" y="100575"/>
                  </a:lnTo>
                  <a:lnTo>
                    <a:pt x="181728" y="100320"/>
                  </a:lnTo>
                  <a:lnTo>
                    <a:pt x="224198" y="109878"/>
                  </a:lnTo>
                  <a:lnTo>
                    <a:pt x="232383" y="109113"/>
                  </a:lnTo>
                  <a:lnTo>
                    <a:pt x="237840" y="105148"/>
                  </a:lnTo>
                  <a:lnTo>
                    <a:pt x="241478" y="99049"/>
                  </a:lnTo>
                  <a:lnTo>
                    <a:pt x="243903" y="91529"/>
                  </a:lnTo>
                  <a:lnTo>
                    <a:pt x="241991" y="76263"/>
                  </a:lnTo>
                  <a:lnTo>
                    <a:pt x="226688" y="45349"/>
                  </a:lnTo>
                  <a:lnTo>
                    <a:pt x="212081" y="26187"/>
                  </a:lnTo>
                  <a:lnTo>
                    <a:pt x="211349" y="23952"/>
                  </a:lnTo>
                  <a:lnTo>
                    <a:pt x="213452" y="24189"/>
                  </a:lnTo>
                  <a:lnTo>
                    <a:pt x="271796" y="48228"/>
                  </a:lnTo>
                  <a:lnTo>
                    <a:pt x="294448" y="59381"/>
                  </a:lnTo>
                  <a:lnTo>
                    <a:pt x="306778" y="71476"/>
                  </a:lnTo>
                  <a:lnTo>
                    <a:pt x="326488" y="11535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2A14FC1-46E5-4370-A1B7-8AF9EA056B25}"/>
                </a:ext>
              </a:extLst>
            </p:cNvPr>
            <p:cNvSpPr/>
            <p:nvPr/>
          </p:nvSpPr>
          <p:spPr>
            <a:xfrm>
              <a:off x="1313726" y="1782249"/>
              <a:ext cx="140841" cy="200995"/>
            </a:xfrm>
            <a:custGeom>
              <a:avLst/>
              <a:gdLst/>
              <a:ahLst/>
              <a:cxnLst/>
              <a:rect l="0" t="0" r="0" b="0"/>
              <a:pathLst>
                <a:path w="140841" h="200995">
                  <a:moveTo>
                    <a:pt x="0" y="13436"/>
                  </a:moveTo>
                  <a:lnTo>
                    <a:pt x="4127" y="1056"/>
                  </a:lnTo>
                  <a:lnTo>
                    <a:pt x="7070" y="0"/>
                  </a:lnTo>
                  <a:lnTo>
                    <a:pt x="10759" y="1887"/>
                  </a:lnTo>
                  <a:lnTo>
                    <a:pt x="14946" y="5737"/>
                  </a:lnTo>
                  <a:lnTo>
                    <a:pt x="19599" y="21530"/>
                  </a:lnTo>
                  <a:lnTo>
                    <a:pt x="33923" y="82961"/>
                  </a:lnTo>
                  <a:lnTo>
                    <a:pt x="57507" y="144947"/>
                  </a:lnTo>
                  <a:lnTo>
                    <a:pt x="80777" y="186407"/>
                  </a:lnTo>
                  <a:lnTo>
                    <a:pt x="94635" y="197702"/>
                  </a:lnTo>
                  <a:lnTo>
                    <a:pt x="111734" y="200994"/>
                  </a:lnTo>
                  <a:lnTo>
                    <a:pt x="121130" y="200663"/>
                  </a:lnTo>
                  <a:lnTo>
                    <a:pt x="128259" y="197851"/>
                  </a:lnTo>
                  <a:lnTo>
                    <a:pt x="138482" y="187816"/>
                  </a:lnTo>
                  <a:lnTo>
                    <a:pt x="140690" y="180649"/>
                  </a:lnTo>
                  <a:lnTo>
                    <a:pt x="140840" y="163473"/>
                  </a:lnTo>
                  <a:lnTo>
                    <a:pt x="133421" y="148929"/>
                  </a:lnTo>
                  <a:lnTo>
                    <a:pt x="127815" y="142632"/>
                  </a:lnTo>
                  <a:lnTo>
                    <a:pt x="112373" y="135636"/>
                  </a:lnTo>
                  <a:lnTo>
                    <a:pt x="85509" y="13003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29CC95F-6CB1-46BB-A7A7-8B9AC112BD71}"/>
                </a:ext>
              </a:extLst>
            </p:cNvPr>
            <p:cNvSpPr/>
            <p:nvPr/>
          </p:nvSpPr>
          <p:spPr>
            <a:xfrm>
              <a:off x="1453650" y="1826299"/>
              <a:ext cx="54415" cy="62669"/>
            </a:xfrm>
            <a:custGeom>
              <a:avLst/>
              <a:gdLst/>
              <a:ahLst/>
              <a:cxnLst/>
              <a:rect l="0" t="0" r="0" b="0"/>
              <a:pathLst>
                <a:path w="54415" h="62669">
                  <a:moveTo>
                    <a:pt x="0" y="8253"/>
                  </a:moveTo>
                  <a:lnTo>
                    <a:pt x="8253" y="0"/>
                  </a:lnTo>
                  <a:lnTo>
                    <a:pt x="12412" y="160"/>
                  </a:lnTo>
                  <a:lnTo>
                    <a:pt x="26518" y="11902"/>
                  </a:lnTo>
                  <a:lnTo>
                    <a:pt x="40775" y="27568"/>
                  </a:lnTo>
                  <a:lnTo>
                    <a:pt x="51464" y="51032"/>
                  </a:lnTo>
                  <a:lnTo>
                    <a:pt x="54414" y="6266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671D6DE-D7B1-4F8B-87DB-86C4E525A9F2}"/>
                </a:ext>
              </a:extLst>
            </p:cNvPr>
            <p:cNvSpPr/>
            <p:nvPr/>
          </p:nvSpPr>
          <p:spPr>
            <a:xfrm>
              <a:off x="1400483" y="1748436"/>
              <a:ext cx="14300" cy="16156"/>
            </a:xfrm>
            <a:custGeom>
              <a:avLst/>
              <a:gdLst/>
              <a:ahLst/>
              <a:cxnLst/>
              <a:rect l="0" t="0" r="0" b="0"/>
              <a:pathLst>
                <a:path w="14300" h="16156">
                  <a:moveTo>
                    <a:pt x="14299" y="16155"/>
                  </a:moveTo>
                  <a:lnTo>
                    <a:pt x="0" y="992"/>
                  </a:lnTo>
                  <a:lnTo>
                    <a:pt x="447" y="0"/>
                  </a:lnTo>
                  <a:lnTo>
                    <a:pt x="6525" y="60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D588640-085B-4AD2-A26C-B76AD4EA2788}"/>
                </a:ext>
              </a:extLst>
            </p:cNvPr>
            <p:cNvSpPr/>
            <p:nvPr/>
          </p:nvSpPr>
          <p:spPr>
            <a:xfrm>
              <a:off x="1476970" y="1702402"/>
              <a:ext cx="124378" cy="116604"/>
            </a:xfrm>
            <a:custGeom>
              <a:avLst/>
              <a:gdLst/>
              <a:ahLst/>
              <a:cxnLst/>
              <a:rect l="0" t="0" r="0" b="0"/>
              <a:pathLst>
                <a:path w="124378" h="116604">
                  <a:moveTo>
                    <a:pt x="0" y="0"/>
                  </a:moveTo>
                  <a:lnTo>
                    <a:pt x="31521" y="10760"/>
                  </a:lnTo>
                  <a:lnTo>
                    <a:pt x="39152" y="14947"/>
                  </a:lnTo>
                  <a:lnTo>
                    <a:pt x="58146" y="37346"/>
                  </a:lnTo>
                  <a:lnTo>
                    <a:pt x="100999" y="98694"/>
                  </a:lnTo>
                  <a:lnTo>
                    <a:pt x="110532" y="108643"/>
                  </a:lnTo>
                  <a:lnTo>
                    <a:pt x="124377" y="11660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F7E2036-F8BA-4FE3-AA2D-A90C11F929C3}"/>
                </a:ext>
              </a:extLst>
            </p:cNvPr>
            <p:cNvSpPr/>
            <p:nvPr/>
          </p:nvSpPr>
          <p:spPr>
            <a:xfrm>
              <a:off x="1593573" y="1664451"/>
              <a:ext cx="93283" cy="76820"/>
            </a:xfrm>
            <a:custGeom>
              <a:avLst/>
              <a:gdLst/>
              <a:ahLst/>
              <a:cxnLst/>
              <a:rect l="0" t="0" r="0" b="0"/>
              <a:pathLst>
                <a:path w="93283" h="76820">
                  <a:moveTo>
                    <a:pt x="0" y="76819"/>
                  </a:moveTo>
                  <a:lnTo>
                    <a:pt x="17754" y="69749"/>
                  </a:lnTo>
                  <a:lnTo>
                    <a:pt x="28332" y="61873"/>
                  </a:lnTo>
                  <a:lnTo>
                    <a:pt x="39873" y="43600"/>
                  </a:lnTo>
                  <a:lnTo>
                    <a:pt x="41330" y="26930"/>
                  </a:lnTo>
                  <a:lnTo>
                    <a:pt x="40509" y="17648"/>
                  </a:lnTo>
                  <a:lnTo>
                    <a:pt x="37371" y="10596"/>
                  </a:lnTo>
                  <a:lnTo>
                    <a:pt x="26974" y="458"/>
                  </a:lnTo>
                  <a:lnTo>
                    <a:pt x="22301" y="0"/>
                  </a:lnTo>
                  <a:lnTo>
                    <a:pt x="18322" y="2285"/>
                  </a:lnTo>
                  <a:lnTo>
                    <a:pt x="14806" y="6401"/>
                  </a:lnTo>
                  <a:lnTo>
                    <a:pt x="13202" y="20186"/>
                  </a:lnTo>
                  <a:lnTo>
                    <a:pt x="13984" y="28699"/>
                  </a:lnTo>
                  <a:lnTo>
                    <a:pt x="21762" y="45068"/>
                  </a:lnTo>
                  <a:lnTo>
                    <a:pt x="27464" y="53060"/>
                  </a:lnTo>
                  <a:lnTo>
                    <a:pt x="43013" y="64244"/>
                  </a:lnTo>
                  <a:lnTo>
                    <a:pt x="68887" y="73093"/>
                  </a:lnTo>
                  <a:lnTo>
                    <a:pt x="93282" y="7681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794A0F4-1734-4AE5-B253-58546B62AF40}"/>
                </a:ext>
              </a:extLst>
            </p:cNvPr>
            <p:cNvSpPr/>
            <p:nvPr/>
          </p:nvSpPr>
          <p:spPr>
            <a:xfrm>
              <a:off x="1863884" y="1354056"/>
              <a:ext cx="142851" cy="184825"/>
            </a:xfrm>
            <a:custGeom>
              <a:avLst/>
              <a:gdLst/>
              <a:ahLst/>
              <a:cxnLst/>
              <a:rect l="0" t="0" r="0" b="0"/>
              <a:pathLst>
                <a:path w="142851" h="184825">
                  <a:moveTo>
                    <a:pt x="40630" y="122914"/>
                  </a:moveTo>
                  <a:lnTo>
                    <a:pt x="32377" y="131167"/>
                  </a:lnTo>
                  <a:lnTo>
                    <a:pt x="29946" y="130144"/>
                  </a:lnTo>
                  <a:lnTo>
                    <a:pt x="27244" y="119793"/>
                  </a:lnTo>
                  <a:lnTo>
                    <a:pt x="30650" y="105980"/>
                  </a:lnTo>
                  <a:lnTo>
                    <a:pt x="42785" y="67746"/>
                  </a:lnTo>
                  <a:lnTo>
                    <a:pt x="42612" y="35359"/>
                  </a:lnTo>
                  <a:lnTo>
                    <a:pt x="37091" y="8008"/>
                  </a:lnTo>
                  <a:lnTo>
                    <a:pt x="32225" y="3124"/>
                  </a:lnTo>
                  <a:lnTo>
                    <a:pt x="25525" y="731"/>
                  </a:lnTo>
                  <a:lnTo>
                    <a:pt x="17605" y="0"/>
                  </a:lnTo>
                  <a:lnTo>
                    <a:pt x="11460" y="2104"/>
                  </a:lnTo>
                  <a:lnTo>
                    <a:pt x="2330" y="11351"/>
                  </a:lnTo>
                  <a:lnTo>
                    <a:pt x="0" y="26402"/>
                  </a:lnTo>
                  <a:lnTo>
                    <a:pt x="587" y="35252"/>
                  </a:lnTo>
                  <a:lnTo>
                    <a:pt x="4434" y="42880"/>
                  </a:lnTo>
                  <a:lnTo>
                    <a:pt x="17921" y="55961"/>
                  </a:lnTo>
                  <a:lnTo>
                    <a:pt x="37735" y="62927"/>
                  </a:lnTo>
                  <a:lnTo>
                    <a:pt x="100261" y="70314"/>
                  </a:lnTo>
                  <a:lnTo>
                    <a:pt x="116365" y="75352"/>
                  </a:lnTo>
                  <a:lnTo>
                    <a:pt x="129281" y="83349"/>
                  </a:lnTo>
                  <a:lnTo>
                    <a:pt x="138476" y="94965"/>
                  </a:lnTo>
                  <a:lnTo>
                    <a:pt x="142137" y="101690"/>
                  </a:lnTo>
                  <a:lnTo>
                    <a:pt x="142850" y="109629"/>
                  </a:lnTo>
                  <a:lnTo>
                    <a:pt x="135601" y="137308"/>
                  </a:lnTo>
                  <a:lnTo>
                    <a:pt x="117675" y="173006"/>
                  </a:lnTo>
                  <a:lnTo>
                    <a:pt x="112723" y="179630"/>
                  </a:lnTo>
                  <a:lnTo>
                    <a:pt x="105967" y="183181"/>
                  </a:lnTo>
                  <a:lnTo>
                    <a:pt x="89247" y="184824"/>
                  </a:lnTo>
                  <a:lnTo>
                    <a:pt x="82542" y="181462"/>
                  </a:lnTo>
                  <a:lnTo>
                    <a:pt x="72789" y="168513"/>
                  </a:lnTo>
                  <a:lnTo>
                    <a:pt x="66570" y="141799"/>
                  </a:lnTo>
                  <a:lnTo>
                    <a:pt x="63951" y="10736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CA14487-6F33-4D00-9827-146BD527496B}"/>
                </a:ext>
              </a:extLst>
            </p:cNvPr>
            <p:cNvSpPr/>
            <p:nvPr/>
          </p:nvSpPr>
          <p:spPr>
            <a:xfrm>
              <a:off x="1982250" y="1351050"/>
              <a:ext cx="181420" cy="259917"/>
            </a:xfrm>
            <a:custGeom>
              <a:avLst/>
              <a:gdLst/>
              <a:ahLst/>
              <a:cxnLst/>
              <a:rect l="0" t="0" r="0" b="0"/>
              <a:pathLst>
                <a:path w="181420" h="259917">
                  <a:moveTo>
                    <a:pt x="0" y="1544"/>
                  </a:moveTo>
                  <a:lnTo>
                    <a:pt x="7069" y="19298"/>
                  </a:lnTo>
                  <a:lnTo>
                    <a:pt x="29092" y="45543"/>
                  </a:lnTo>
                  <a:lnTo>
                    <a:pt x="43736" y="51329"/>
                  </a:lnTo>
                  <a:lnTo>
                    <a:pt x="52477" y="52872"/>
                  </a:lnTo>
                  <a:lnTo>
                    <a:pt x="66797" y="49980"/>
                  </a:lnTo>
                  <a:lnTo>
                    <a:pt x="73034" y="46791"/>
                  </a:lnTo>
                  <a:lnTo>
                    <a:pt x="77192" y="41209"/>
                  </a:lnTo>
                  <a:lnTo>
                    <a:pt x="81812" y="25795"/>
                  </a:lnTo>
                  <a:lnTo>
                    <a:pt x="79259" y="9731"/>
                  </a:lnTo>
                  <a:lnTo>
                    <a:pt x="74957" y="0"/>
                  </a:lnTo>
                  <a:lnTo>
                    <a:pt x="75924" y="7192"/>
                  </a:lnTo>
                  <a:lnTo>
                    <a:pt x="101782" y="66193"/>
                  </a:lnTo>
                  <a:lnTo>
                    <a:pt x="129850" y="121807"/>
                  </a:lnTo>
                  <a:lnTo>
                    <a:pt x="156551" y="178893"/>
                  </a:lnTo>
                  <a:lnTo>
                    <a:pt x="180168" y="230976"/>
                  </a:lnTo>
                  <a:lnTo>
                    <a:pt x="181419" y="248620"/>
                  </a:lnTo>
                  <a:lnTo>
                    <a:pt x="180542" y="256952"/>
                  </a:lnTo>
                  <a:lnTo>
                    <a:pt x="176504" y="259916"/>
                  </a:lnTo>
                  <a:lnTo>
                    <a:pt x="170356" y="259301"/>
                  </a:lnTo>
                  <a:lnTo>
                    <a:pt x="162803" y="256299"/>
                  </a:lnTo>
                  <a:lnTo>
                    <a:pt x="120690" y="215798"/>
                  </a:lnTo>
                  <a:lnTo>
                    <a:pt x="101055" y="18033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C0FAB02-B461-4602-BFE4-908F1DA3E6B2}"/>
                </a:ext>
              </a:extLst>
            </p:cNvPr>
            <p:cNvSpPr/>
            <p:nvPr/>
          </p:nvSpPr>
          <p:spPr>
            <a:xfrm>
              <a:off x="2075532" y="1285344"/>
              <a:ext cx="155471" cy="100482"/>
            </a:xfrm>
            <a:custGeom>
              <a:avLst/>
              <a:gdLst/>
              <a:ahLst/>
              <a:cxnLst/>
              <a:rect l="0" t="0" r="0" b="0"/>
              <a:pathLst>
                <a:path w="155471" h="100482">
                  <a:moveTo>
                    <a:pt x="0" y="36156"/>
                  </a:moveTo>
                  <a:lnTo>
                    <a:pt x="8253" y="23776"/>
                  </a:lnTo>
                  <a:lnTo>
                    <a:pt x="19215" y="15394"/>
                  </a:lnTo>
                  <a:lnTo>
                    <a:pt x="25766" y="11950"/>
                  </a:lnTo>
                  <a:lnTo>
                    <a:pt x="31861" y="11381"/>
                  </a:lnTo>
                  <a:lnTo>
                    <a:pt x="43239" y="15356"/>
                  </a:lnTo>
                  <a:lnTo>
                    <a:pt x="75073" y="48480"/>
                  </a:lnTo>
                  <a:lnTo>
                    <a:pt x="98743" y="89549"/>
                  </a:lnTo>
                  <a:lnTo>
                    <a:pt x="103483" y="100481"/>
                  </a:lnTo>
                  <a:lnTo>
                    <a:pt x="103538" y="99769"/>
                  </a:lnTo>
                  <a:lnTo>
                    <a:pt x="100431" y="92067"/>
                  </a:lnTo>
                  <a:lnTo>
                    <a:pt x="83688" y="54523"/>
                  </a:lnTo>
                  <a:lnTo>
                    <a:pt x="79499" y="25091"/>
                  </a:lnTo>
                  <a:lnTo>
                    <a:pt x="83125" y="9357"/>
                  </a:lnTo>
                  <a:lnTo>
                    <a:pt x="86511" y="2743"/>
                  </a:lnTo>
                  <a:lnTo>
                    <a:pt x="91359" y="61"/>
                  </a:lnTo>
                  <a:lnTo>
                    <a:pt x="97183" y="0"/>
                  </a:lnTo>
                  <a:lnTo>
                    <a:pt x="117758" y="8169"/>
                  </a:lnTo>
                  <a:lnTo>
                    <a:pt x="155470" y="3615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08EB22F-0FAC-4199-ACC4-D61BD774003F}"/>
                </a:ext>
              </a:extLst>
            </p:cNvPr>
            <p:cNvSpPr/>
            <p:nvPr/>
          </p:nvSpPr>
          <p:spPr>
            <a:xfrm>
              <a:off x="2160561" y="1076663"/>
              <a:ext cx="381851" cy="187693"/>
            </a:xfrm>
            <a:custGeom>
              <a:avLst/>
              <a:gdLst/>
              <a:ahLst/>
              <a:cxnLst/>
              <a:rect l="0" t="0" r="0" b="0"/>
              <a:pathLst>
                <a:path w="381851" h="187693">
                  <a:moveTo>
                    <a:pt x="8253" y="81593"/>
                  </a:moveTo>
                  <a:lnTo>
                    <a:pt x="0" y="60959"/>
                  </a:lnTo>
                  <a:lnTo>
                    <a:pt x="160" y="55745"/>
                  </a:lnTo>
                  <a:lnTo>
                    <a:pt x="2858" y="53132"/>
                  </a:lnTo>
                  <a:lnTo>
                    <a:pt x="7247" y="52254"/>
                  </a:lnTo>
                  <a:lnTo>
                    <a:pt x="12765" y="55124"/>
                  </a:lnTo>
                  <a:lnTo>
                    <a:pt x="65937" y="114357"/>
                  </a:lnTo>
                  <a:lnTo>
                    <a:pt x="103390" y="170930"/>
                  </a:lnTo>
                  <a:lnTo>
                    <a:pt x="116000" y="187622"/>
                  </a:lnTo>
                  <a:lnTo>
                    <a:pt x="115498" y="187692"/>
                  </a:lnTo>
                  <a:lnTo>
                    <a:pt x="113435" y="186010"/>
                  </a:lnTo>
                  <a:lnTo>
                    <a:pt x="104208" y="129808"/>
                  </a:lnTo>
                  <a:lnTo>
                    <a:pt x="101770" y="68547"/>
                  </a:lnTo>
                  <a:lnTo>
                    <a:pt x="99877" y="38380"/>
                  </a:lnTo>
                  <a:lnTo>
                    <a:pt x="89144" y="13510"/>
                  </a:lnTo>
                  <a:lnTo>
                    <a:pt x="79905" y="662"/>
                  </a:lnTo>
                  <a:lnTo>
                    <a:pt x="76751" y="0"/>
                  </a:lnTo>
                  <a:lnTo>
                    <a:pt x="74648" y="3013"/>
                  </a:lnTo>
                  <a:lnTo>
                    <a:pt x="73245" y="8477"/>
                  </a:lnTo>
                  <a:lnTo>
                    <a:pt x="78597" y="26064"/>
                  </a:lnTo>
                  <a:lnTo>
                    <a:pt x="109519" y="83333"/>
                  </a:lnTo>
                  <a:lnTo>
                    <a:pt x="141885" y="141124"/>
                  </a:lnTo>
                  <a:lnTo>
                    <a:pt x="161425" y="172239"/>
                  </a:lnTo>
                  <a:lnTo>
                    <a:pt x="165646" y="174845"/>
                  </a:lnTo>
                  <a:lnTo>
                    <a:pt x="169324" y="173128"/>
                  </a:lnTo>
                  <a:lnTo>
                    <a:pt x="172640" y="168528"/>
                  </a:lnTo>
                  <a:lnTo>
                    <a:pt x="182816" y="120983"/>
                  </a:lnTo>
                  <a:lnTo>
                    <a:pt x="186816" y="116490"/>
                  </a:lnTo>
                  <a:lnTo>
                    <a:pt x="192074" y="114359"/>
                  </a:lnTo>
                  <a:lnTo>
                    <a:pt x="198171" y="113801"/>
                  </a:lnTo>
                  <a:lnTo>
                    <a:pt x="209552" y="117789"/>
                  </a:lnTo>
                  <a:lnTo>
                    <a:pt x="250720" y="145135"/>
                  </a:lnTo>
                  <a:lnTo>
                    <a:pt x="257134" y="145547"/>
                  </a:lnTo>
                  <a:lnTo>
                    <a:pt x="268867" y="141399"/>
                  </a:lnTo>
                  <a:lnTo>
                    <a:pt x="271823" y="135283"/>
                  </a:lnTo>
                  <a:lnTo>
                    <a:pt x="272805" y="116971"/>
                  </a:lnTo>
                  <a:lnTo>
                    <a:pt x="264374" y="90636"/>
                  </a:lnTo>
                  <a:lnTo>
                    <a:pt x="250936" y="70548"/>
                  </a:lnTo>
                  <a:lnTo>
                    <a:pt x="248641" y="69911"/>
                  </a:lnTo>
                  <a:lnTo>
                    <a:pt x="247974" y="72941"/>
                  </a:lnTo>
                  <a:lnTo>
                    <a:pt x="248394" y="78416"/>
                  </a:lnTo>
                  <a:lnTo>
                    <a:pt x="257237" y="98502"/>
                  </a:lnTo>
                  <a:lnTo>
                    <a:pt x="276566" y="122297"/>
                  </a:lnTo>
                  <a:lnTo>
                    <a:pt x="289883" y="133081"/>
                  </a:lnTo>
                  <a:lnTo>
                    <a:pt x="306743" y="136722"/>
                  </a:lnTo>
                  <a:lnTo>
                    <a:pt x="316076" y="136484"/>
                  </a:lnTo>
                  <a:lnTo>
                    <a:pt x="322298" y="132870"/>
                  </a:lnTo>
                  <a:lnTo>
                    <a:pt x="326446" y="127006"/>
                  </a:lnTo>
                  <a:lnTo>
                    <a:pt x="329211" y="119642"/>
                  </a:lnTo>
                  <a:lnTo>
                    <a:pt x="329980" y="104549"/>
                  </a:lnTo>
                  <a:lnTo>
                    <a:pt x="323436" y="69621"/>
                  </a:lnTo>
                  <a:lnTo>
                    <a:pt x="312198" y="47911"/>
                  </a:lnTo>
                  <a:lnTo>
                    <a:pt x="312802" y="44455"/>
                  </a:lnTo>
                  <a:lnTo>
                    <a:pt x="316660" y="43014"/>
                  </a:lnTo>
                  <a:lnTo>
                    <a:pt x="336294" y="45114"/>
                  </a:lnTo>
                  <a:lnTo>
                    <a:pt x="350114" y="49833"/>
                  </a:lnTo>
                  <a:lnTo>
                    <a:pt x="378427" y="71823"/>
                  </a:lnTo>
                  <a:lnTo>
                    <a:pt x="381140" y="78534"/>
                  </a:lnTo>
                  <a:lnTo>
                    <a:pt x="381850" y="95205"/>
                  </a:lnTo>
                  <a:lnTo>
                    <a:pt x="379967" y="101896"/>
                  </a:lnTo>
                  <a:lnTo>
                    <a:pt x="365835" y="12046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0614F1A-46A9-40E8-BB10-40B072E98446}"/>
                </a:ext>
              </a:extLst>
            </p:cNvPr>
            <p:cNvSpPr/>
            <p:nvPr/>
          </p:nvSpPr>
          <p:spPr>
            <a:xfrm>
              <a:off x="2503076" y="1098372"/>
              <a:ext cx="108830" cy="44338"/>
            </a:xfrm>
            <a:custGeom>
              <a:avLst/>
              <a:gdLst/>
              <a:ahLst/>
              <a:cxnLst/>
              <a:rect l="0" t="0" r="0" b="0"/>
              <a:pathLst>
                <a:path w="108830" h="44338">
                  <a:moveTo>
                    <a:pt x="0" y="13242"/>
                  </a:moveTo>
                  <a:lnTo>
                    <a:pt x="8253" y="4989"/>
                  </a:lnTo>
                  <a:lnTo>
                    <a:pt x="21518" y="937"/>
                  </a:lnTo>
                  <a:lnTo>
                    <a:pt x="38067" y="0"/>
                  </a:lnTo>
                  <a:lnTo>
                    <a:pt x="54059" y="2462"/>
                  </a:lnTo>
                  <a:lnTo>
                    <a:pt x="67500" y="8739"/>
                  </a:lnTo>
                  <a:lnTo>
                    <a:pt x="108829" y="4433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8091E42-F581-41E4-9343-0978B2CF773A}"/>
                </a:ext>
              </a:extLst>
            </p:cNvPr>
            <p:cNvSpPr/>
            <p:nvPr/>
          </p:nvSpPr>
          <p:spPr>
            <a:xfrm>
              <a:off x="2478893" y="979464"/>
              <a:ext cx="78598" cy="101057"/>
            </a:xfrm>
            <a:custGeom>
              <a:avLst/>
              <a:gdLst/>
              <a:ahLst/>
              <a:cxnLst/>
              <a:rect l="0" t="0" r="0" b="0"/>
              <a:pathLst>
                <a:path w="78598" h="101057">
                  <a:moveTo>
                    <a:pt x="78597" y="101056"/>
                  </a:moveTo>
                  <a:lnTo>
                    <a:pt x="24205" y="44361"/>
                  </a:lnTo>
                  <a:lnTo>
                    <a:pt x="865" y="14543"/>
                  </a:lnTo>
                  <a:lnTo>
                    <a:pt x="0" y="10559"/>
                  </a:lnTo>
                  <a:lnTo>
                    <a:pt x="862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AA36987-A2F0-43D1-8105-E654FF470CAF}"/>
                </a:ext>
              </a:extLst>
            </p:cNvPr>
            <p:cNvSpPr/>
            <p:nvPr/>
          </p:nvSpPr>
          <p:spPr>
            <a:xfrm>
              <a:off x="2596358" y="963917"/>
              <a:ext cx="85510" cy="124378"/>
            </a:xfrm>
            <a:custGeom>
              <a:avLst/>
              <a:gdLst/>
              <a:ahLst/>
              <a:cxnLst/>
              <a:rect l="0" t="0" r="0" b="0"/>
              <a:pathLst>
                <a:path w="85510" h="124378">
                  <a:moveTo>
                    <a:pt x="0" y="0"/>
                  </a:moveTo>
                  <a:lnTo>
                    <a:pt x="8254" y="8254"/>
                  </a:lnTo>
                  <a:lnTo>
                    <a:pt x="25727" y="54059"/>
                  </a:lnTo>
                  <a:lnTo>
                    <a:pt x="30107" y="58496"/>
                  </a:lnTo>
                  <a:lnTo>
                    <a:pt x="35619" y="60591"/>
                  </a:lnTo>
                  <a:lnTo>
                    <a:pt x="63082" y="66000"/>
                  </a:lnTo>
                  <a:lnTo>
                    <a:pt x="81647" y="77041"/>
                  </a:lnTo>
                  <a:lnTo>
                    <a:pt x="84662" y="82455"/>
                  </a:lnTo>
                  <a:lnTo>
                    <a:pt x="85509" y="12437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6117A56-25B9-46A9-A79F-2FD9BEF405D9}"/>
              </a:ext>
            </a:extLst>
          </p:cNvPr>
          <p:cNvGrpSpPr/>
          <p:nvPr/>
        </p:nvGrpSpPr>
        <p:grpSpPr>
          <a:xfrm>
            <a:off x="6959408" y="3513634"/>
            <a:ext cx="689744" cy="264301"/>
            <a:chOff x="6959408" y="3513634"/>
            <a:chExt cx="689744" cy="264301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D0B7E12-EC11-4522-A117-F9E62B386E0F}"/>
                </a:ext>
              </a:extLst>
            </p:cNvPr>
            <p:cNvSpPr/>
            <p:nvPr/>
          </p:nvSpPr>
          <p:spPr>
            <a:xfrm>
              <a:off x="6959408" y="3575822"/>
              <a:ext cx="21220" cy="194340"/>
            </a:xfrm>
            <a:custGeom>
              <a:avLst/>
              <a:gdLst/>
              <a:ahLst/>
              <a:cxnLst/>
              <a:rect l="0" t="0" r="0" b="0"/>
              <a:pathLst>
                <a:path w="21220" h="194340">
                  <a:moveTo>
                    <a:pt x="13446" y="0"/>
                  </a:moveTo>
                  <a:lnTo>
                    <a:pt x="0" y="62997"/>
                  </a:lnTo>
                  <a:lnTo>
                    <a:pt x="387" y="124448"/>
                  </a:lnTo>
                  <a:lnTo>
                    <a:pt x="16182" y="186114"/>
                  </a:lnTo>
                  <a:lnTo>
                    <a:pt x="18981" y="192699"/>
                  </a:lnTo>
                  <a:lnTo>
                    <a:pt x="21219" y="19433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C7300AB-AFFF-4411-A0DF-64FAB2023DE7}"/>
                </a:ext>
              </a:extLst>
            </p:cNvPr>
            <p:cNvSpPr/>
            <p:nvPr/>
          </p:nvSpPr>
          <p:spPr>
            <a:xfrm>
              <a:off x="6972854" y="3622464"/>
              <a:ext cx="116604" cy="54415"/>
            </a:xfrm>
            <a:custGeom>
              <a:avLst/>
              <a:gdLst/>
              <a:ahLst/>
              <a:cxnLst/>
              <a:rect l="0" t="0" r="0" b="0"/>
              <a:pathLst>
                <a:path w="116604" h="54415">
                  <a:moveTo>
                    <a:pt x="0" y="54414"/>
                  </a:moveTo>
                  <a:lnTo>
                    <a:pt x="13276" y="42866"/>
                  </a:lnTo>
                  <a:lnTo>
                    <a:pt x="68663" y="23403"/>
                  </a:lnTo>
                  <a:lnTo>
                    <a:pt x="84067" y="17311"/>
                  </a:lnTo>
                  <a:lnTo>
                    <a:pt x="116603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AF0BBD-50A1-4509-B19B-7C95AADF9662}"/>
                </a:ext>
              </a:extLst>
            </p:cNvPr>
            <p:cNvSpPr/>
            <p:nvPr/>
          </p:nvSpPr>
          <p:spPr>
            <a:xfrm>
              <a:off x="7073910" y="3583596"/>
              <a:ext cx="31095" cy="139925"/>
            </a:xfrm>
            <a:custGeom>
              <a:avLst/>
              <a:gdLst/>
              <a:ahLst/>
              <a:cxnLst/>
              <a:rect l="0" t="0" r="0" b="0"/>
              <a:pathLst>
                <a:path w="31095" h="139925">
                  <a:moveTo>
                    <a:pt x="0" y="0"/>
                  </a:moveTo>
                  <a:lnTo>
                    <a:pt x="2304" y="62997"/>
                  </a:lnTo>
                  <a:lnTo>
                    <a:pt x="14123" y="112391"/>
                  </a:lnTo>
                  <a:lnTo>
                    <a:pt x="31094" y="13992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1D302BF-C757-4816-A7E0-84BF145D252C}"/>
                </a:ext>
              </a:extLst>
            </p:cNvPr>
            <p:cNvSpPr/>
            <p:nvPr/>
          </p:nvSpPr>
          <p:spPr>
            <a:xfrm>
              <a:off x="7179387" y="3559796"/>
              <a:ext cx="34447" cy="132630"/>
            </a:xfrm>
            <a:custGeom>
              <a:avLst/>
              <a:gdLst/>
              <a:ahLst/>
              <a:cxnLst/>
              <a:rect l="0" t="0" r="0" b="0"/>
              <a:pathLst>
                <a:path w="34447" h="132630">
                  <a:moveTo>
                    <a:pt x="18899" y="8253"/>
                  </a:moveTo>
                  <a:lnTo>
                    <a:pt x="27153" y="0"/>
                  </a:lnTo>
                  <a:lnTo>
                    <a:pt x="27857" y="159"/>
                  </a:lnTo>
                  <a:lnTo>
                    <a:pt x="9228" y="39116"/>
                  </a:lnTo>
                  <a:lnTo>
                    <a:pt x="0" y="88890"/>
                  </a:lnTo>
                  <a:lnTo>
                    <a:pt x="2150" y="104840"/>
                  </a:lnTo>
                  <a:lnTo>
                    <a:pt x="5142" y="111512"/>
                  </a:lnTo>
                  <a:lnTo>
                    <a:pt x="15376" y="121229"/>
                  </a:lnTo>
                  <a:lnTo>
                    <a:pt x="34446" y="13262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8057842-6962-418A-9B0B-7E25770B57C4}"/>
                </a:ext>
              </a:extLst>
            </p:cNvPr>
            <p:cNvSpPr/>
            <p:nvPr/>
          </p:nvSpPr>
          <p:spPr>
            <a:xfrm>
              <a:off x="7244928" y="3553479"/>
              <a:ext cx="94972" cy="125456"/>
            </a:xfrm>
            <a:custGeom>
              <a:avLst/>
              <a:gdLst/>
              <a:ahLst/>
              <a:cxnLst/>
              <a:rect l="0" t="0" r="0" b="0"/>
              <a:pathLst>
                <a:path w="94972" h="125456">
                  <a:moveTo>
                    <a:pt x="38867" y="30117"/>
                  </a:moveTo>
                  <a:lnTo>
                    <a:pt x="42994" y="17737"/>
                  </a:lnTo>
                  <a:lnTo>
                    <a:pt x="42482" y="12363"/>
                  </a:lnTo>
                  <a:lnTo>
                    <a:pt x="37307" y="1785"/>
                  </a:lnTo>
                  <a:lnTo>
                    <a:pt x="33508" y="0"/>
                  </a:lnTo>
                  <a:lnTo>
                    <a:pt x="29248" y="538"/>
                  </a:lnTo>
                  <a:lnTo>
                    <a:pt x="24681" y="2624"/>
                  </a:lnTo>
                  <a:lnTo>
                    <a:pt x="17303" y="14156"/>
                  </a:lnTo>
                  <a:lnTo>
                    <a:pt x="3686" y="64932"/>
                  </a:lnTo>
                  <a:lnTo>
                    <a:pt x="1637" y="86473"/>
                  </a:lnTo>
                  <a:lnTo>
                    <a:pt x="5334" y="102957"/>
                  </a:lnTo>
                  <a:lnTo>
                    <a:pt x="8738" y="109771"/>
                  </a:lnTo>
                  <a:lnTo>
                    <a:pt x="19431" y="119646"/>
                  </a:lnTo>
                  <a:lnTo>
                    <a:pt x="25910" y="123488"/>
                  </a:lnTo>
                  <a:lnTo>
                    <a:pt x="42320" y="125455"/>
                  </a:lnTo>
                  <a:lnTo>
                    <a:pt x="60267" y="122585"/>
                  </a:lnTo>
                  <a:lnTo>
                    <a:pt x="76881" y="115552"/>
                  </a:lnTo>
                  <a:lnTo>
                    <a:pt x="88296" y="102061"/>
                  </a:lnTo>
                  <a:lnTo>
                    <a:pt x="92548" y="93627"/>
                  </a:lnTo>
                  <a:lnTo>
                    <a:pt x="94971" y="75043"/>
                  </a:lnTo>
                  <a:lnTo>
                    <a:pt x="92305" y="56994"/>
                  </a:lnTo>
                  <a:lnTo>
                    <a:pt x="85363" y="43214"/>
                  </a:lnTo>
                  <a:lnTo>
                    <a:pt x="67614" y="21618"/>
                  </a:lnTo>
                  <a:lnTo>
                    <a:pt x="51068" y="11080"/>
                  </a:lnTo>
                  <a:lnTo>
                    <a:pt x="33060" y="5246"/>
                  </a:lnTo>
                  <a:lnTo>
                    <a:pt x="0" y="679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DE4DD04-3054-4804-AD55-16F70A76286D}"/>
                </a:ext>
              </a:extLst>
            </p:cNvPr>
            <p:cNvSpPr/>
            <p:nvPr/>
          </p:nvSpPr>
          <p:spPr>
            <a:xfrm>
              <a:off x="7431492" y="3649431"/>
              <a:ext cx="60588" cy="128504"/>
            </a:xfrm>
            <a:custGeom>
              <a:avLst/>
              <a:gdLst/>
              <a:ahLst/>
              <a:cxnLst/>
              <a:rect l="0" t="0" r="0" b="0"/>
              <a:pathLst>
                <a:path w="60588" h="128504">
                  <a:moveTo>
                    <a:pt x="0" y="4127"/>
                  </a:moveTo>
                  <a:lnTo>
                    <a:pt x="12380" y="0"/>
                  </a:lnTo>
                  <a:lnTo>
                    <a:pt x="36585" y="1560"/>
                  </a:lnTo>
                  <a:lnTo>
                    <a:pt x="40802" y="4143"/>
                  </a:lnTo>
                  <a:lnTo>
                    <a:pt x="41884" y="7593"/>
                  </a:lnTo>
                  <a:lnTo>
                    <a:pt x="38481" y="16896"/>
                  </a:lnTo>
                  <a:lnTo>
                    <a:pt x="25989" y="35837"/>
                  </a:lnTo>
                  <a:lnTo>
                    <a:pt x="13278" y="47299"/>
                  </a:lnTo>
                  <a:lnTo>
                    <a:pt x="12306" y="51047"/>
                  </a:lnTo>
                  <a:lnTo>
                    <a:pt x="15114" y="53545"/>
                  </a:lnTo>
                  <a:lnTo>
                    <a:pt x="46744" y="64954"/>
                  </a:lnTo>
                  <a:lnTo>
                    <a:pt x="58491" y="73196"/>
                  </a:lnTo>
                  <a:lnTo>
                    <a:pt x="60587" y="78676"/>
                  </a:lnTo>
                  <a:lnTo>
                    <a:pt x="60257" y="84920"/>
                  </a:lnTo>
                  <a:lnTo>
                    <a:pt x="58309" y="91674"/>
                  </a:lnTo>
                  <a:lnTo>
                    <a:pt x="49236" y="103786"/>
                  </a:lnTo>
                  <a:lnTo>
                    <a:pt x="23320" y="12850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9321177-EB06-4613-9173-36060BB08601}"/>
                </a:ext>
              </a:extLst>
            </p:cNvPr>
            <p:cNvSpPr/>
            <p:nvPr/>
          </p:nvSpPr>
          <p:spPr>
            <a:xfrm>
              <a:off x="7493681" y="3513634"/>
              <a:ext cx="155471" cy="23322"/>
            </a:xfrm>
            <a:custGeom>
              <a:avLst/>
              <a:gdLst/>
              <a:ahLst/>
              <a:cxnLst/>
              <a:rect l="0" t="0" r="0" b="0"/>
              <a:pathLst>
                <a:path w="155471" h="23322">
                  <a:moveTo>
                    <a:pt x="0" y="23321"/>
                  </a:moveTo>
                  <a:lnTo>
                    <a:pt x="12379" y="15068"/>
                  </a:lnTo>
                  <a:lnTo>
                    <a:pt x="25367" y="13319"/>
                  </a:lnTo>
                  <a:lnTo>
                    <a:pt x="39777" y="13693"/>
                  </a:lnTo>
                  <a:lnTo>
                    <a:pt x="92658" y="3065"/>
                  </a:lnTo>
                  <a:lnTo>
                    <a:pt x="15547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06E801A-C8C6-4B6E-BAC9-98079F271D6E}"/>
              </a:ext>
            </a:extLst>
          </p:cNvPr>
          <p:cNvGrpSpPr/>
          <p:nvPr/>
        </p:nvGrpSpPr>
        <p:grpSpPr>
          <a:xfrm>
            <a:off x="2782923" y="3810545"/>
            <a:ext cx="6438712" cy="1425312"/>
            <a:chOff x="2782923" y="3810545"/>
            <a:chExt cx="6438712" cy="1425312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3F7959B-28BF-46C5-823E-71A053680BC9}"/>
                </a:ext>
              </a:extLst>
            </p:cNvPr>
            <p:cNvSpPr/>
            <p:nvPr/>
          </p:nvSpPr>
          <p:spPr>
            <a:xfrm>
              <a:off x="2782923" y="4135711"/>
              <a:ext cx="4687438" cy="1100146"/>
            </a:xfrm>
            <a:custGeom>
              <a:avLst/>
              <a:gdLst/>
              <a:ahLst/>
              <a:cxnLst/>
              <a:rect l="0" t="0" r="0" b="0"/>
              <a:pathLst>
                <a:path w="4687438" h="1100146">
                  <a:moveTo>
                    <a:pt x="0" y="0"/>
                  </a:moveTo>
                  <a:lnTo>
                    <a:pt x="17754" y="7069"/>
                  </a:lnTo>
                  <a:lnTo>
                    <a:pt x="53677" y="34942"/>
                  </a:lnTo>
                  <a:lnTo>
                    <a:pt x="68792" y="62949"/>
                  </a:lnTo>
                  <a:lnTo>
                    <a:pt x="79692" y="83431"/>
                  </a:lnTo>
                  <a:lnTo>
                    <a:pt x="91559" y="102743"/>
                  </a:lnTo>
                  <a:lnTo>
                    <a:pt x="117134" y="156301"/>
                  </a:lnTo>
                  <a:lnTo>
                    <a:pt x="150047" y="217732"/>
                  </a:lnTo>
                  <a:lnTo>
                    <a:pt x="187738" y="275698"/>
                  </a:lnTo>
                  <a:lnTo>
                    <a:pt x="226176" y="326692"/>
                  </a:lnTo>
                  <a:lnTo>
                    <a:pt x="271164" y="378352"/>
                  </a:lnTo>
                  <a:lnTo>
                    <a:pt x="327844" y="435486"/>
                  </a:lnTo>
                  <a:lnTo>
                    <a:pt x="388944" y="491557"/>
                  </a:lnTo>
                  <a:lnTo>
                    <a:pt x="437700" y="536914"/>
                  </a:lnTo>
                  <a:lnTo>
                    <a:pt x="492742" y="580871"/>
                  </a:lnTo>
                  <a:lnTo>
                    <a:pt x="552812" y="623550"/>
                  </a:lnTo>
                  <a:lnTo>
                    <a:pt x="594639" y="653718"/>
                  </a:lnTo>
                  <a:lnTo>
                    <a:pt x="639141" y="684400"/>
                  </a:lnTo>
                  <a:lnTo>
                    <a:pt x="687134" y="713007"/>
                  </a:lnTo>
                  <a:lnTo>
                    <a:pt x="737256" y="740981"/>
                  </a:lnTo>
                  <a:lnTo>
                    <a:pt x="788323" y="770688"/>
                  </a:lnTo>
                  <a:lnTo>
                    <a:pt x="844416" y="798863"/>
                  </a:lnTo>
                  <a:lnTo>
                    <a:pt x="903896" y="825780"/>
                  </a:lnTo>
                  <a:lnTo>
                    <a:pt x="964880" y="852139"/>
                  </a:lnTo>
                  <a:lnTo>
                    <a:pt x="997381" y="865214"/>
                  </a:lnTo>
                  <a:lnTo>
                    <a:pt x="1031140" y="878249"/>
                  </a:lnTo>
                  <a:lnTo>
                    <a:pt x="1065738" y="891259"/>
                  </a:lnTo>
                  <a:lnTo>
                    <a:pt x="1100896" y="903386"/>
                  </a:lnTo>
                  <a:lnTo>
                    <a:pt x="1136427" y="914925"/>
                  </a:lnTo>
                  <a:lnTo>
                    <a:pt x="1172206" y="926073"/>
                  </a:lnTo>
                  <a:lnTo>
                    <a:pt x="1209014" y="936961"/>
                  </a:lnTo>
                  <a:lnTo>
                    <a:pt x="1246510" y="947674"/>
                  </a:lnTo>
                  <a:lnTo>
                    <a:pt x="1284462" y="958271"/>
                  </a:lnTo>
                  <a:lnTo>
                    <a:pt x="1324447" y="968790"/>
                  </a:lnTo>
                  <a:lnTo>
                    <a:pt x="1365787" y="979258"/>
                  </a:lnTo>
                  <a:lnTo>
                    <a:pt x="1408030" y="989692"/>
                  </a:lnTo>
                  <a:lnTo>
                    <a:pt x="1450876" y="999238"/>
                  </a:lnTo>
                  <a:lnTo>
                    <a:pt x="1494123" y="1008194"/>
                  </a:lnTo>
                  <a:lnTo>
                    <a:pt x="1537637" y="1016756"/>
                  </a:lnTo>
                  <a:lnTo>
                    <a:pt x="1582194" y="1025054"/>
                  </a:lnTo>
                  <a:lnTo>
                    <a:pt x="1627446" y="1033178"/>
                  </a:lnTo>
                  <a:lnTo>
                    <a:pt x="1673161" y="1041185"/>
                  </a:lnTo>
                  <a:lnTo>
                    <a:pt x="1720048" y="1048250"/>
                  </a:lnTo>
                  <a:lnTo>
                    <a:pt x="1767717" y="1054689"/>
                  </a:lnTo>
                  <a:lnTo>
                    <a:pt x="1815908" y="1060708"/>
                  </a:lnTo>
                  <a:lnTo>
                    <a:pt x="1864445" y="1066448"/>
                  </a:lnTo>
                  <a:lnTo>
                    <a:pt x="1913214" y="1072003"/>
                  </a:lnTo>
                  <a:lnTo>
                    <a:pt x="1962137" y="1077433"/>
                  </a:lnTo>
                  <a:lnTo>
                    <a:pt x="2012028" y="1081917"/>
                  </a:lnTo>
                  <a:lnTo>
                    <a:pt x="2062562" y="1085770"/>
                  </a:lnTo>
                  <a:lnTo>
                    <a:pt x="2113527" y="1089203"/>
                  </a:lnTo>
                  <a:lnTo>
                    <a:pt x="2164777" y="1091491"/>
                  </a:lnTo>
                  <a:lnTo>
                    <a:pt x="2216219" y="1093016"/>
                  </a:lnTo>
                  <a:lnTo>
                    <a:pt x="2267788" y="1094033"/>
                  </a:lnTo>
                  <a:lnTo>
                    <a:pt x="2320305" y="1095576"/>
                  </a:lnTo>
                  <a:lnTo>
                    <a:pt x="2373455" y="1097467"/>
                  </a:lnTo>
                  <a:lnTo>
                    <a:pt x="2427027" y="1099592"/>
                  </a:lnTo>
                  <a:lnTo>
                    <a:pt x="2480879" y="1100145"/>
                  </a:lnTo>
                  <a:lnTo>
                    <a:pt x="2534919" y="1099649"/>
                  </a:lnTo>
                  <a:lnTo>
                    <a:pt x="2589084" y="1098456"/>
                  </a:lnTo>
                  <a:lnTo>
                    <a:pt x="2643332" y="1097659"/>
                  </a:lnTo>
                  <a:lnTo>
                    <a:pt x="2697636" y="1097129"/>
                  </a:lnTo>
                  <a:lnTo>
                    <a:pt x="2751977" y="1096775"/>
                  </a:lnTo>
                  <a:lnTo>
                    <a:pt x="2806342" y="1094812"/>
                  </a:lnTo>
                  <a:lnTo>
                    <a:pt x="2860724" y="1091775"/>
                  </a:lnTo>
                  <a:lnTo>
                    <a:pt x="2915116" y="1088023"/>
                  </a:lnTo>
                  <a:lnTo>
                    <a:pt x="2970380" y="1084658"/>
                  </a:lnTo>
                  <a:lnTo>
                    <a:pt x="3026225" y="1081552"/>
                  </a:lnTo>
                  <a:lnTo>
                    <a:pt x="3082456" y="1078617"/>
                  </a:lnTo>
                  <a:lnTo>
                    <a:pt x="3138082" y="1074933"/>
                  </a:lnTo>
                  <a:lnTo>
                    <a:pt x="3193304" y="1070749"/>
                  </a:lnTo>
                  <a:lnTo>
                    <a:pt x="3248257" y="1066232"/>
                  </a:lnTo>
                  <a:lnTo>
                    <a:pt x="3303031" y="1060630"/>
                  </a:lnTo>
                  <a:lnTo>
                    <a:pt x="3357685" y="1054304"/>
                  </a:lnTo>
                  <a:lnTo>
                    <a:pt x="3412259" y="1047496"/>
                  </a:lnTo>
                  <a:lnTo>
                    <a:pt x="3466780" y="1040365"/>
                  </a:lnTo>
                  <a:lnTo>
                    <a:pt x="3521265" y="1033021"/>
                  </a:lnTo>
                  <a:lnTo>
                    <a:pt x="3575727" y="1025534"/>
                  </a:lnTo>
                  <a:lnTo>
                    <a:pt x="3629310" y="1017951"/>
                  </a:lnTo>
                  <a:lnTo>
                    <a:pt x="3682306" y="1010304"/>
                  </a:lnTo>
                  <a:lnTo>
                    <a:pt x="3734912" y="1002615"/>
                  </a:lnTo>
                  <a:lnTo>
                    <a:pt x="3787257" y="994899"/>
                  </a:lnTo>
                  <a:lnTo>
                    <a:pt x="3839427" y="987163"/>
                  </a:lnTo>
                  <a:lnTo>
                    <a:pt x="3891482" y="979414"/>
                  </a:lnTo>
                  <a:lnTo>
                    <a:pt x="3942596" y="970794"/>
                  </a:lnTo>
                  <a:lnTo>
                    <a:pt x="3993083" y="961592"/>
                  </a:lnTo>
                  <a:lnTo>
                    <a:pt x="4043152" y="952002"/>
                  </a:lnTo>
                  <a:lnTo>
                    <a:pt x="4091215" y="943018"/>
                  </a:lnTo>
                  <a:lnTo>
                    <a:pt x="4137939" y="934437"/>
                  </a:lnTo>
                  <a:lnTo>
                    <a:pt x="4183773" y="926126"/>
                  </a:lnTo>
                  <a:lnTo>
                    <a:pt x="4228148" y="917130"/>
                  </a:lnTo>
                  <a:lnTo>
                    <a:pt x="4271552" y="907678"/>
                  </a:lnTo>
                  <a:lnTo>
                    <a:pt x="4314307" y="897921"/>
                  </a:lnTo>
                  <a:lnTo>
                    <a:pt x="4355765" y="888826"/>
                  </a:lnTo>
                  <a:lnTo>
                    <a:pt x="4396361" y="880171"/>
                  </a:lnTo>
                  <a:lnTo>
                    <a:pt x="4436381" y="871810"/>
                  </a:lnTo>
                  <a:lnTo>
                    <a:pt x="4473424" y="863645"/>
                  </a:lnTo>
                  <a:lnTo>
                    <a:pt x="4508486" y="855610"/>
                  </a:lnTo>
                  <a:lnTo>
                    <a:pt x="4542224" y="847663"/>
                  </a:lnTo>
                  <a:lnTo>
                    <a:pt x="4602744" y="831922"/>
                  </a:lnTo>
                  <a:lnTo>
                    <a:pt x="4662343" y="815402"/>
                  </a:lnTo>
                  <a:lnTo>
                    <a:pt x="4687437" y="80844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A833CBB-0B3C-44AB-9EE6-7FE0AC6BF1BE}"/>
                </a:ext>
              </a:extLst>
            </p:cNvPr>
            <p:cNvSpPr/>
            <p:nvPr/>
          </p:nvSpPr>
          <p:spPr>
            <a:xfrm>
              <a:off x="7283795" y="4866422"/>
              <a:ext cx="188131" cy="194339"/>
            </a:xfrm>
            <a:custGeom>
              <a:avLst/>
              <a:gdLst/>
              <a:ahLst/>
              <a:cxnLst/>
              <a:rect l="0" t="0" r="0" b="0"/>
              <a:pathLst>
                <a:path w="188131" h="194339">
                  <a:moveTo>
                    <a:pt x="0" y="0"/>
                  </a:moveTo>
                  <a:lnTo>
                    <a:pt x="13276" y="17754"/>
                  </a:lnTo>
                  <a:lnTo>
                    <a:pt x="32726" y="32708"/>
                  </a:lnTo>
                  <a:lnTo>
                    <a:pt x="84948" y="55990"/>
                  </a:lnTo>
                  <a:lnTo>
                    <a:pt x="141587" y="65499"/>
                  </a:lnTo>
                  <a:lnTo>
                    <a:pt x="169208" y="76893"/>
                  </a:lnTo>
                  <a:lnTo>
                    <a:pt x="181154" y="88590"/>
                  </a:lnTo>
                  <a:lnTo>
                    <a:pt x="185549" y="95336"/>
                  </a:lnTo>
                  <a:lnTo>
                    <a:pt x="188130" y="112046"/>
                  </a:lnTo>
                  <a:lnTo>
                    <a:pt x="178246" y="172847"/>
                  </a:lnTo>
                  <a:lnTo>
                    <a:pt x="171017" y="19433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7D68735-EC07-417B-86E4-BC441B2421A2}"/>
                </a:ext>
              </a:extLst>
            </p:cNvPr>
            <p:cNvSpPr/>
            <p:nvPr/>
          </p:nvSpPr>
          <p:spPr>
            <a:xfrm>
              <a:off x="7658595" y="4703178"/>
              <a:ext cx="161574" cy="217858"/>
            </a:xfrm>
            <a:custGeom>
              <a:avLst/>
              <a:gdLst/>
              <a:ahLst/>
              <a:cxnLst/>
              <a:rect l="0" t="0" r="0" b="0"/>
              <a:pathLst>
                <a:path w="161574" h="217858">
                  <a:moveTo>
                    <a:pt x="122706" y="0"/>
                  </a:moveTo>
                  <a:lnTo>
                    <a:pt x="106199" y="1"/>
                  </a:lnTo>
                  <a:lnTo>
                    <a:pt x="93488" y="4607"/>
                  </a:lnTo>
                  <a:lnTo>
                    <a:pt x="55445" y="36547"/>
                  </a:lnTo>
                  <a:lnTo>
                    <a:pt x="19929" y="85829"/>
                  </a:lnTo>
                  <a:lnTo>
                    <a:pt x="3967" y="128545"/>
                  </a:lnTo>
                  <a:lnTo>
                    <a:pt x="0" y="162656"/>
                  </a:lnTo>
                  <a:lnTo>
                    <a:pt x="8284" y="185152"/>
                  </a:lnTo>
                  <a:lnTo>
                    <a:pt x="15331" y="195988"/>
                  </a:lnTo>
                  <a:lnTo>
                    <a:pt x="34676" y="210331"/>
                  </a:lnTo>
                  <a:lnTo>
                    <a:pt x="56806" y="217857"/>
                  </a:lnTo>
                  <a:lnTo>
                    <a:pt x="88689" y="217238"/>
                  </a:lnTo>
                  <a:lnTo>
                    <a:pt x="130414" y="206987"/>
                  </a:lnTo>
                  <a:lnTo>
                    <a:pt x="161573" y="19433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3F116E7-BA13-45AE-9031-66B80A4C398C}"/>
                </a:ext>
              </a:extLst>
            </p:cNvPr>
            <p:cNvSpPr/>
            <p:nvPr/>
          </p:nvSpPr>
          <p:spPr>
            <a:xfrm>
              <a:off x="7863939" y="4662263"/>
              <a:ext cx="212757" cy="186073"/>
            </a:xfrm>
            <a:custGeom>
              <a:avLst/>
              <a:gdLst/>
              <a:ahLst/>
              <a:cxnLst/>
              <a:rect l="0" t="0" r="0" b="0"/>
              <a:pathLst>
                <a:path w="212757" h="186073">
                  <a:moveTo>
                    <a:pt x="135021" y="9821"/>
                  </a:moveTo>
                  <a:lnTo>
                    <a:pt x="126768" y="1567"/>
                  </a:lnTo>
                  <a:lnTo>
                    <a:pt x="121745" y="0"/>
                  </a:lnTo>
                  <a:lnTo>
                    <a:pt x="109254" y="562"/>
                  </a:lnTo>
                  <a:lnTo>
                    <a:pt x="54052" y="37222"/>
                  </a:lnTo>
                  <a:lnTo>
                    <a:pt x="29840" y="57671"/>
                  </a:lnTo>
                  <a:lnTo>
                    <a:pt x="14028" y="80141"/>
                  </a:lnTo>
                  <a:lnTo>
                    <a:pt x="948" y="110948"/>
                  </a:lnTo>
                  <a:lnTo>
                    <a:pt x="0" y="128759"/>
                  </a:lnTo>
                  <a:lnTo>
                    <a:pt x="957" y="138345"/>
                  </a:lnTo>
                  <a:lnTo>
                    <a:pt x="11234" y="155907"/>
                  </a:lnTo>
                  <a:lnTo>
                    <a:pt x="26454" y="170622"/>
                  </a:lnTo>
                  <a:lnTo>
                    <a:pt x="41855" y="180041"/>
                  </a:lnTo>
                  <a:lnTo>
                    <a:pt x="81599" y="186072"/>
                  </a:lnTo>
                  <a:lnTo>
                    <a:pt x="105232" y="182877"/>
                  </a:lnTo>
                  <a:lnTo>
                    <a:pt x="163926" y="163168"/>
                  </a:lnTo>
                  <a:lnTo>
                    <a:pt x="212756" y="13419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1BBDD7D-65B2-4E97-9D84-2323F821B765}"/>
                </a:ext>
              </a:extLst>
            </p:cNvPr>
            <p:cNvSpPr/>
            <p:nvPr/>
          </p:nvSpPr>
          <p:spPr>
            <a:xfrm>
              <a:off x="8097787" y="4593870"/>
              <a:ext cx="79964" cy="202592"/>
            </a:xfrm>
            <a:custGeom>
              <a:avLst/>
              <a:gdLst/>
              <a:ahLst/>
              <a:cxnLst/>
              <a:rect l="0" t="0" r="0" b="0"/>
              <a:pathLst>
                <a:path w="79964" h="202592">
                  <a:moveTo>
                    <a:pt x="10002" y="8253"/>
                  </a:moveTo>
                  <a:lnTo>
                    <a:pt x="1748" y="0"/>
                  </a:lnTo>
                  <a:lnTo>
                    <a:pt x="181" y="159"/>
                  </a:lnTo>
                  <a:lnTo>
                    <a:pt x="0" y="2857"/>
                  </a:lnTo>
                  <a:lnTo>
                    <a:pt x="15401" y="62343"/>
                  </a:lnTo>
                  <a:lnTo>
                    <a:pt x="41435" y="119965"/>
                  </a:lnTo>
                  <a:lnTo>
                    <a:pt x="66436" y="182833"/>
                  </a:lnTo>
                  <a:lnTo>
                    <a:pt x="79963" y="20259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1BCB0EE-F34B-41CA-B56F-0C96BC73AF0C}"/>
                </a:ext>
              </a:extLst>
            </p:cNvPr>
            <p:cNvSpPr/>
            <p:nvPr/>
          </p:nvSpPr>
          <p:spPr>
            <a:xfrm>
              <a:off x="8226470" y="4537297"/>
              <a:ext cx="114526" cy="208773"/>
            </a:xfrm>
            <a:custGeom>
              <a:avLst/>
              <a:gdLst/>
              <a:ahLst/>
              <a:cxnLst/>
              <a:rect l="0" t="0" r="0" b="0"/>
              <a:pathLst>
                <a:path w="114526" h="208773">
                  <a:moveTo>
                    <a:pt x="5696" y="33731"/>
                  </a:moveTo>
                  <a:lnTo>
                    <a:pt x="27335" y="1273"/>
                  </a:lnTo>
                  <a:lnTo>
                    <a:pt x="29623" y="0"/>
                  </a:lnTo>
                  <a:lnTo>
                    <a:pt x="30284" y="2607"/>
                  </a:lnTo>
                  <a:lnTo>
                    <a:pt x="22114" y="41821"/>
                  </a:lnTo>
                  <a:lnTo>
                    <a:pt x="4072" y="101826"/>
                  </a:lnTo>
                  <a:lnTo>
                    <a:pt x="0" y="145999"/>
                  </a:lnTo>
                  <a:lnTo>
                    <a:pt x="2588" y="163955"/>
                  </a:lnTo>
                  <a:lnTo>
                    <a:pt x="8921" y="178269"/>
                  </a:lnTo>
                  <a:lnTo>
                    <a:pt x="18358" y="190389"/>
                  </a:lnTo>
                  <a:lnTo>
                    <a:pt x="31190" y="201534"/>
                  </a:lnTo>
                  <a:lnTo>
                    <a:pt x="50136" y="207639"/>
                  </a:lnTo>
                  <a:lnTo>
                    <a:pt x="80476" y="208772"/>
                  </a:lnTo>
                  <a:lnTo>
                    <a:pt x="101269" y="203638"/>
                  </a:lnTo>
                  <a:lnTo>
                    <a:pt x="114525" y="19697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DDFBD47-3E5F-4D4D-B50A-DED3F5D278B0}"/>
                </a:ext>
              </a:extLst>
            </p:cNvPr>
            <p:cNvSpPr/>
            <p:nvPr/>
          </p:nvSpPr>
          <p:spPr>
            <a:xfrm>
              <a:off x="8387636" y="4563255"/>
              <a:ext cx="101057" cy="69963"/>
            </a:xfrm>
            <a:custGeom>
              <a:avLst/>
              <a:gdLst/>
              <a:ahLst/>
              <a:cxnLst/>
              <a:rect l="0" t="0" r="0" b="0"/>
              <a:pathLst>
                <a:path w="101057" h="69963">
                  <a:moveTo>
                    <a:pt x="0" y="69962"/>
                  </a:moveTo>
                  <a:lnTo>
                    <a:pt x="61595" y="28324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A19E7F0-3F65-414D-820F-CEABA741424E}"/>
                </a:ext>
              </a:extLst>
            </p:cNvPr>
            <p:cNvSpPr/>
            <p:nvPr/>
          </p:nvSpPr>
          <p:spPr>
            <a:xfrm>
              <a:off x="8599346" y="4293077"/>
              <a:ext cx="65693" cy="264788"/>
            </a:xfrm>
            <a:custGeom>
              <a:avLst/>
              <a:gdLst/>
              <a:ahLst/>
              <a:cxnLst/>
              <a:rect l="0" t="0" r="0" b="0"/>
              <a:pathLst>
                <a:path w="65693" h="264788">
                  <a:moveTo>
                    <a:pt x="5949" y="145801"/>
                  </a:moveTo>
                  <a:lnTo>
                    <a:pt x="21699" y="202646"/>
                  </a:lnTo>
                  <a:lnTo>
                    <a:pt x="40506" y="264787"/>
                  </a:lnTo>
                  <a:lnTo>
                    <a:pt x="26409" y="203647"/>
                  </a:lnTo>
                  <a:lnTo>
                    <a:pt x="15234" y="142658"/>
                  </a:lnTo>
                  <a:lnTo>
                    <a:pt x="3035" y="79413"/>
                  </a:lnTo>
                  <a:lnTo>
                    <a:pt x="0" y="28529"/>
                  </a:lnTo>
                  <a:lnTo>
                    <a:pt x="2728" y="9035"/>
                  </a:lnTo>
                  <a:lnTo>
                    <a:pt x="7257" y="3664"/>
                  </a:lnTo>
                  <a:lnTo>
                    <a:pt x="13730" y="947"/>
                  </a:lnTo>
                  <a:lnTo>
                    <a:pt x="21501" y="0"/>
                  </a:lnTo>
                  <a:lnTo>
                    <a:pt x="37045" y="5857"/>
                  </a:lnTo>
                  <a:lnTo>
                    <a:pt x="50864" y="17097"/>
                  </a:lnTo>
                  <a:lnTo>
                    <a:pt x="59884" y="30730"/>
                  </a:lnTo>
                  <a:lnTo>
                    <a:pt x="65692" y="61226"/>
                  </a:lnTo>
                  <a:lnTo>
                    <a:pt x="63286" y="89360"/>
                  </a:lnTo>
                  <a:lnTo>
                    <a:pt x="57057" y="103729"/>
                  </a:lnTo>
                  <a:lnTo>
                    <a:pt x="48528" y="115011"/>
                  </a:lnTo>
                  <a:lnTo>
                    <a:pt x="29269" y="13025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9F2464A-DA8A-4131-9F07-11F6EB400471}"/>
                </a:ext>
              </a:extLst>
            </p:cNvPr>
            <p:cNvSpPr/>
            <p:nvPr/>
          </p:nvSpPr>
          <p:spPr>
            <a:xfrm>
              <a:off x="8737445" y="4273379"/>
              <a:ext cx="209886" cy="243012"/>
            </a:xfrm>
            <a:custGeom>
              <a:avLst/>
              <a:gdLst/>
              <a:ahLst/>
              <a:cxnLst/>
              <a:rect l="0" t="0" r="0" b="0"/>
              <a:pathLst>
                <a:path w="209886" h="243012">
                  <a:moveTo>
                    <a:pt x="0" y="48897"/>
                  </a:moveTo>
                  <a:lnTo>
                    <a:pt x="8253" y="40643"/>
                  </a:lnTo>
                  <a:lnTo>
                    <a:pt x="63677" y="15175"/>
                  </a:lnTo>
                  <a:lnTo>
                    <a:pt x="122662" y="0"/>
                  </a:lnTo>
                  <a:lnTo>
                    <a:pt x="131872" y="1616"/>
                  </a:lnTo>
                  <a:lnTo>
                    <a:pt x="138873" y="6148"/>
                  </a:lnTo>
                  <a:lnTo>
                    <a:pt x="144405" y="12624"/>
                  </a:lnTo>
                  <a:lnTo>
                    <a:pt x="148250" y="31336"/>
                  </a:lnTo>
                  <a:lnTo>
                    <a:pt x="143680" y="70284"/>
                  </a:lnTo>
                  <a:lnTo>
                    <a:pt x="129659" y="110831"/>
                  </a:lnTo>
                  <a:lnTo>
                    <a:pt x="106774" y="165946"/>
                  </a:lnTo>
                  <a:lnTo>
                    <a:pt x="98527" y="196150"/>
                  </a:lnTo>
                  <a:lnTo>
                    <a:pt x="99356" y="219429"/>
                  </a:lnTo>
                  <a:lnTo>
                    <a:pt x="102514" y="228228"/>
                  </a:lnTo>
                  <a:lnTo>
                    <a:pt x="112932" y="240308"/>
                  </a:lnTo>
                  <a:lnTo>
                    <a:pt x="121065" y="243011"/>
                  </a:lnTo>
                  <a:lnTo>
                    <a:pt x="152282" y="242689"/>
                  </a:lnTo>
                  <a:lnTo>
                    <a:pt x="209885" y="22768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4DA1793-D1D6-4204-8039-C271897A5E00}"/>
                </a:ext>
              </a:extLst>
            </p:cNvPr>
            <p:cNvSpPr/>
            <p:nvPr/>
          </p:nvSpPr>
          <p:spPr>
            <a:xfrm>
              <a:off x="5425922" y="3810545"/>
              <a:ext cx="3795713" cy="480637"/>
            </a:xfrm>
            <a:custGeom>
              <a:avLst/>
              <a:gdLst/>
              <a:ahLst/>
              <a:cxnLst/>
              <a:rect l="0" t="0" r="0" b="0"/>
              <a:pathLst>
                <a:path w="3795713" h="480637">
                  <a:moveTo>
                    <a:pt x="3684652" y="480636"/>
                  </a:moveTo>
                  <a:lnTo>
                    <a:pt x="3707749" y="473567"/>
                  </a:lnTo>
                  <a:lnTo>
                    <a:pt x="3736105" y="451544"/>
                  </a:lnTo>
                  <a:lnTo>
                    <a:pt x="3751913" y="432285"/>
                  </a:lnTo>
                  <a:lnTo>
                    <a:pt x="3776414" y="376384"/>
                  </a:lnTo>
                  <a:lnTo>
                    <a:pt x="3795712" y="313187"/>
                  </a:lnTo>
                  <a:lnTo>
                    <a:pt x="3795486" y="269506"/>
                  </a:lnTo>
                  <a:lnTo>
                    <a:pt x="3785821" y="236121"/>
                  </a:lnTo>
                  <a:lnTo>
                    <a:pt x="3767891" y="209819"/>
                  </a:lnTo>
                  <a:lnTo>
                    <a:pt x="3724479" y="172375"/>
                  </a:lnTo>
                  <a:lnTo>
                    <a:pt x="3675819" y="148032"/>
                  </a:lnTo>
                  <a:lnTo>
                    <a:pt x="3615432" y="128632"/>
                  </a:lnTo>
                  <a:lnTo>
                    <a:pt x="3565213" y="114305"/>
                  </a:lnTo>
                  <a:lnTo>
                    <a:pt x="3504313" y="99300"/>
                  </a:lnTo>
                  <a:lnTo>
                    <a:pt x="3471143" y="91671"/>
                  </a:lnTo>
                  <a:lnTo>
                    <a:pt x="3436074" y="84858"/>
                  </a:lnTo>
                  <a:lnTo>
                    <a:pt x="3399740" y="78588"/>
                  </a:lnTo>
                  <a:lnTo>
                    <a:pt x="3362561" y="72680"/>
                  </a:lnTo>
                  <a:lnTo>
                    <a:pt x="3322227" y="67015"/>
                  </a:lnTo>
                  <a:lnTo>
                    <a:pt x="3279792" y="61511"/>
                  </a:lnTo>
                  <a:lnTo>
                    <a:pt x="3235954" y="56114"/>
                  </a:lnTo>
                  <a:lnTo>
                    <a:pt x="3190318" y="50788"/>
                  </a:lnTo>
                  <a:lnTo>
                    <a:pt x="3143483" y="45510"/>
                  </a:lnTo>
                  <a:lnTo>
                    <a:pt x="3095849" y="40264"/>
                  </a:lnTo>
                  <a:lnTo>
                    <a:pt x="3045955" y="35903"/>
                  </a:lnTo>
                  <a:lnTo>
                    <a:pt x="2994554" y="32132"/>
                  </a:lnTo>
                  <a:lnTo>
                    <a:pt x="2942149" y="28754"/>
                  </a:lnTo>
                  <a:lnTo>
                    <a:pt x="2887346" y="24775"/>
                  </a:lnTo>
                  <a:lnTo>
                    <a:pt x="2830945" y="20395"/>
                  </a:lnTo>
                  <a:lnTo>
                    <a:pt x="2773479" y="15747"/>
                  </a:lnTo>
                  <a:lnTo>
                    <a:pt x="2714438" y="12648"/>
                  </a:lnTo>
                  <a:lnTo>
                    <a:pt x="2654349" y="10583"/>
                  </a:lnTo>
                  <a:lnTo>
                    <a:pt x="2593561" y="9206"/>
                  </a:lnTo>
                  <a:lnTo>
                    <a:pt x="2532305" y="7424"/>
                  </a:lnTo>
                  <a:lnTo>
                    <a:pt x="2470739" y="5372"/>
                  </a:lnTo>
                  <a:lnTo>
                    <a:pt x="2408965" y="3141"/>
                  </a:lnTo>
                  <a:lnTo>
                    <a:pt x="2346189" y="1653"/>
                  </a:lnTo>
                  <a:lnTo>
                    <a:pt x="2282745" y="661"/>
                  </a:lnTo>
                  <a:lnTo>
                    <a:pt x="2218856" y="0"/>
                  </a:lnTo>
                  <a:lnTo>
                    <a:pt x="2154671" y="423"/>
                  </a:lnTo>
                  <a:lnTo>
                    <a:pt x="2090287" y="1568"/>
                  </a:lnTo>
                  <a:lnTo>
                    <a:pt x="2025772" y="3196"/>
                  </a:lnTo>
                  <a:lnTo>
                    <a:pt x="1961169" y="5145"/>
                  </a:lnTo>
                  <a:lnTo>
                    <a:pt x="1896506" y="7308"/>
                  </a:lnTo>
                  <a:lnTo>
                    <a:pt x="1831805" y="9614"/>
                  </a:lnTo>
                  <a:lnTo>
                    <a:pt x="1767942" y="12015"/>
                  </a:lnTo>
                  <a:lnTo>
                    <a:pt x="1704637" y="14479"/>
                  </a:lnTo>
                  <a:lnTo>
                    <a:pt x="1641704" y="16985"/>
                  </a:lnTo>
                  <a:lnTo>
                    <a:pt x="1579019" y="20384"/>
                  </a:lnTo>
                  <a:lnTo>
                    <a:pt x="1516499" y="24377"/>
                  </a:lnTo>
                  <a:lnTo>
                    <a:pt x="1454091" y="28766"/>
                  </a:lnTo>
                  <a:lnTo>
                    <a:pt x="1392620" y="34284"/>
                  </a:lnTo>
                  <a:lnTo>
                    <a:pt x="1331772" y="40554"/>
                  </a:lnTo>
                  <a:lnTo>
                    <a:pt x="1271343" y="47325"/>
                  </a:lnTo>
                  <a:lnTo>
                    <a:pt x="1212053" y="54430"/>
                  </a:lnTo>
                  <a:lnTo>
                    <a:pt x="1153526" y="61757"/>
                  </a:lnTo>
                  <a:lnTo>
                    <a:pt x="1095506" y="69233"/>
                  </a:lnTo>
                  <a:lnTo>
                    <a:pt x="1039551" y="76809"/>
                  </a:lnTo>
                  <a:lnTo>
                    <a:pt x="984973" y="84451"/>
                  </a:lnTo>
                  <a:lnTo>
                    <a:pt x="931313" y="92136"/>
                  </a:lnTo>
                  <a:lnTo>
                    <a:pt x="879130" y="100715"/>
                  </a:lnTo>
                  <a:lnTo>
                    <a:pt x="827929" y="109889"/>
                  </a:lnTo>
                  <a:lnTo>
                    <a:pt x="777385" y="119459"/>
                  </a:lnTo>
                  <a:lnTo>
                    <a:pt x="729005" y="128431"/>
                  </a:lnTo>
                  <a:lnTo>
                    <a:pt x="682069" y="137004"/>
                  </a:lnTo>
                  <a:lnTo>
                    <a:pt x="636095" y="145310"/>
                  </a:lnTo>
                  <a:lnTo>
                    <a:pt x="592490" y="154302"/>
                  </a:lnTo>
                  <a:lnTo>
                    <a:pt x="550464" y="163752"/>
                  </a:lnTo>
                  <a:lnTo>
                    <a:pt x="509491" y="173507"/>
                  </a:lnTo>
                  <a:lnTo>
                    <a:pt x="470083" y="182601"/>
                  </a:lnTo>
                  <a:lnTo>
                    <a:pt x="431719" y="191255"/>
                  </a:lnTo>
                  <a:lnTo>
                    <a:pt x="394051" y="199615"/>
                  </a:lnTo>
                  <a:lnTo>
                    <a:pt x="359438" y="207780"/>
                  </a:lnTo>
                  <a:lnTo>
                    <a:pt x="326861" y="215814"/>
                  </a:lnTo>
                  <a:lnTo>
                    <a:pt x="267057" y="231651"/>
                  </a:lnTo>
                  <a:lnTo>
                    <a:pt x="214565" y="247327"/>
                  </a:lnTo>
                  <a:lnTo>
                    <a:pt x="169930" y="260629"/>
                  </a:lnTo>
                  <a:lnTo>
                    <a:pt x="113114" y="275526"/>
                  </a:lnTo>
                  <a:lnTo>
                    <a:pt x="63458" y="285410"/>
                  </a:lnTo>
                  <a:lnTo>
                    <a:pt x="25136" y="289202"/>
                  </a:lnTo>
                  <a:lnTo>
                    <a:pt x="0" y="28629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B1093A2-6E03-4563-9639-8255A67EAFDF}"/>
                </a:ext>
              </a:extLst>
            </p:cNvPr>
            <p:cNvSpPr/>
            <p:nvPr/>
          </p:nvSpPr>
          <p:spPr>
            <a:xfrm>
              <a:off x="5417572" y="3956920"/>
              <a:ext cx="171595" cy="217660"/>
            </a:xfrm>
            <a:custGeom>
              <a:avLst/>
              <a:gdLst/>
              <a:ahLst/>
              <a:cxnLst/>
              <a:rect l="0" t="0" r="0" b="0"/>
              <a:pathLst>
                <a:path w="171595" h="217660">
                  <a:moveTo>
                    <a:pt x="101633" y="0"/>
                  </a:moveTo>
                  <a:lnTo>
                    <a:pt x="65086" y="47365"/>
                  </a:lnTo>
                  <a:lnTo>
                    <a:pt x="23887" y="109998"/>
                  </a:lnTo>
                  <a:lnTo>
                    <a:pt x="3165" y="136028"/>
                  </a:lnTo>
                  <a:lnTo>
                    <a:pt x="575" y="142509"/>
                  </a:lnTo>
                  <a:lnTo>
                    <a:pt x="0" y="156620"/>
                  </a:lnTo>
                  <a:lnTo>
                    <a:pt x="2784" y="162282"/>
                  </a:lnTo>
                  <a:lnTo>
                    <a:pt x="12786" y="170878"/>
                  </a:lnTo>
                  <a:lnTo>
                    <a:pt x="68767" y="188916"/>
                  </a:lnTo>
                  <a:lnTo>
                    <a:pt x="129404" y="204682"/>
                  </a:lnTo>
                  <a:lnTo>
                    <a:pt x="171594" y="21765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DF1AB04-6B1F-4704-96C2-FA828C1FC9CD}"/>
              </a:ext>
            </a:extLst>
          </p:cNvPr>
          <p:cNvGrpSpPr/>
          <p:nvPr/>
        </p:nvGrpSpPr>
        <p:grpSpPr>
          <a:xfrm>
            <a:off x="622215" y="2780335"/>
            <a:ext cx="7516669" cy="2863337"/>
            <a:chOff x="622215" y="2780335"/>
            <a:chExt cx="7516669" cy="2863337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7D062B1-8345-4C18-B9E8-441F51D514D0}"/>
                </a:ext>
              </a:extLst>
            </p:cNvPr>
            <p:cNvSpPr/>
            <p:nvPr/>
          </p:nvSpPr>
          <p:spPr>
            <a:xfrm>
              <a:off x="622215" y="2790891"/>
              <a:ext cx="7516669" cy="2852781"/>
            </a:xfrm>
            <a:custGeom>
              <a:avLst/>
              <a:gdLst/>
              <a:ahLst/>
              <a:cxnLst/>
              <a:rect l="0" t="0" r="0" b="0"/>
              <a:pathLst>
                <a:path w="7516669" h="2852781">
                  <a:moveTo>
                    <a:pt x="7516668" y="2091078"/>
                  </a:moveTo>
                  <a:lnTo>
                    <a:pt x="7501722" y="2123538"/>
                  </a:lnTo>
                  <a:lnTo>
                    <a:pt x="7459872" y="2183274"/>
                  </a:lnTo>
                  <a:lnTo>
                    <a:pt x="7411826" y="2241278"/>
                  </a:lnTo>
                  <a:lnTo>
                    <a:pt x="7353276" y="2294909"/>
                  </a:lnTo>
                  <a:lnTo>
                    <a:pt x="7296010" y="2333830"/>
                  </a:lnTo>
                  <a:lnTo>
                    <a:pt x="7232971" y="2371159"/>
                  </a:lnTo>
                  <a:lnTo>
                    <a:pt x="7171569" y="2402066"/>
                  </a:lnTo>
                  <a:lnTo>
                    <a:pt x="7119311" y="2425354"/>
                  </a:lnTo>
                  <a:lnTo>
                    <a:pt x="7065535" y="2448665"/>
                  </a:lnTo>
                  <a:lnTo>
                    <a:pt x="7009006" y="2471983"/>
                  </a:lnTo>
                  <a:lnTo>
                    <a:pt x="6946191" y="2495303"/>
                  </a:lnTo>
                  <a:lnTo>
                    <a:pt x="6902085" y="2510850"/>
                  </a:lnTo>
                  <a:lnTo>
                    <a:pt x="6859450" y="2526396"/>
                  </a:lnTo>
                  <a:lnTo>
                    <a:pt x="6815165" y="2541943"/>
                  </a:lnTo>
                  <a:lnTo>
                    <a:pt x="6769572" y="2557490"/>
                  </a:lnTo>
                  <a:lnTo>
                    <a:pt x="6723396" y="2573037"/>
                  </a:lnTo>
                  <a:lnTo>
                    <a:pt x="6674658" y="2588584"/>
                  </a:lnTo>
                  <a:lnTo>
                    <a:pt x="6625071" y="2603267"/>
                  </a:lnTo>
                  <a:lnTo>
                    <a:pt x="6577119" y="2615551"/>
                  </a:lnTo>
                  <a:lnTo>
                    <a:pt x="6527593" y="2629073"/>
                  </a:lnTo>
                  <a:lnTo>
                    <a:pt x="6476790" y="2642856"/>
                  </a:lnTo>
                  <a:lnTo>
                    <a:pt x="6425420" y="2654740"/>
                  </a:lnTo>
                  <a:lnTo>
                    <a:pt x="6373798" y="2665779"/>
                  </a:lnTo>
                  <a:lnTo>
                    <a:pt x="6321201" y="2676444"/>
                  </a:lnTo>
                  <a:lnTo>
                    <a:pt x="6266154" y="2686942"/>
                  </a:lnTo>
                  <a:lnTo>
                    <a:pt x="6210019" y="2697366"/>
                  </a:lnTo>
                  <a:lnTo>
                    <a:pt x="6153400" y="2707757"/>
                  </a:lnTo>
                  <a:lnTo>
                    <a:pt x="6096566" y="2718134"/>
                  </a:lnTo>
                  <a:lnTo>
                    <a:pt x="6039637" y="2726200"/>
                  </a:lnTo>
                  <a:lnTo>
                    <a:pt x="5981802" y="2733528"/>
                  </a:lnTo>
                  <a:lnTo>
                    <a:pt x="5921548" y="2742544"/>
                  </a:lnTo>
                  <a:lnTo>
                    <a:pt x="5862522" y="2750005"/>
                  </a:lnTo>
                  <a:lnTo>
                    <a:pt x="5803755" y="2756200"/>
                  </a:lnTo>
                  <a:lnTo>
                    <a:pt x="5743088" y="2761832"/>
                  </a:lnTo>
                  <a:lnTo>
                    <a:pt x="5711535" y="2765407"/>
                  </a:lnTo>
                  <a:lnTo>
                    <a:pt x="5679272" y="2769518"/>
                  </a:lnTo>
                  <a:lnTo>
                    <a:pt x="5646535" y="2773986"/>
                  </a:lnTo>
                  <a:lnTo>
                    <a:pt x="5614345" y="2777829"/>
                  </a:lnTo>
                  <a:lnTo>
                    <a:pt x="5550940" y="2784401"/>
                  </a:lnTo>
                  <a:lnTo>
                    <a:pt x="5518657" y="2787363"/>
                  </a:lnTo>
                  <a:lnTo>
                    <a:pt x="5485907" y="2790202"/>
                  </a:lnTo>
                  <a:lnTo>
                    <a:pt x="5452845" y="2792957"/>
                  </a:lnTo>
                  <a:lnTo>
                    <a:pt x="5419576" y="2795659"/>
                  </a:lnTo>
                  <a:lnTo>
                    <a:pt x="5386167" y="2798323"/>
                  </a:lnTo>
                  <a:lnTo>
                    <a:pt x="5352666" y="2800963"/>
                  </a:lnTo>
                  <a:lnTo>
                    <a:pt x="5319105" y="2803587"/>
                  </a:lnTo>
                  <a:lnTo>
                    <a:pt x="5285502" y="2806200"/>
                  </a:lnTo>
                  <a:lnTo>
                    <a:pt x="5251871" y="2808805"/>
                  </a:lnTo>
                  <a:lnTo>
                    <a:pt x="5218222" y="2810542"/>
                  </a:lnTo>
                  <a:lnTo>
                    <a:pt x="5184561" y="2811700"/>
                  </a:lnTo>
                  <a:lnTo>
                    <a:pt x="5150892" y="2812472"/>
                  </a:lnTo>
                  <a:lnTo>
                    <a:pt x="5116354" y="2813851"/>
                  </a:lnTo>
                  <a:lnTo>
                    <a:pt x="5081236" y="2815633"/>
                  </a:lnTo>
                  <a:lnTo>
                    <a:pt x="5045732" y="2817686"/>
                  </a:lnTo>
                  <a:lnTo>
                    <a:pt x="5009971" y="2819918"/>
                  </a:lnTo>
                  <a:lnTo>
                    <a:pt x="4974038" y="2822269"/>
                  </a:lnTo>
                  <a:lnTo>
                    <a:pt x="4937991" y="2824701"/>
                  </a:lnTo>
                  <a:lnTo>
                    <a:pt x="4902730" y="2827185"/>
                  </a:lnTo>
                  <a:lnTo>
                    <a:pt x="4867995" y="2829705"/>
                  </a:lnTo>
                  <a:lnTo>
                    <a:pt x="4833610" y="2832249"/>
                  </a:lnTo>
                  <a:lnTo>
                    <a:pt x="4798594" y="2833946"/>
                  </a:lnTo>
                  <a:lnTo>
                    <a:pt x="4763158" y="2835076"/>
                  </a:lnTo>
                  <a:lnTo>
                    <a:pt x="4727442" y="2835830"/>
                  </a:lnTo>
                  <a:lnTo>
                    <a:pt x="4691539" y="2837196"/>
                  </a:lnTo>
                  <a:lnTo>
                    <a:pt x="4655512" y="2838970"/>
                  </a:lnTo>
                  <a:lnTo>
                    <a:pt x="4619402" y="2841017"/>
                  </a:lnTo>
                  <a:lnTo>
                    <a:pt x="4583235" y="2842381"/>
                  </a:lnTo>
                  <a:lnTo>
                    <a:pt x="4547033" y="2843291"/>
                  </a:lnTo>
                  <a:lnTo>
                    <a:pt x="4510805" y="2843898"/>
                  </a:lnTo>
                  <a:lnTo>
                    <a:pt x="4474562" y="2845167"/>
                  </a:lnTo>
                  <a:lnTo>
                    <a:pt x="4438308" y="2846875"/>
                  </a:lnTo>
                  <a:lnTo>
                    <a:pt x="4402046" y="2848878"/>
                  </a:lnTo>
                  <a:lnTo>
                    <a:pt x="4365779" y="2850214"/>
                  </a:lnTo>
                  <a:lnTo>
                    <a:pt x="4329509" y="2851104"/>
                  </a:lnTo>
                  <a:lnTo>
                    <a:pt x="4293237" y="2851697"/>
                  </a:lnTo>
                  <a:lnTo>
                    <a:pt x="4256963" y="2852093"/>
                  </a:lnTo>
                  <a:lnTo>
                    <a:pt x="4220688" y="2852357"/>
                  </a:lnTo>
                  <a:lnTo>
                    <a:pt x="4184413" y="2852533"/>
                  </a:lnTo>
                  <a:lnTo>
                    <a:pt x="4148137" y="2852650"/>
                  </a:lnTo>
                  <a:lnTo>
                    <a:pt x="4111862" y="2852728"/>
                  </a:lnTo>
                  <a:lnTo>
                    <a:pt x="4075586" y="2852780"/>
                  </a:lnTo>
                  <a:lnTo>
                    <a:pt x="4039309" y="2851951"/>
                  </a:lnTo>
                  <a:lnTo>
                    <a:pt x="4003033" y="2850535"/>
                  </a:lnTo>
                  <a:lnTo>
                    <a:pt x="3966757" y="2848727"/>
                  </a:lnTo>
                  <a:lnTo>
                    <a:pt x="3930480" y="2847521"/>
                  </a:lnTo>
                  <a:lnTo>
                    <a:pt x="3894204" y="2846718"/>
                  </a:lnTo>
                  <a:lnTo>
                    <a:pt x="3857928" y="2846182"/>
                  </a:lnTo>
                  <a:lnTo>
                    <a:pt x="3822515" y="2845825"/>
                  </a:lnTo>
                  <a:lnTo>
                    <a:pt x="3787678" y="2845587"/>
                  </a:lnTo>
                  <a:lnTo>
                    <a:pt x="3753225" y="2845429"/>
                  </a:lnTo>
                  <a:lnTo>
                    <a:pt x="3718164" y="2844459"/>
                  </a:lnTo>
                  <a:lnTo>
                    <a:pt x="3682698" y="2842948"/>
                  </a:lnTo>
                  <a:lnTo>
                    <a:pt x="3646962" y="2841078"/>
                  </a:lnTo>
                  <a:lnTo>
                    <a:pt x="3611046" y="2839831"/>
                  </a:lnTo>
                  <a:lnTo>
                    <a:pt x="3575009" y="2838999"/>
                  </a:lnTo>
                  <a:lnTo>
                    <a:pt x="3538893" y="2838446"/>
                  </a:lnTo>
                  <a:lnTo>
                    <a:pt x="3503587" y="2837212"/>
                  </a:lnTo>
                  <a:lnTo>
                    <a:pt x="3468821" y="2835527"/>
                  </a:lnTo>
                  <a:lnTo>
                    <a:pt x="3434416" y="2833539"/>
                  </a:lnTo>
                  <a:lnTo>
                    <a:pt x="3399386" y="2832214"/>
                  </a:lnTo>
                  <a:lnTo>
                    <a:pt x="3363942" y="2831331"/>
                  </a:lnTo>
                  <a:lnTo>
                    <a:pt x="3328219" y="2830741"/>
                  </a:lnTo>
                  <a:lnTo>
                    <a:pt x="3293176" y="2830349"/>
                  </a:lnTo>
                  <a:lnTo>
                    <a:pt x="3258585" y="2830087"/>
                  </a:lnTo>
                  <a:lnTo>
                    <a:pt x="3224297" y="2829913"/>
                  </a:lnTo>
                  <a:lnTo>
                    <a:pt x="3190209" y="2828933"/>
                  </a:lnTo>
                  <a:lnTo>
                    <a:pt x="3156256" y="2827415"/>
                  </a:lnTo>
                  <a:lnTo>
                    <a:pt x="3122391" y="2825541"/>
                  </a:lnTo>
                  <a:lnTo>
                    <a:pt x="3089451" y="2823426"/>
                  </a:lnTo>
                  <a:lnTo>
                    <a:pt x="3057126" y="2821153"/>
                  </a:lnTo>
                  <a:lnTo>
                    <a:pt x="3025211" y="2818774"/>
                  </a:lnTo>
                  <a:lnTo>
                    <a:pt x="2992705" y="2816325"/>
                  </a:lnTo>
                  <a:lnTo>
                    <a:pt x="2959807" y="2813828"/>
                  </a:lnTo>
                  <a:lnTo>
                    <a:pt x="2926647" y="2811300"/>
                  </a:lnTo>
                  <a:lnTo>
                    <a:pt x="2894175" y="2808750"/>
                  </a:lnTo>
                  <a:lnTo>
                    <a:pt x="2862162" y="2806187"/>
                  </a:lnTo>
                  <a:lnTo>
                    <a:pt x="2798953" y="2801036"/>
                  </a:lnTo>
                  <a:lnTo>
                    <a:pt x="2736312" y="2795867"/>
                  </a:lnTo>
                  <a:lnTo>
                    <a:pt x="2673922" y="2790691"/>
                  </a:lnTo>
                  <a:lnTo>
                    <a:pt x="2611644" y="2785511"/>
                  </a:lnTo>
                  <a:lnTo>
                    <a:pt x="2549416" y="2780330"/>
                  </a:lnTo>
                  <a:lnTo>
                    <a:pt x="2489513" y="2772845"/>
                  </a:lnTo>
                  <a:lnTo>
                    <a:pt x="2430356" y="2764624"/>
                  </a:lnTo>
                  <a:lnTo>
                    <a:pt x="2369515" y="2758091"/>
                  </a:lnTo>
                  <a:lnTo>
                    <a:pt x="2307926" y="2752309"/>
                  </a:lnTo>
                  <a:lnTo>
                    <a:pt x="2246868" y="2745996"/>
                  </a:lnTo>
                  <a:lnTo>
                    <a:pt x="2188061" y="2737432"/>
                  </a:lnTo>
                  <a:lnTo>
                    <a:pt x="2130254" y="2730171"/>
                  </a:lnTo>
                  <a:lnTo>
                    <a:pt x="2072028" y="2723201"/>
                  </a:lnTo>
                  <a:lnTo>
                    <a:pt x="2011602" y="2714345"/>
                  </a:lnTo>
                  <a:lnTo>
                    <a:pt x="1952500" y="2706954"/>
                  </a:lnTo>
                  <a:lnTo>
                    <a:pt x="1894562" y="2700790"/>
                  </a:lnTo>
                  <a:lnTo>
                    <a:pt x="1837142" y="2695171"/>
                  </a:lnTo>
                  <a:lnTo>
                    <a:pt x="1779952" y="2687492"/>
                  </a:lnTo>
                  <a:lnTo>
                    <a:pt x="1722865" y="2679184"/>
                  </a:lnTo>
                  <a:lnTo>
                    <a:pt x="1665822" y="2672613"/>
                  </a:lnTo>
                  <a:lnTo>
                    <a:pt x="1608800" y="2664511"/>
                  </a:lnTo>
                  <a:lnTo>
                    <a:pt x="1580293" y="2659931"/>
                  </a:lnTo>
                  <a:lnTo>
                    <a:pt x="1544014" y="2653423"/>
                  </a:lnTo>
                  <a:lnTo>
                    <a:pt x="1502553" y="2645630"/>
                  </a:lnTo>
                  <a:lnTo>
                    <a:pt x="1457638" y="2636980"/>
                  </a:lnTo>
                  <a:lnTo>
                    <a:pt x="1419057" y="2629485"/>
                  </a:lnTo>
                  <a:lnTo>
                    <a:pt x="1384700" y="2622762"/>
                  </a:lnTo>
                  <a:lnTo>
                    <a:pt x="1323492" y="2610684"/>
                  </a:lnTo>
                  <a:lnTo>
                    <a:pt x="1267498" y="2599558"/>
                  </a:lnTo>
                  <a:lnTo>
                    <a:pt x="1213820" y="2588855"/>
                  </a:lnTo>
                  <a:lnTo>
                    <a:pt x="1161173" y="2577476"/>
                  </a:lnTo>
                  <a:lnTo>
                    <a:pt x="1108983" y="2563782"/>
                  </a:lnTo>
                  <a:lnTo>
                    <a:pt x="1059300" y="2549058"/>
                  </a:lnTo>
                  <a:lnTo>
                    <a:pt x="1011307" y="2533877"/>
                  </a:lnTo>
                  <a:lnTo>
                    <a:pt x="964065" y="2518492"/>
                  </a:lnTo>
                  <a:lnTo>
                    <a:pt x="932811" y="2508171"/>
                  </a:lnTo>
                  <a:lnTo>
                    <a:pt x="896428" y="2496108"/>
                  </a:lnTo>
                  <a:lnTo>
                    <a:pt x="856625" y="2482883"/>
                  </a:lnTo>
                  <a:lnTo>
                    <a:pt x="822316" y="2470613"/>
                  </a:lnTo>
                  <a:lnTo>
                    <a:pt x="763467" y="2447764"/>
                  </a:lnTo>
                  <a:lnTo>
                    <a:pt x="713702" y="2428397"/>
                  </a:lnTo>
                  <a:lnTo>
                    <a:pt x="667689" y="2409424"/>
                  </a:lnTo>
                  <a:lnTo>
                    <a:pt x="621326" y="2386596"/>
                  </a:lnTo>
                  <a:lnTo>
                    <a:pt x="577112" y="2364359"/>
                  </a:lnTo>
                  <a:lnTo>
                    <a:pt x="534429" y="2342959"/>
                  </a:lnTo>
                  <a:lnTo>
                    <a:pt x="472415" y="2310624"/>
                  </a:lnTo>
                  <a:lnTo>
                    <a:pt x="415365" y="2274075"/>
                  </a:lnTo>
                  <a:lnTo>
                    <a:pt x="361033" y="2235895"/>
                  </a:lnTo>
                  <a:lnTo>
                    <a:pt x="310866" y="2196367"/>
                  </a:lnTo>
                  <a:lnTo>
                    <a:pt x="259821" y="2152217"/>
                  </a:lnTo>
                  <a:lnTo>
                    <a:pt x="203007" y="2090871"/>
                  </a:lnTo>
                  <a:lnTo>
                    <a:pt x="150198" y="2028849"/>
                  </a:lnTo>
                  <a:lnTo>
                    <a:pt x="105250" y="1965830"/>
                  </a:lnTo>
                  <a:lnTo>
                    <a:pt x="78744" y="1914716"/>
                  </a:lnTo>
                  <a:lnTo>
                    <a:pt x="55343" y="1865502"/>
                  </a:lnTo>
                  <a:lnTo>
                    <a:pt x="37085" y="1813012"/>
                  </a:lnTo>
                  <a:lnTo>
                    <a:pt x="21599" y="1759168"/>
                  </a:lnTo>
                  <a:lnTo>
                    <a:pt x="11156" y="1705786"/>
                  </a:lnTo>
                  <a:lnTo>
                    <a:pt x="3455" y="1655900"/>
                  </a:lnTo>
                  <a:lnTo>
                    <a:pt x="790" y="1604074"/>
                  </a:lnTo>
                  <a:lnTo>
                    <a:pt x="0" y="1554650"/>
                  </a:lnTo>
                  <a:lnTo>
                    <a:pt x="629" y="1502961"/>
                  </a:lnTo>
                  <a:lnTo>
                    <a:pt x="5039" y="1454441"/>
                  </a:lnTo>
                  <a:lnTo>
                    <a:pt x="9320" y="1402060"/>
                  </a:lnTo>
                  <a:lnTo>
                    <a:pt x="19505" y="1351258"/>
                  </a:lnTo>
                  <a:lnTo>
                    <a:pt x="31553" y="1293273"/>
                  </a:lnTo>
                  <a:lnTo>
                    <a:pt x="44719" y="1244613"/>
                  </a:lnTo>
                  <a:lnTo>
                    <a:pt x="64645" y="1187950"/>
                  </a:lnTo>
                  <a:lnTo>
                    <a:pt x="87518" y="1135170"/>
                  </a:lnTo>
                  <a:lnTo>
                    <a:pt x="116733" y="1083157"/>
                  </a:lnTo>
                  <a:lnTo>
                    <a:pt x="147456" y="1031296"/>
                  </a:lnTo>
                  <a:lnTo>
                    <a:pt x="190371" y="970636"/>
                  </a:lnTo>
                  <a:lnTo>
                    <a:pt x="236882" y="921954"/>
                  </a:lnTo>
                  <a:lnTo>
                    <a:pt x="289679" y="868424"/>
                  </a:lnTo>
                  <a:lnTo>
                    <a:pt x="343926" y="818147"/>
                  </a:lnTo>
                  <a:lnTo>
                    <a:pt x="402221" y="777606"/>
                  </a:lnTo>
                  <a:lnTo>
                    <a:pt x="461700" y="738518"/>
                  </a:lnTo>
                  <a:lnTo>
                    <a:pt x="521655" y="699622"/>
                  </a:lnTo>
                  <a:lnTo>
                    <a:pt x="583176" y="660750"/>
                  </a:lnTo>
                  <a:lnTo>
                    <a:pt x="646662" y="621882"/>
                  </a:lnTo>
                  <a:lnTo>
                    <a:pt x="705556" y="583014"/>
                  </a:lnTo>
                  <a:lnTo>
                    <a:pt x="763237" y="544147"/>
                  </a:lnTo>
                  <a:lnTo>
                    <a:pt x="820278" y="505279"/>
                  </a:lnTo>
                  <a:lnTo>
                    <a:pt x="882325" y="459501"/>
                  </a:lnTo>
                  <a:lnTo>
                    <a:pt x="942361" y="413820"/>
                  </a:lnTo>
                  <a:lnTo>
                    <a:pt x="1004662" y="370609"/>
                  </a:lnTo>
                  <a:lnTo>
                    <a:pt x="1067129" y="323899"/>
                  </a:lnTo>
                  <a:lnTo>
                    <a:pt x="1129492" y="275745"/>
                  </a:lnTo>
                  <a:lnTo>
                    <a:pt x="1190261" y="233248"/>
                  </a:lnTo>
                  <a:lnTo>
                    <a:pt x="1243504" y="190238"/>
                  </a:lnTo>
                  <a:lnTo>
                    <a:pt x="1303070" y="157234"/>
                  </a:lnTo>
                  <a:lnTo>
                    <a:pt x="1357971" y="130654"/>
                  </a:lnTo>
                  <a:lnTo>
                    <a:pt x="1420043" y="110370"/>
                  </a:lnTo>
                  <a:lnTo>
                    <a:pt x="1476009" y="93827"/>
                  </a:lnTo>
                  <a:lnTo>
                    <a:pt x="1536467" y="71630"/>
                  </a:lnTo>
                  <a:lnTo>
                    <a:pt x="1569454" y="55800"/>
                  </a:lnTo>
                  <a:lnTo>
                    <a:pt x="1580653" y="43802"/>
                  </a:lnTo>
                  <a:lnTo>
                    <a:pt x="1584849" y="36975"/>
                  </a:lnTo>
                  <a:lnTo>
                    <a:pt x="1585918" y="30695"/>
                  </a:lnTo>
                  <a:lnTo>
                    <a:pt x="1584904" y="24782"/>
                  </a:lnTo>
                  <a:lnTo>
                    <a:pt x="1577527" y="10510"/>
                  </a:lnTo>
                  <a:lnTo>
                    <a:pt x="156992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0249E7-1FE8-49C8-B392-4930B98E52FE}"/>
                </a:ext>
              </a:extLst>
            </p:cNvPr>
            <p:cNvSpPr/>
            <p:nvPr/>
          </p:nvSpPr>
          <p:spPr>
            <a:xfrm>
              <a:off x="2168814" y="2780335"/>
              <a:ext cx="151699" cy="173801"/>
            </a:xfrm>
            <a:custGeom>
              <a:avLst/>
              <a:gdLst/>
              <a:ahLst/>
              <a:cxnLst/>
              <a:rect l="0" t="0" r="0" b="0"/>
              <a:pathLst>
                <a:path w="151699" h="173801">
                  <a:moveTo>
                    <a:pt x="0" y="2782"/>
                  </a:moveTo>
                  <a:lnTo>
                    <a:pt x="8254" y="11036"/>
                  </a:lnTo>
                  <a:lnTo>
                    <a:pt x="23822" y="15087"/>
                  </a:lnTo>
                  <a:lnTo>
                    <a:pt x="54563" y="15065"/>
                  </a:lnTo>
                  <a:lnTo>
                    <a:pt x="116616" y="2496"/>
                  </a:lnTo>
                  <a:lnTo>
                    <a:pt x="126976" y="0"/>
                  </a:lnTo>
                  <a:lnTo>
                    <a:pt x="135611" y="927"/>
                  </a:lnTo>
                  <a:lnTo>
                    <a:pt x="149811" y="8868"/>
                  </a:lnTo>
                  <a:lnTo>
                    <a:pt x="151698" y="16340"/>
                  </a:lnTo>
                  <a:lnTo>
                    <a:pt x="146884" y="36159"/>
                  </a:lnTo>
                  <a:lnTo>
                    <a:pt x="108076" y="91935"/>
                  </a:lnTo>
                  <a:lnTo>
                    <a:pt x="51302" y="153163"/>
                  </a:lnTo>
                  <a:lnTo>
                    <a:pt x="31094" y="17380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756853C-37A6-4C1D-B923-4F454ADBB1FE}"/>
                </a:ext>
              </a:extLst>
            </p:cNvPr>
            <p:cNvSpPr/>
            <p:nvPr/>
          </p:nvSpPr>
          <p:spPr>
            <a:xfrm>
              <a:off x="878409" y="4602123"/>
              <a:ext cx="7774" cy="178792"/>
            </a:xfrm>
            <a:custGeom>
              <a:avLst/>
              <a:gdLst/>
              <a:ahLst/>
              <a:cxnLst/>
              <a:rect l="0" t="0" r="0" b="0"/>
              <a:pathLst>
                <a:path w="7774" h="178792">
                  <a:moveTo>
                    <a:pt x="0" y="0"/>
                  </a:moveTo>
                  <a:lnTo>
                    <a:pt x="7053" y="56491"/>
                  </a:lnTo>
                  <a:lnTo>
                    <a:pt x="7560" y="105510"/>
                  </a:lnTo>
                  <a:lnTo>
                    <a:pt x="7731" y="155166"/>
                  </a:lnTo>
                  <a:lnTo>
                    <a:pt x="7773" y="17879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0B01C61-E689-48C5-B2D2-B7E2AB1A457E}"/>
                </a:ext>
              </a:extLst>
            </p:cNvPr>
            <p:cNvSpPr/>
            <p:nvPr/>
          </p:nvSpPr>
          <p:spPr>
            <a:xfrm>
              <a:off x="804689" y="4503323"/>
              <a:ext cx="163383" cy="160989"/>
            </a:xfrm>
            <a:custGeom>
              <a:avLst/>
              <a:gdLst/>
              <a:ahLst/>
              <a:cxnLst/>
              <a:rect l="0" t="0" r="0" b="0"/>
              <a:pathLst>
                <a:path w="163383" h="160989">
                  <a:moveTo>
                    <a:pt x="11531" y="145441"/>
                  </a:moveTo>
                  <a:lnTo>
                    <a:pt x="0" y="92404"/>
                  </a:lnTo>
                  <a:lnTo>
                    <a:pt x="3988" y="62163"/>
                  </a:lnTo>
                  <a:lnTo>
                    <a:pt x="11346" y="41633"/>
                  </a:lnTo>
                  <a:lnTo>
                    <a:pt x="24981" y="25600"/>
                  </a:lnTo>
                  <a:lnTo>
                    <a:pt x="57758" y="5358"/>
                  </a:lnTo>
                  <a:lnTo>
                    <a:pt x="93750" y="0"/>
                  </a:lnTo>
                  <a:lnTo>
                    <a:pt x="128983" y="6666"/>
                  </a:lnTo>
                  <a:lnTo>
                    <a:pt x="146074" y="17256"/>
                  </a:lnTo>
                  <a:lnTo>
                    <a:pt x="153050" y="23708"/>
                  </a:lnTo>
                  <a:lnTo>
                    <a:pt x="160801" y="40089"/>
                  </a:lnTo>
                  <a:lnTo>
                    <a:pt x="163382" y="58023"/>
                  </a:lnTo>
                  <a:lnTo>
                    <a:pt x="159116" y="83551"/>
                  </a:lnTo>
                  <a:lnTo>
                    <a:pt x="147295" y="110884"/>
                  </a:lnTo>
                  <a:lnTo>
                    <a:pt x="131988" y="130691"/>
                  </a:lnTo>
                  <a:lnTo>
                    <a:pt x="97040" y="16098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E792D7D-3797-46C3-A025-84ADB8AF0286}"/>
                </a:ext>
              </a:extLst>
            </p:cNvPr>
            <p:cNvSpPr/>
            <p:nvPr/>
          </p:nvSpPr>
          <p:spPr>
            <a:xfrm>
              <a:off x="975753" y="4640990"/>
              <a:ext cx="27033" cy="85076"/>
            </a:xfrm>
            <a:custGeom>
              <a:avLst/>
              <a:gdLst/>
              <a:ahLst/>
              <a:cxnLst/>
              <a:rect l="0" t="0" r="0" b="0"/>
              <a:pathLst>
                <a:path w="27033" h="85076">
                  <a:moveTo>
                    <a:pt x="19258" y="23321"/>
                  </a:moveTo>
                  <a:lnTo>
                    <a:pt x="5812" y="72871"/>
                  </a:lnTo>
                  <a:lnTo>
                    <a:pt x="5112" y="82266"/>
                  </a:lnTo>
                  <a:lnTo>
                    <a:pt x="3781" y="85075"/>
                  </a:lnTo>
                  <a:lnTo>
                    <a:pt x="2031" y="83492"/>
                  </a:lnTo>
                  <a:lnTo>
                    <a:pt x="0" y="78982"/>
                  </a:lnTo>
                  <a:lnTo>
                    <a:pt x="46" y="67061"/>
                  </a:lnTo>
                  <a:lnTo>
                    <a:pt x="10299" y="30712"/>
                  </a:lnTo>
                  <a:lnTo>
                    <a:pt x="27032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EABD45E-40AE-4ECB-8A53-E3FA4542D199}"/>
                </a:ext>
              </a:extLst>
            </p:cNvPr>
            <p:cNvSpPr/>
            <p:nvPr/>
          </p:nvSpPr>
          <p:spPr>
            <a:xfrm>
              <a:off x="1033879" y="4648764"/>
              <a:ext cx="63688" cy="77940"/>
            </a:xfrm>
            <a:custGeom>
              <a:avLst/>
              <a:gdLst/>
              <a:ahLst/>
              <a:cxnLst/>
              <a:rect l="0" t="0" r="0" b="0"/>
              <a:pathLst>
                <a:path w="63688" h="77940">
                  <a:moveTo>
                    <a:pt x="62188" y="7773"/>
                  </a:moveTo>
                  <a:lnTo>
                    <a:pt x="29729" y="18593"/>
                  </a:lnTo>
                  <a:lnTo>
                    <a:pt x="17244" y="28128"/>
                  </a:lnTo>
                  <a:lnTo>
                    <a:pt x="11496" y="34299"/>
                  </a:lnTo>
                  <a:lnTo>
                    <a:pt x="8528" y="41004"/>
                  </a:lnTo>
                  <a:lnTo>
                    <a:pt x="7533" y="55364"/>
                  </a:lnTo>
                  <a:lnTo>
                    <a:pt x="10204" y="61957"/>
                  </a:lnTo>
                  <a:lnTo>
                    <a:pt x="20083" y="73890"/>
                  </a:lnTo>
                  <a:lnTo>
                    <a:pt x="27208" y="76899"/>
                  </a:lnTo>
                  <a:lnTo>
                    <a:pt x="44338" y="77939"/>
                  </a:lnTo>
                  <a:lnTo>
                    <a:pt x="51152" y="75280"/>
                  </a:lnTo>
                  <a:lnTo>
                    <a:pt x="61026" y="65416"/>
                  </a:lnTo>
                  <a:lnTo>
                    <a:pt x="63687" y="50091"/>
                  </a:lnTo>
                  <a:lnTo>
                    <a:pt x="63188" y="41167"/>
                  </a:lnTo>
                  <a:lnTo>
                    <a:pt x="55723" y="26646"/>
                  </a:lnTo>
                  <a:lnTo>
                    <a:pt x="50104" y="20354"/>
                  </a:lnTo>
                  <a:lnTo>
                    <a:pt x="25690" y="737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337E446-6AD6-48BC-990B-60C7C344266A}"/>
                </a:ext>
              </a:extLst>
            </p:cNvPr>
            <p:cNvSpPr/>
            <p:nvPr/>
          </p:nvSpPr>
          <p:spPr>
            <a:xfrm>
              <a:off x="1158256" y="4586575"/>
              <a:ext cx="163245" cy="101868"/>
            </a:xfrm>
            <a:custGeom>
              <a:avLst/>
              <a:gdLst/>
              <a:ahLst/>
              <a:cxnLst/>
              <a:rect l="0" t="0" r="0" b="0"/>
              <a:pathLst>
                <a:path w="163245" h="101868">
                  <a:moveTo>
                    <a:pt x="0" y="0"/>
                  </a:moveTo>
                  <a:lnTo>
                    <a:pt x="7293" y="62998"/>
                  </a:lnTo>
                  <a:lnTo>
                    <a:pt x="11805" y="99680"/>
                  </a:lnTo>
                  <a:lnTo>
                    <a:pt x="13916" y="101867"/>
                  </a:lnTo>
                  <a:lnTo>
                    <a:pt x="16187" y="99869"/>
                  </a:lnTo>
                  <a:lnTo>
                    <a:pt x="18565" y="95082"/>
                  </a:lnTo>
                  <a:lnTo>
                    <a:pt x="22903" y="36378"/>
                  </a:lnTo>
                  <a:lnTo>
                    <a:pt x="27741" y="20199"/>
                  </a:lnTo>
                  <a:lnTo>
                    <a:pt x="31450" y="13466"/>
                  </a:lnTo>
                  <a:lnTo>
                    <a:pt x="36513" y="10705"/>
                  </a:lnTo>
                  <a:lnTo>
                    <a:pt x="42480" y="10591"/>
                  </a:lnTo>
                  <a:lnTo>
                    <a:pt x="55156" y="15072"/>
                  </a:lnTo>
                  <a:lnTo>
                    <a:pt x="72005" y="28170"/>
                  </a:lnTo>
                  <a:lnTo>
                    <a:pt x="82674" y="41023"/>
                  </a:lnTo>
                  <a:lnTo>
                    <a:pt x="87074" y="41169"/>
                  </a:lnTo>
                  <a:lnTo>
                    <a:pt x="90870" y="36947"/>
                  </a:lnTo>
                  <a:lnTo>
                    <a:pt x="107297" y="7395"/>
                  </a:lnTo>
                  <a:lnTo>
                    <a:pt x="112990" y="3202"/>
                  </a:lnTo>
                  <a:lnTo>
                    <a:pt x="119376" y="1271"/>
                  </a:lnTo>
                  <a:lnTo>
                    <a:pt x="126225" y="848"/>
                  </a:lnTo>
                  <a:lnTo>
                    <a:pt x="138442" y="4984"/>
                  </a:lnTo>
                  <a:lnTo>
                    <a:pt x="148766" y="12580"/>
                  </a:lnTo>
                  <a:lnTo>
                    <a:pt x="163244" y="3109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F1CAEFB-7DCD-4D41-B948-3592CAD55393}"/>
                </a:ext>
              </a:extLst>
            </p:cNvPr>
            <p:cNvSpPr/>
            <p:nvPr/>
          </p:nvSpPr>
          <p:spPr>
            <a:xfrm>
              <a:off x="1337047" y="4563255"/>
              <a:ext cx="47918" cy="84293"/>
            </a:xfrm>
            <a:custGeom>
              <a:avLst/>
              <a:gdLst/>
              <a:ahLst/>
              <a:cxnLst/>
              <a:rect l="0" t="0" r="0" b="0"/>
              <a:pathLst>
                <a:path w="47918" h="84293">
                  <a:moveTo>
                    <a:pt x="46641" y="0"/>
                  </a:moveTo>
                  <a:lnTo>
                    <a:pt x="34261" y="8254"/>
                  </a:lnTo>
                  <a:lnTo>
                    <a:pt x="25879" y="19215"/>
                  </a:lnTo>
                  <a:lnTo>
                    <a:pt x="20139" y="33588"/>
                  </a:lnTo>
                  <a:lnTo>
                    <a:pt x="17771" y="60240"/>
                  </a:lnTo>
                  <a:lnTo>
                    <a:pt x="20278" y="76869"/>
                  </a:lnTo>
                  <a:lnTo>
                    <a:pt x="23883" y="81477"/>
                  </a:lnTo>
                  <a:lnTo>
                    <a:pt x="28878" y="83684"/>
                  </a:lnTo>
                  <a:lnTo>
                    <a:pt x="34799" y="84292"/>
                  </a:lnTo>
                  <a:lnTo>
                    <a:pt x="39610" y="82106"/>
                  </a:lnTo>
                  <a:lnTo>
                    <a:pt x="47259" y="72769"/>
                  </a:lnTo>
                  <a:lnTo>
                    <a:pt x="47917" y="66651"/>
                  </a:lnTo>
                  <a:lnTo>
                    <a:pt x="44041" y="52943"/>
                  </a:lnTo>
                  <a:lnTo>
                    <a:pt x="31954" y="40517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5455B0C-1877-4C33-9294-EE5042AB4FC7}"/>
                </a:ext>
              </a:extLst>
            </p:cNvPr>
            <p:cNvSpPr/>
            <p:nvPr/>
          </p:nvSpPr>
          <p:spPr>
            <a:xfrm>
              <a:off x="1394756" y="4410759"/>
              <a:ext cx="175498" cy="199138"/>
            </a:xfrm>
            <a:custGeom>
              <a:avLst/>
              <a:gdLst/>
              <a:ahLst/>
              <a:cxnLst/>
              <a:rect l="0" t="0" r="0" b="0"/>
              <a:pathLst>
                <a:path w="175498" h="199138">
                  <a:moveTo>
                    <a:pt x="4479" y="12573"/>
                  </a:moveTo>
                  <a:lnTo>
                    <a:pt x="352" y="192"/>
                  </a:lnTo>
                  <a:lnTo>
                    <a:pt x="0" y="0"/>
                  </a:lnTo>
                  <a:lnTo>
                    <a:pt x="12597" y="51130"/>
                  </a:lnTo>
                  <a:lnTo>
                    <a:pt x="27830" y="112236"/>
                  </a:lnTo>
                  <a:lnTo>
                    <a:pt x="43349" y="172452"/>
                  </a:lnTo>
                  <a:lnTo>
                    <a:pt x="45939" y="181348"/>
                  </a:lnTo>
                  <a:lnTo>
                    <a:pt x="51121" y="186414"/>
                  </a:lnTo>
                  <a:lnTo>
                    <a:pt x="58031" y="188928"/>
                  </a:lnTo>
                  <a:lnTo>
                    <a:pt x="66092" y="189740"/>
                  </a:lnTo>
                  <a:lnTo>
                    <a:pt x="73193" y="187689"/>
                  </a:lnTo>
                  <a:lnTo>
                    <a:pt x="102438" y="162889"/>
                  </a:lnTo>
                  <a:lnTo>
                    <a:pt x="142079" y="111806"/>
                  </a:lnTo>
                  <a:lnTo>
                    <a:pt x="147689" y="95544"/>
                  </a:lnTo>
                  <a:lnTo>
                    <a:pt x="150182" y="73921"/>
                  </a:lnTo>
                  <a:lnTo>
                    <a:pt x="147391" y="68154"/>
                  </a:lnTo>
                  <a:lnTo>
                    <a:pt x="142076" y="66038"/>
                  </a:lnTo>
                  <a:lnTo>
                    <a:pt x="135078" y="66354"/>
                  </a:lnTo>
                  <a:lnTo>
                    <a:pt x="129549" y="70020"/>
                  </a:lnTo>
                  <a:lnTo>
                    <a:pt x="121102" y="83307"/>
                  </a:lnTo>
                  <a:lnTo>
                    <a:pt x="115618" y="114337"/>
                  </a:lnTo>
                  <a:lnTo>
                    <a:pt x="122246" y="146756"/>
                  </a:lnTo>
                  <a:lnTo>
                    <a:pt x="135150" y="174115"/>
                  </a:lnTo>
                  <a:lnTo>
                    <a:pt x="147200" y="186001"/>
                  </a:lnTo>
                  <a:lnTo>
                    <a:pt x="163945" y="195245"/>
                  </a:lnTo>
                  <a:lnTo>
                    <a:pt x="175497" y="19913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9857741-B05A-43FD-A061-65E169C95281}"/>
                </a:ext>
              </a:extLst>
            </p:cNvPr>
            <p:cNvSpPr/>
            <p:nvPr/>
          </p:nvSpPr>
          <p:spPr>
            <a:xfrm>
              <a:off x="1093463" y="4928611"/>
              <a:ext cx="220139" cy="116000"/>
            </a:xfrm>
            <a:custGeom>
              <a:avLst/>
              <a:gdLst/>
              <a:ahLst/>
              <a:cxnLst/>
              <a:rect l="0" t="0" r="0" b="0"/>
              <a:pathLst>
                <a:path w="220139" h="116000">
                  <a:moveTo>
                    <a:pt x="33698" y="46641"/>
                  </a:moveTo>
                  <a:lnTo>
                    <a:pt x="25445" y="34261"/>
                  </a:lnTo>
                  <a:lnTo>
                    <a:pt x="21286" y="32341"/>
                  </a:lnTo>
                  <a:lnTo>
                    <a:pt x="16786" y="32790"/>
                  </a:lnTo>
                  <a:lnTo>
                    <a:pt x="12059" y="34815"/>
                  </a:lnTo>
                  <a:lnTo>
                    <a:pt x="4503" y="43977"/>
                  </a:lnTo>
                  <a:lnTo>
                    <a:pt x="1279" y="50047"/>
                  </a:lnTo>
                  <a:lnTo>
                    <a:pt x="0" y="66005"/>
                  </a:lnTo>
                  <a:lnTo>
                    <a:pt x="868" y="75097"/>
                  </a:lnTo>
                  <a:lnTo>
                    <a:pt x="11046" y="92110"/>
                  </a:lnTo>
                  <a:lnTo>
                    <a:pt x="27085" y="106581"/>
                  </a:lnTo>
                  <a:lnTo>
                    <a:pt x="45731" y="115891"/>
                  </a:lnTo>
                  <a:lnTo>
                    <a:pt x="65534" y="115999"/>
                  </a:lnTo>
                  <a:lnTo>
                    <a:pt x="85851" y="109425"/>
                  </a:lnTo>
                  <a:lnTo>
                    <a:pt x="114986" y="91155"/>
                  </a:lnTo>
                  <a:lnTo>
                    <a:pt x="134463" y="69331"/>
                  </a:lnTo>
                  <a:lnTo>
                    <a:pt x="142686" y="54134"/>
                  </a:lnTo>
                  <a:lnTo>
                    <a:pt x="146088" y="51637"/>
                  </a:lnTo>
                  <a:lnTo>
                    <a:pt x="149220" y="52562"/>
                  </a:lnTo>
                  <a:lnTo>
                    <a:pt x="152172" y="55770"/>
                  </a:lnTo>
                  <a:lnTo>
                    <a:pt x="168706" y="64413"/>
                  </a:lnTo>
                  <a:lnTo>
                    <a:pt x="184969" y="65192"/>
                  </a:lnTo>
                  <a:lnTo>
                    <a:pt x="201986" y="61796"/>
                  </a:lnTo>
                  <a:lnTo>
                    <a:pt x="215307" y="54527"/>
                  </a:lnTo>
                  <a:lnTo>
                    <a:pt x="218686" y="49308"/>
                  </a:lnTo>
                  <a:lnTo>
                    <a:pt x="220138" y="36598"/>
                  </a:lnTo>
                  <a:lnTo>
                    <a:pt x="215601" y="24615"/>
                  </a:lnTo>
                  <a:lnTo>
                    <a:pt x="211973" y="19001"/>
                  </a:lnTo>
                  <a:lnTo>
                    <a:pt x="198728" y="10460"/>
                  </a:lnTo>
                  <a:lnTo>
                    <a:pt x="174151" y="3099"/>
                  </a:lnTo>
                  <a:lnTo>
                    <a:pt x="150301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7FB57ED-6FB9-40B3-A68B-A787AA3B026C}"/>
                </a:ext>
              </a:extLst>
            </p:cNvPr>
            <p:cNvSpPr/>
            <p:nvPr/>
          </p:nvSpPr>
          <p:spPr>
            <a:xfrm>
              <a:off x="1352594" y="4881969"/>
              <a:ext cx="116604" cy="84926"/>
            </a:xfrm>
            <a:custGeom>
              <a:avLst/>
              <a:gdLst/>
              <a:ahLst/>
              <a:cxnLst/>
              <a:rect l="0" t="0" r="0" b="0"/>
              <a:pathLst>
                <a:path w="116604" h="84926">
                  <a:moveTo>
                    <a:pt x="0" y="0"/>
                  </a:moveTo>
                  <a:lnTo>
                    <a:pt x="12380" y="4127"/>
                  </a:lnTo>
                  <a:lnTo>
                    <a:pt x="16890" y="8798"/>
                  </a:lnTo>
                  <a:lnTo>
                    <a:pt x="24205" y="23200"/>
                  </a:lnTo>
                  <a:lnTo>
                    <a:pt x="34616" y="83337"/>
                  </a:lnTo>
                  <a:lnTo>
                    <a:pt x="36033" y="84925"/>
                  </a:lnTo>
                  <a:lnTo>
                    <a:pt x="45688" y="46999"/>
                  </a:lnTo>
                  <a:lnTo>
                    <a:pt x="53703" y="34996"/>
                  </a:lnTo>
                  <a:lnTo>
                    <a:pt x="59986" y="31104"/>
                  </a:lnTo>
                  <a:lnTo>
                    <a:pt x="76181" y="26780"/>
                  </a:lnTo>
                  <a:lnTo>
                    <a:pt x="83609" y="27355"/>
                  </a:lnTo>
                  <a:lnTo>
                    <a:pt x="96468" y="32599"/>
                  </a:lnTo>
                  <a:lnTo>
                    <a:pt x="105639" y="45295"/>
                  </a:lnTo>
                  <a:lnTo>
                    <a:pt x="116603" y="6996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5CE8BA9-4000-4E70-B39F-A0E4F4F090DD}"/>
                </a:ext>
              </a:extLst>
            </p:cNvPr>
            <p:cNvSpPr/>
            <p:nvPr/>
          </p:nvSpPr>
          <p:spPr>
            <a:xfrm>
              <a:off x="1457297" y="4767322"/>
              <a:ext cx="182918" cy="135431"/>
            </a:xfrm>
            <a:custGeom>
              <a:avLst/>
              <a:gdLst/>
              <a:ahLst/>
              <a:cxnLst/>
              <a:rect l="0" t="0" r="0" b="0"/>
              <a:pathLst>
                <a:path w="182918" h="135431">
                  <a:moveTo>
                    <a:pt x="4126" y="52459"/>
                  </a:moveTo>
                  <a:lnTo>
                    <a:pt x="0" y="9181"/>
                  </a:lnTo>
                  <a:lnTo>
                    <a:pt x="1375" y="3741"/>
                  </a:lnTo>
                  <a:lnTo>
                    <a:pt x="4883" y="978"/>
                  </a:lnTo>
                  <a:lnTo>
                    <a:pt x="9813" y="0"/>
                  </a:lnTo>
                  <a:lnTo>
                    <a:pt x="14827" y="1940"/>
                  </a:lnTo>
                  <a:lnTo>
                    <a:pt x="25005" y="11004"/>
                  </a:lnTo>
                  <a:lnTo>
                    <a:pt x="54088" y="72085"/>
                  </a:lnTo>
                  <a:lnTo>
                    <a:pt x="69625" y="114429"/>
                  </a:lnTo>
                  <a:lnTo>
                    <a:pt x="71113" y="124867"/>
                  </a:lnTo>
                  <a:lnTo>
                    <a:pt x="68650" y="130961"/>
                  </a:lnTo>
                  <a:lnTo>
                    <a:pt x="63553" y="134161"/>
                  </a:lnTo>
                  <a:lnTo>
                    <a:pt x="56700" y="135430"/>
                  </a:lnTo>
                  <a:lnTo>
                    <a:pt x="51267" y="133685"/>
                  </a:lnTo>
                  <a:lnTo>
                    <a:pt x="46782" y="129930"/>
                  </a:lnTo>
                  <a:lnTo>
                    <a:pt x="42928" y="124836"/>
                  </a:lnTo>
                  <a:lnTo>
                    <a:pt x="38646" y="109963"/>
                  </a:lnTo>
                  <a:lnTo>
                    <a:pt x="37504" y="101160"/>
                  </a:lnTo>
                  <a:lnTo>
                    <a:pt x="40842" y="84468"/>
                  </a:lnTo>
                  <a:lnTo>
                    <a:pt x="57060" y="52640"/>
                  </a:lnTo>
                  <a:lnTo>
                    <a:pt x="69111" y="41599"/>
                  </a:lnTo>
                  <a:lnTo>
                    <a:pt x="75952" y="37446"/>
                  </a:lnTo>
                  <a:lnTo>
                    <a:pt x="92767" y="35134"/>
                  </a:lnTo>
                  <a:lnTo>
                    <a:pt x="102088" y="35727"/>
                  </a:lnTo>
                  <a:lnTo>
                    <a:pt x="117050" y="43295"/>
                  </a:lnTo>
                  <a:lnTo>
                    <a:pt x="123459" y="48941"/>
                  </a:lnTo>
                  <a:lnTo>
                    <a:pt x="126868" y="56160"/>
                  </a:lnTo>
                  <a:lnTo>
                    <a:pt x="129266" y="76780"/>
                  </a:lnTo>
                  <a:lnTo>
                    <a:pt x="130739" y="76447"/>
                  </a:lnTo>
                  <a:lnTo>
                    <a:pt x="157592" y="40168"/>
                  </a:lnTo>
                  <a:lnTo>
                    <a:pt x="182917" y="2136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821EA96-3809-45EC-B329-34EA52F07065}"/>
                </a:ext>
              </a:extLst>
            </p:cNvPr>
            <p:cNvSpPr/>
            <p:nvPr/>
          </p:nvSpPr>
          <p:spPr>
            <a:xfrm>
              <a:off x="1630909" y="4786410"/>
              <a:ext cx="102589" cy="95006"/>
            </a:xfrm>
            <a:custGeom>
              <a:avLst/>
              <a:gdLst/>
              <a:ahLst/>
              <a:cxnLst/>
              <a:rect l="0" t="0" r="0" b="0"/>
              <a:pathLst>
                <a:path w="102589" h="95006">
                  <a:moveTo>
                    <a:pt x="71493" y="56692"/>
                  </a:moveTo>
                  <a:lnTo>
                    <a:pt x="83874" y="52566"/>
                  </a:lnTo>
                  <a:lnTo>
                    <a:pt x="86657" y="47895"/>
                  </a:lnTo>
                  <a:lnTo>
                    <a:pt x="87446" y="33492"/>
                  </a:lnTo>
                  <a:lnTo>
                    <a:pt x="84719" y="26542"/>
                  </a:lnTo>
                  <a:lnTo>
                    <a:pt x="74780" y="14213"/>
                  </a:lnTo>
                  <a:lnTo>
                    <a:pt x="54617" y="1688"/>
                  </a:lnTo>
                  <a:lnTo>
                    <a:pt x="39809" y="0"/>
                  </a:lnTo>
                  <a:lnTo>
                    <a:pt x="25453" y="2993"/>
                  </a:lnTo>
                  <a:lnTo>
                    <a:pt x="13315" y="10081"/>
                  </a:lnTo>
                  <a:lnTo>
                    <a:pt x="4465" y="23596"/>
                  </a:lnTo>
                  <a:lnTo>
                    <a:pt x="896" y="32037"/>
                  </a:lnTo>
                  <a:lnTo>
                    <a:pt x="0" y="64550"/>
                  </a:lnTo>
                  <a:lnTo>
                    <a:pt x="7761" y="82065"/>
                  </a:lnTo>
                  <a:lnTo>
                    <a:pt x="13458" y="89154"/>
                  </a:lnTo>
                  <a:lnTo>
                    <a:pt x="19847" y="93017"/>
                  </a:lnTo>
                  <a:lnTo>
                    <a:pt x="33856" y="95005"/>
                  </a:lnTo>
                  <a:lnTo>
                    <a:pt x="46416" y="90707"/>
                  </a:lnTo>
                  <a:lnTo>
                    <a:pt x="52184" y="87142"/>
                  </a:lnTo>
                  <a:lnTo>
                    <a:pt x="60896" y="76271"/>
                  </a:lnTo>
                  <a:lnTo>
                    <a:pt x="77654" y="52306"/>
                  </a:lnTo>
                  <a:lnTo>
                    <a:pt x="82510" y="50313"/>
                  </a:lnTo>
                  <a:lnTo>
                    <a:pt x="87475" y="50712"/>
                  </a:lnTo>
                  <a:lnTo>
                    <a:pt x="95871" y="54898"/>
                  </a:lnTo>
                  <a:lnTo>
                    <a:pt x="102588" y="6446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BB58BC9-E6A0-49BE-A654-E91ECB375015}"/>
                </a:ext>
              </a:extLst>
            </p:cNvPr>
            <p:cNvSpPr/>
            <p:nvPr/>
          </p:nvSpPr>
          <p:spPr>
            <a:xfrm>
              <a:off x="1755137" y="4787504"/>
              <a:ext cx="79416" cy="106857"/>
            </a:xfrm>
            <a:custGeom>
              <a:avLst/>
              <a:gdLst/>
              <a:ahLst/>
              <a:cxnLst/>
              <a:rect l="0" t="0" r="0" b="0"/>
              <a:pathLst>
                <a:path w="79416" h="106857">
                  <a:moveTo>
                    <a:pt x="48321" y="8957"/>
                  </a:moveTo>
                  <a:lnTo>
                    <a:pt x="40068" y="703"/>
                  </a:lnTo>
                  <a:lnTo>
                    <a:pt x="35909" y="0"/>
                  </a:lnTo>
                  <a:lnTo>
                    <a:pt x="31409" y="1258"/>
                  </a:lnTo>
                  <a:lnTo>
                    <a:pt x="26682" y="3824"/>
                  </a:lnTo>
                  <a:lnTo>
                    <a:pt x="11775" y="19816"/>
                  </a:lnTo>
                  <a:lnTo>
                    <a:pt x="545" y="45092"/>
                  </a:lnTo>
                  <a:lnTo>
                    <a:pt x="0" y="78588"/>
                  </a:lnTo>
                  <a:lnTo>
                    <a:pt x="3151" y="87336"/>
                  </a:lnTo>
                  <a:lnTo>
                    <a:pt x="13563" y="99358"/>
                  </a:lnTo>
                  <a:lnTo>
                    <a:pt x="29130" y="105277"/>
                  </a:lnTo>
                  <a:lnTo>
                    <a:pt x="38118" y="106856"/>
                  </a:lnTo>
                  <a:lnTo>
                    <a:pt x="55015" y="104003"/>
                  </a:lnTo>
                  <a:lnTo>
                    <a:pt x="79415" y="9446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EC55BAE-E1F3-4096-B4BF-3E11AE04F9D4}"/>
                </a:ext>
              </a:extLst>
            </p:cNvPr>
            <p:cNvSpPr/>
            <p:nvPr/>
          </p:nvSpPr>
          <p:spPr>
            <a:xfrm>
              <a:off x="1854115" y="4665545"/>
              <a:ext cx="104815" cy="216425"/>
            </a:xfrm>
            <a:custGeom>
              <a:avLst/>
              <a:gdLst/>
              <a:ahLst/>
              <a:cxnLst/>
              <a:rect l="0" t="0" r="0" b="0"/>
              <a:pathLst>
                <a:path w="104815" h="216425">
                  <a:moveTo>
                    <a:pt x="11532" y="53181"/>
                  </a:moveTo>
                  <a:lnTo>
                    <a:pt x="0" y="0"/>
                  </a:lnTo>
                  <a:lnTo>
                    <a:pt x="2261" y="12855"/>
                  </a:lnTo>
                  <a:lnTo>
                    <a:pt x="7688" y="67651"/>
                  </a:lnTo>
                  <a:lnTo>
                    <a:pt x="11636" y="121874"/>
                  </a:lnTo>
                  <a:lnTo>
                    <a:pt x="17654" y="182106"/>
                  </a:lnTo>
                  <a:lnTo>
                    <a:pt x="14594" y="202513"/>
                  </a:lnTo>
                  <a:lnTo>
                    <a:pt x="15300" y="201968"/>
                  </a:lnTo>
                  <a:lnTo>
                    <a:pt x="34017" y="158597"/>
                  </a:lnTo>
                  <a:lnTo>
                    <a:pt x="48328" y="141805"/>
                  </a:lnTo>
                  <a:lnTo>
                    <a:pt x="54201" y="139039"/>
                  </a:lnTo>
                  <a:lnTo>
                    <a:pt x="67636" y="138269"/>
                  </a:lnTo>
                  <a:lnTo>
                    <a:pt x="73983" y="141000"/>
                  </a:lnTo>
                  <a:lnTo>
                    <a:pt x="85641" y="150945"/>
                  </a:lnTo>
                  <a:lnTo>
                    <a:pt x="91974" y="166305"/>
                  </a:lnTo>
                  <a:lnTo>
                    <a:pt x="104814" y="21642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DAEB8E1-E18E-4016-BA2B-4787780F31E9}"/>
                </a:ext>
              </a:extLst>
            </p:cNvPr>
            <p:cNvSpPr/>
            <p:nvPr/>
          </p:nvSpPr>
          <p:spPr>
            <a:xfrm>
              <a:off x="1943382" y="4687631"/>
              <a:ext cx="1" cy="7775"/>
            </a:xfrm>
            <a:custGeom>
              <a:avLst/>
              <a:gdLst/>
              <a:ahLst/>
              <a:cxnLst/>
              <a:rect l="0" t="0" r="0" b="0"/>
              <a:pathLst>
                <a:path w="1" h="7775">
                  <a:moveTo>
                    <a:pt x="0" y="0"/>
                  </a:moveTo>
                  <a:lnTo>
                    <a:pt x="0" y="777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B5FADE1-8B93-4DCA-B3E5-199858B0D25F}"/>
                </a:ext>
              </a:extLst>
            </p:cNvPr>
            <p:cNvSpPr/>
            <p:nvPr/>
          </p:nvSpPr>
          <p:spPr>
            <a:xfrm>
              <a:off x="2042033" y="4749819"/>
              <a:ext cx="45778" cy="93443"/>
            </a:xfrm>
            <a:custGeom>
              <a:avLst/>
              <a:gdLst/>
              <a:ahLst/>
              <a:cxnLst/>
              <a:rect l="0" t="0" r="0" b="0"/>
              <a:pathLst>
                <a:path w="45778" h="93443">
                  <a:moveTo>
                    <a:pt x="33499" y="0"/>
                  </a:moveTo>
                  <a:lnTo>
                    <a:pt x="26429" y="17755"/>
                  </a:lnTo>
                  <a:lnTo>
                    <a:pt x="8533" y="48127"/>
                  </a:lnTo>
                  <a:lnTo>
                    <a:pt x="94" y="70402"/>
                  </a:lnTo>
                  <a:lnTo>
                    <a:pt x="0" y="77166"/>
                  </a:lnTo>
                  <a:lnTo>
                    <a:pt x="4503" y="89287"/>
                  </a:lnTo>
                  <a:lnTo>
                    <a:pt x="8986" y="92346"/>
                  </a:lnTo>
                  <a:lnTo>
                    <a:pt x="20877" y="93442"/>
                  </a:lnTo>
                  <a:lnTo>
                    <a:pt x="26812" y="90798"/>
                  </a:lnTo>
                  <a:lnTo>
                    <a:pt x="38012" y="80950"/>
                  </a:lnTo>
                  <a:lnTo>
                    <a:pt x="44142" y="65633"/>
                  </a:lnTo>
                  <a:lnTo>
                    <a:pt x="45777" y="56711"/>
                  </a:lnTo>
                  <a:lnTo>
                    <a:pt x="42986" y="39889"/>
                  </a:lnTo>
                  <a:lnTo>
                    <a:pt x="25725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EC72D67-7E25-4945-8B9F-5640796A053F}"/>
                </a:ext>
              </a:extLst>
            </p:cNvPr>
            <p:cNvSpPr/>
            <p:nvPr/>
          </p:nvSpPr>
          <p:spPr>
            <a:xfrm>
              <a:off x="2161041" y="4741853"/>
              <a:ext cx="87311" cy="64736"/>
            </a:xfrm>
            <a:custGeom>
              <a:avLst/>
              <a:gdLst/>
              <a:ahLst/>
              <a:cxnLst/>
              <a:rect l="0" t="0" r="0" b="0"/>
              <a:pathLst>
                <a:path w="87311" h="64736">
                  <a:moveTo>
                    <a:pt x="0" y="7966"/>
                  </a:moveTo>
                  <a:lnTo>
                    <a:pt x="8253" y="16220"/>
                  </a:lnTo>
                  <a:lnTo>
                    <a:pt x="12305" y="29485"/>
                  </a:lnTo>
                  <a:lnTo>
                    <a:pt x="19033" y="62025"/>
                  </a:lnTo>
                  <a:lnTo>
                    <a:pt x="21326" y="64735"/>
                  </a:lnTo>
                  <a:lnTo>
                    <a:pt x="23718" y="63951"/>
                  </a:lnTo>
                  <a:lnTo>
                    <a:pt x="28679" y="56169"/>
                  </a:lnTo>
                  <a:lnTo>
                    <a:pt x="48954" y="9906"/>
                  </a:lnTo>
                  <a:lnTo>
                    <a:pt x="53366" y="4077"/>
                  </a:lnTo>
                  <a:lnTo>
                    <a:pt x="58897" y="1055"/>
                  </a:lnTo>
                  <a:lnTo>
                    <a:pt x="71954" y="0"/>
                  </a:lnTo>
                  <a:lnTo>
                    <a:pt x="77336" y="2655"/>
                  </a:lnTo>
                  <a:lnTo>
                    <a:pt x="85619" y="12516"/>
                  </a:lnTo>
                  <a:lnTo>
                    <a:pt x="87310" y="18773"/>
                  </a:lnTo>
                  <a:lnTo>
                    <a:pt x="85508" y="4683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3B1A348-2BD6-47A8-893A-39A63B50926C}"/>
                </a:ext>
              </a:extLst>
            </p:cNvPr>
            <p:cNvSpPr/>
            <p:nvPr/>
          </p:nvSpPr>
          <p:spPr>
            <a:xfrm>
              <a:off x="1780138" y="5014120"/>
              <a:ext cx="1" cy="15548"/>
            </a:xfrm>
            <a:custGeom>
              <a:avLst/>
              <a:gdLst/>
              <a:ahLst/>
              <a:cxnLst/>
              <a:rect l="0" t="0" r="0" b="0"/>
              <a:pathLst>
                <a:path w="1" h="15548">
                  <a:moveTo>
                    <a:pt x="0" y="0"/>
                  </a:move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201F5BC-DE51-43D0-BC61-4196DB87A800}"/>
                </a:ext>
              </a:extLst>
            </p:cNvPr>
            <p:cNvSpPr/>
            <p:nvPr/>
          </p:nvSpPr>
          <p:spPr>
            <a:xfrm>
              <a:off x="1718350" y="5138496"/>
              <a:ext cx="22921" cy="31882"/>
            </a:xfrm>
            <a:custGeom>
              <a:avLst/>
              <a:gdLst/>
              <a:ahLst/>
              <a:cxnLst/>
              <a:rect l="0" t="0" r="0" b="0"/>
              <a:pathLst>
                <a:path w="22921" h="31882">
                  <a:moveTo>
                    <a:pt x="15147" y="0"/>
                  </a:moveTo>
                  <a:lnTo>
                    <a:pt x="8077" y="17754"/>
                  </a:lnTo>
                  <a:lnTo>
                    <a:pt x="200" y="28332"/>
                  </a:lnTo>
                  <a:lnTo>
                    <a:pt x="0" y="30980"/>
                  </a:lnTo>
                  <a:lnTo>
                    <a:pt x="2458" y="31881"/>
                  </a:lnTo>
                  <a:lnTo>
                    <a:pt x="10371" y="30580"/>
                  </a:lnTo>
                  <a:lnTo>
                    <a:pt x="22920" y="2332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D83D4CD-DF25-4975-9AF7-AD81117EFA68}"/>
                </a:ext>
              </a:extLst>
            </p:cNvPr>
            <p:cNvSpPr/>
            <p:nvPr/>
          </p:nvSpPr>
          <p:spPr>
            <a:xfrm>
              <a:off x="1873420" y="5138496"/>
              <a:ext cx="38869" cy="15548"/>
            </a:xfrm>
            <a:custGeom>
              <a:avLst/>
              <a:gdLst/>
              <a:ahLst/>
              <a:cxnLst/>
              <a:rect l="0" t="0" r="0" b="0"/>
              <a:pathLst>
                <a:path w="38869" h="15548">
                  <a:moveTo>
                    <a:pt x="0" y="15547"/>
                  </a:moveTo>
                  <a:lnTo>
                    <a:pt x="26914" y="7091"/>
                  </a:lnTo>
                  <a:lnTo>
                    <a:pt x="38868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DC4C20E-4844-4FB2-9402-355267850709}"/>
                </a:ext>
              </a:extLst>
            </p:cNvPr>
            <p:cNvSpPr/>
            <p:nvPr/>
          </p:nvSpPr>
          <p:spPr>
            <a:xfrm>
              <a:off x="1974476" y="4990799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2701" h="12701">
                  <a:moveTo>
                    <a:pt x="0" y="0"/>
                  </a:moveTo>
                  <a:lnTo>
                    <a:pt x="12700" y="1270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5FE8CD0-5E46-495A-A229-78F6B5A11B47}"/>
                </a:ext>
              </a:extLst>
            </p:cNvPr>
            <p:cNvSpPr/>
            <p:nvPr/>
          </p:nvSpPr>
          <p:spPr>
            <a:xfrm>
              <a:off x="1997317" y="5059463"/>
              <a:ext cx="171498" cy="123146"/>
            </a:xfrm>
            <a:custGeom>
              <a:avLst/>
              <a:gdLst/>
              <a:ahLst/>
              <a:cxnLst/>
              <a:rect l="0" t="0" r="0" b="0"/>
              <a:pathLst>
                <a:path w="171498" h="123146">
                  <a:moveTo>
                    <a:pt x="8253" y="16845"/>
                  </a:moveTo>
                  <a:lnTo>
                    <a:pt x="0" y="8591"/>
                  </a:lnTo>
                  <a:lnTo>
                    <a:pt x="160" y="7887"/>
                  </a:lnTo>
                  <a:lnTo>
                    <a:pt x="40238" y="29231"/>
                  </a:lnTo>
                  <a:lnTo>
                    <a:pt x="71262" y="58751"/>
                  </a:lnTo>
                  <a:lnTo>
                    <a:pt x="78868" y="72610"/>
                  </a:lnTo>
                  <a:lnTo>
                    <a:pt x="80521" y="89710"/>
                  </a:lnTo>
                  <a:lnTo>
                    <a:pt x="77512" y="107099"/>
                  </a:lnTo>
                  <a:lnTo>
                    <a:pt x="70417" y="120586"/>
                  </a:lnTo>
                  <a:lnTo>
                    <a:pt x="65243" y="123145"/>
                  </a:lnTo>
                  <a:lnTo>
                    <a:pt x="59202" y="123125"/>
                  </a:lnTo>
                  <a:lnTo>
                    <a:pt x="52584" y="121383"/>
                  </a:lnTo>
                  <a:lnTo>
                    <a:pt x="49035" y="117631"/>
                  </a:lnTo>
                  <a:lnTo>
                    <a:pt x="47533" y="112539"/>
                  </a:lnTo>
                  <a:lnTo>
                    <a:pt x="49546" y="92991"/>
                  </a:lnTo>
                  <a:lnTo>
                    <a:pt x="51329" y="85747"/>
                  </a:lnTo>
                  <a:lnTo>
                    <a:pt x="60219" y="73092"/>
                  </a:lnTo>
                  <a:lnTo>
                    <a:pt x="117290" y="23683"/>
                  </a:lnTo>
                  <a:lnTo>
                    <a:pt x="151851" y="2913"/>
                  </a:lnTo>
                  <a:lnTo>
                    <a:pt x="152353" y="647"/>
                  </a:lnTo>
                  <a:lnTo>
                    <a:pt x="149234" y="0"/>
                  </a:lnTo>
                  <a:lnTo>
                    <a:pt x="143699" y="432"/>
                  </a:lnTo>
                  <a:lnTo>
                    <a:pt x="139145" y="3312"/>
                  </a:lnTo>
                  <a:lnTo>
                    <a:pt x="131782" y="13422"/>
                  </a:lnTo>
                  <a:lnTo>
                    <a:pt x="130238" y="31158"/>
                  </a:lnTo>
                  <a:lnTo>
                    <a:pt x="136284" y="69480"/>
                  </a:lnTo>
                  <a:lnTo>
                    <a:pt x="147436" y="89926"/>
                  </a:lnTo>
                  <a:lnTo>
                    <a:pt x="171497" y="11012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F9B8778-0CC8-41CC-98B2-FFFEABAFC11A}"/>
                </a:ext>
              </a:extLst>
            </p:cNvPr>
            <p:cNvSpPr/>
            <p:nvPr/>
          </p:nvSpPr>
          <p:spPr>
            <a:xfrm>
              <a:off x="2192135" y="4990799"/>
              <a:ext cx="62189" cy="139924"/>
            </a:xfrm>
            <a:custGeom>
              <a:avLst/>
              <a:gdLst/>
              <a:ahLst/>
              <a:cxnLst/>
              <a:rect l="0" t="0" r="0" b="0"/>
              <a:pathLst>
                <a:path w="62189" h="139924">
                  <a:moveTo>
                    <a:pt x="0" y="0"/>
                  </a:moveTo>
                  <a:lnTo>
                    <a:pt x="14123" y="55611"/>
                  </a:lnTo>
                  <a:lnTo>
                    <a:pt x="41789" y="118730"/>
                  </a:lnTo>
                  <a:lnTo>
                    <a:pt x="62188" y="13992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AEDE2EA-2FBE-4254-87A3-69D722271973}"/>
                </a:ext>
              </a:extLst>
            </p:cNvPr>
            <p:cNvSpPr/>
            <p:nvPr/>
          </p:nvSpPr>
          <p:spPr>
            <a:xfrm>
              <a:off x="2316511" y="5033230"/>
              <a:ext cx="24967" cy="105267"/>
            </a:xfrm>
            <a:custGeom>
              <a:avLst/>
              <a:gdLst/>
              <a:ahLst/>
              <a:cxnLst/>
              <a:rect l="0" t="0" r="0" b="0"/>
              <a:pathLst>
                <a:path w="24967" h="105267">
                  <a:moveTo>
                    <a:pt x="0" y="58625"/>
                  </a:moveTo>
                  <a:lnTo>
                    <a:pt x="24966" y="3806"/>
                  </a:lnTo>
                  <a:lnTo>
                    <a:pt x="24418" y="486"/>
                  </a:lnTo>
                  <a:lnTo>
                    <a:pt x="21461" y="0"/>
                  </a:lnTo>
                  <a:lnTo>
                    <a:pt x="16899" y="1403"/>
                  </a:lnTo>
                  <a:lnTo>
                    <a:pt x="12993" y="5794"/>
                  </a:lnTo>
                  <a:lnTo>
                    <a:pt x="6351" y="19885"/>
                  </a:lnTo>
                  <a:lnTo>
                    <a:pt x="1882" y="47242"/>
                  </a:lnTo>
                  <a:lnTo>
                    <a:pt x="4684" y="81356"/>
                  </a:lnTo>
                  <a:lnTo>
                    <a:pt x="7442" y="89326"/>
                  </a:lnTo>
                  <a:lnTo>
                    <a:pt x="11007" y="94639"/>
                  </a:lnTo>
                  <a:lnTo>
                    <a:pt x="23321" y="10526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B08042D-D42B-4736-85A9-4905754DAF54}"/>
                </a:ext>
              </a:extLst>
            </p:cNvPr>
            <p:cNvSpPr/>
            <p:nvPr/>
          </p:nvSpPr>
          <p:spPr>
            <a:xfrm>
              <a:off x="2393269" y="5021893"/>
              <a:ext cx="311920" cy="121187"/>
            </a:xfrm>
            <a:custGeom>
              <a:avLst/>
              <a:gdLst/>
              <a:ahLst/>
              <a:cxnLst/>
              <a:rect l="0" t="0" r="0" b="0"/>
              <a:pathLst>
                <a:path w="311920" h="121187">
                  <a:moveTo>
                    <a:pt x="78713" y="62188"/>
                  </a:moveTo>
                  <a:lnTo>
                    <a:pt x="57073" y="87954"/>
                  </a:lnTo>
                  <a:lnTo>
                    <a:pt x="54785" y="94913"/>
                  </a:lnTo>
                  <a:lnTo>
                    <a:pt x="54547" y="109554"/>
                  </a:lnTo>
                  <a:lnTo>
                    <a:pt x="57420" y="113631"/>
                  </a:lnTo>
                  <a:lnTo>
                    <a:pt x="61926" y="115486"/>
                  </a:lnTo>
                  <a:lnTo>
                    <a:pt x="67522" y="115858"/>
                  </a:lnTo>
                  <a:lnTo>
                    <a:pt x="78346" y="111665"/>
                  </a:lnTo>
                  <a:lnTo>
                    <a:pt x="83650" y="108129"/>
                  </a:lnTo>
                  <a:lnTo>
                    <a:pt x="91848" y="97290"/>
                  </a:lnTo>
                  <a:lnTo>
                    <a:pt x="95243" y="90772"/>
                  </a:lnTo>
                  <a:lnTo>
                    <a:pt x="95779" y="82971"/>
                  </a:lnTo>
                  <a:lnTo>
                    <a:pt x="91768" y="65091"/>
                  </a:lnTo>
                  <a:lnTo>
                    <a:pt x="77317" y="50235"/>
                  </a:lnTo>
                  <a:lnTo>
                    <a:pt x="67418" y="43854"/>
                  </a:lnTo>
                  <a:lnTo>
                    <a:pt x="47205" y="39068"/>
                  </a:lnTo>
                  <a:lnTo>
                    <a:pt x="36978" y="39002"/>
                  </a:lnTo>
                  <a:lnTo>
                    <a:pt x="28433" y="41548"/>
                  </a:lnTo>
                  <a:lnTo>
                    <a:pt x="14332" y="51288"/>
                  </a:lnTo>
                  <a:lnTo>
                    <a:pt x="808" y="71338"/>
                  </a:lnTo>
                  <a:lnTo>
                    <a:pt x="0" y="78653"/>
                  </a:lnTo>
                  <a:lnTo>
                    <a:pt x="3710" y="93691"/>
                  </a:lnTo>
                  <a:lnTo>
                    <a:pt x="15511" y="112597"/>
                  </a:lnTo>
                  <a:lnTo>
                    <a:pt x="29606" y="119142"/>
                  </a:lnTo>
                  <a:lnTo>
                    <a:pt x="46523" y="121186"/>
                  </a:lnTo>
                  <a:lnTo>
                    <a:pt x="62679" y="119216"/>
                  </a:lnTo>
                  <a:lnTo>
                    <a:pt x="86342" y="109124"/>
                  </a:lnTo>
                  <a:lnTo>
                    <a:pt x="105637" y="95193"/>
                  </a:lnTo>
                  <a:lnTo>
                    <a:pt x="110482" y="94556"/>
                  </a:lnTo>
                  <a:lnTo>
                    <a:pt x="114576" y="96723"/>
                  </a:lnTo>
                  <a:lnTo>
                    <a:pt x="118168" y="100759"/>
                  </a:lnTo>
                  <a:lnTo>
                    <a:pt x="135605" y="110565"/>
                  </a:lnTo>
                  <a:lnTo>
                    <a:pt x="149776" y="111616"/>
                  </a:lnTo>
                  <a:lnTo>
                    <a:pt x="163847" y="108341"/>
                  </a:lnTo>
                  <a:lnTo>
                    <a:pt x="175859" y="101126"/>
                  </a:lnTo>
                  <a:lnTo>
                    <a:pt x="184653" y="87556"/>
                  </a:lnTo>
                  <a:lnTo>
                    <a:pt x="190577" y="70008"/>
                  </a:lnTo>
                  <a:lnTo>
                    <a:pt x="193048" y="41568"/>
                  </a:lnTo>
                  <a:lnTo>
                    <a:pt x="190565" y="24521"/>
                  </a:lnTo>
                  <a:lnTo>
                    <a:pt x="192148" y="19802"/>
                  </a:lnTo>
                  <a:lnTo>
                    <a:pt x="195795" y="17520"/>
                  </a:lnTo>
                  <a:lnTo>
                    <a:pt x="200818" y="16863"/>
                  </a:lnTo>
                  <a:lnTo>
                    <a:pt x="213308" y="20738"/>
                  </a:lnTo>
                  <a:lnTo>
                    <a:pt x="232605" y="32632"/>
                  </a:lnTo>
                  <a:lnTo>
                    <a:pt x="238313" y="37301"/>
                  </a:lnTo>
                  <a:lnTo>
                    <a:pt x="244710" y="38687"/>
                  </a:lnTo>
                  <a:lnTo>
                    <a:pt x="258727" y="35620"/>
                  </a:lnTo>
                  <a:lnTo>
                    <a:pt x="271291" y="26196"/>
                  </a:lnTo>
                  <a:lnTo>
                    <a:pt x="283497" y="15098"/>
                  </a:lnTo>
                  <a:lnTo>
                    <a:pt x="311919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E46DCD-1BFE-429E-B06E-F69965B19214}"/>
                </a:ext>
              </a:extLst>
            </p:cNvPr>
            <p:cNvSpPr/>
            <p:nvPr/>
          </p:nvSpPr>
          <p:spPr>
            <a:xfrm>
              <a:off x="2360717" y="5249652"/>
              <a:ext cx="281703" cy="220591"/>
            </a:xfrm>
            <a:custGeom>
              <a:avLst/>
              <a:gdLst/>
              <a:ahLst/>
              <a:cxnLst/>
              <a:rect l="0" t="0" r="0" b="0"/>
              <a:pathLst>
                <a:path w="281703" h="220591">
                  <a:moveTo>
                    <a:pt x="64624" y="67635"/>
                  </a:moveTo>
                  <a:lnTo>
                    <a:pt x="13171" y="126541"/>
                  </a:lnTo>
                  <a:lnTo>
                    <a:pt x="1489" y="146701"/>
                  </a:lnTo>
                  <a:lnTo>
                    <a:pt x="0" y="161509"/>
                  </a:lnTo>
                  <a:lnTo>
                    <a:pt x="3080" y="175863"/>
                  </a:lnTo>
                  <a:lnTo>
                    <a:pt x="10208" y="188002"/>
                  </a:lnTo>
                  <a:lnTo>
                    <a:pt x="16254" y="191929"/>
                  </a:lnTo>
                  <a:lnTo>
                    <a:pt x="32185" y="196293"/>
                  </a:lnTo>
                  <a:lnTo>
                    <a:pt x="56452" y="194624"/>
                  </a:lnTo>
                  <a:lnTo>
                    <a:pt x="80053" y="184532"/>
                  </a:lnTo>
                  <a:lnTo>
                    <a:pt x="99330" y="166474"/>
                  </a:lnTo>
                  <a:lnTo>
                    <a:pt x="103657" y="147552"/>
                  </a:lnTo>
                  <a:lnTo>
                    <a:pt x="101837" y="125611"/>
                  </a:lnTo>
                  <a:lnTo>
                    <a:pt x="90237" y="94698"/>
                  </a:lnTo>
                  <a:lnTo>
                    <a:pt x="70773" y="69608"/>
                  </a:lnTo>
                  <a:lnTo>
                    <a:pt x="37442" y="39733"/>
                  </a:lnTo>
                  <a:lnTo>
                    <a:pt x="35274" y="33487"/>
                  </a:lnTo>
                  <a:lnTo>
                    <a:pt x="37472" y="19636"/>
                  </a:lnTo>
                  <a:lnTo>
                    <a:pt x="41340" y="14043"/>
                  </a:lnTo>
                  <a:lnTo>
                    <a:pt x="52548" y="5524"/>
                  </a:lnTo>
                  <a:lnTo>
                    <a:pt x="77552" y="0"/>
                  </a:lnTo>
                  <a:lnTo>
                    <a:pt x="106842" y="2489"/>
                  </a:lnTo>
                  <a:lnTo>
                    <a:pt x="124846" y="11042"/>
                  </a:lnTo>
                  <a:lnTo>
                    <a:pt x="133275" y="16951"/>
                  </a:lnTo>
                  <a:lnTo>
                    <a:pt x="144943" y="35032"/>
                  </a:lnTo>
                  <a:lnTo>
                    <a:pt x="154065" y="69492"/>
                  </a:lnTo>
                  <a:lnTo>
                    <a:pt x="161274" y="123952"/>
                  </a:lnTo>
                  <a:lnTo>
                    <a:pt x="172743" y="181159"/>
                  </a:lnTo>
                  <a:lnTo>
                    <a:pt x="184366" y="198993"/>
                  </a:lnTo>
                  <a:lnTo>
                    <a:pt x="200472" y="210373"/>
                  </a:lnTo>
                  <a:lnTo>
                    <a:pt x="219147" y="217447"/>
                  </a:lnTo>
                  <a:lnTo>
                    <a:pt x="238963" y="220590"/>
                  </a:lnTo>
                  <a:lnTo>
                    <a:pt x="256983" y="217381"/>
                  </a:lnTo>
                  <a:lnTo>
                    <a:pt x="265416" y="214107"/>
                  </a:lnTo>
                  <a:lnTo>
                    <a:pt x="277089" y="203559"/>
                  </a:lnTo>
                  <a:lnTo>
                    <a:pt x="281412" y="197118"/>
                  </a:lnTo>
                  <a:lnTo>
                    <a:pt x="281702" y="190234"/>
                  </a:lnTo>
                  <a:lnTo>
                    <a:pt x="275115" y="175674"/>
                  </a:lnTo>
                  <a:lnTo>
                    <a:pt x="261246" y="165173"/>
                  </a:lnTo>
                  <a:lnTo>
                    <a:pt x="204547" y="14537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32A5E8F-DDA2-4905-ABBF-C5F3155AFD50}"/>
                </a:ext>
              </a:extLst>
            </p:cNvPr>
            <p:cNvSpPr/>
            <p:nvPr/>
          </p:nvSpPr>
          <p:spPr>
            <a:xfrm>
              <a:off x="2762664" y="5202796"/>
              <a:ext cx="90820" cy="169685"/>
            </a:xfrm>
            <a:custGeom>
              <a:avLst/>
              <a:gdLst/>
              <a:ahLst/>
              <a:cxnLst/>
              <a:rect l="0" t="0" r="0" b="0"/>
              <a:pathLst>
                <a:path w="90820" h="169685">
                  <a:moveTo>
                    <a:pt x="28032" y="13435"/>
                  </a:moveTo>
                  <a:lnTo>
                    <a:pt x="15652" y="1055"/>
                  </a:lnTo>
                  <a:lnTo>
                    <a:pt x="11142" y="0"/>
                  </a:lnTo>
                  <a:lnTo>
                    <a:pt x="7271" y="1887"/>
                  </a:lnTo>
                  <a:lnTo>
                    <a:pt x="3827" y="5736"/>
                  </a:lnTo>
                  <a:lnTo>
                    <a:pt x="0" y="19226"/>
                  </a:lnTo>
                  <a:lnTo>
                    <a:pt x="148" y="50852"/>
                  </a:lnTo>
                  <a:lnTo>
                    <a:pt x="10317" y="106206"/>
                  </a:lnTo>
                  <a:lnTo>
                    <a:pt x="19520" y="139196"/>
                  </a:lnTo>
                  <a:lnTo>
                    <a:pt x="31159" y="154550"/>
                  </a:lnTo>
                  <a:lnTo>
                    <a:pt x="52279" y="168778"/>
                  </a:lnTo>
                  <a:lnTo>
                    <a:pt x="59744" y="169684"/>
                  </a:lnTo>
                  <a:lnTo>
                    <a:pt x="74948" y="166085"/>
                  </a:lnTo>
                  <a:lnTo>
                    <a:pt x="85736" y="156423"/>
                  </a:lnTo>
                  <a:lnTo>
                    <a:pt x="89822" y="150220"/>
                  </a:lnTo>
                  <a:lnTo>
                    <a:pt x="90819" y="144356"/>
                  </a:lnTo>
                  <a:lnTo>
                    <a:pt x="89756" y="138720"/>
                  </a:lnTo>
                  <a:lnTo>
                    <a:pt x="87319" y="133235"/>
                  </a:lnTo>
                  <a:lnTo>
                    <a:pt x="77703" y="124837"/>
                  </a:lnTo>
                  <a:lnTo>
                    <a:pt x="59126" y="11449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881967D-FB57-4DCC-8C86-260830445FB5}"/>
                </a:ext>
              </a:extLst>
            </p:cNvPr>
            <p:cNvSpPr/>
            <p:nvPr/>
          </p:nvSpPr>
          <p:spPr>
            <a:xfrm>
              <a:off x="2915073" y="5286193"/>
              <a:ext cx="23321" cy="85510"/>
            </a:xfrm>
            <a:custGeom>
              <a:avLst/>
              <a:gdLst/>
              <a:ahLst/>
              <a:cxnLst/>
              <a:rect l="0" t="0" r="0" b="0"/>
              <a:pathLst>
                <a:path w="23321" h="85510">
                  <a:moveTo>
                    <a:pt x="0" y="0"/>
                  </a:moveTo>
                  <a:lnTo>
                    <a:pt x="12380" y="8254"/>
                  </a:lnTo>
                  <a:lnTo>
                    <a:pt x="16027" y="14140"/>
                  </a:lnTo>
                  <a:lnTo>
                    <a:pt x="20078" y="29893"/>
                  </a:lnTo>
                  <a:lnTo>
                    <a:pt x="19044" y="71350"/>
                  </a:lnTo>
                  <a:lnTo>
                    <a:pt x="23320" y="8550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B3C3648-A49F-4937-8FF1-9C8001E70365}"/>
                </a:ext>
              </a:extLst>
            </p:cNvPr>
            <p:cNvSpPr/>
            <p:nvPr/>
          </p:nvSpPr>
          <p:spPr>
            <a:xfrm>
              <a:off x="2882795" y="5166753"/>
              <a:ext cx="8958" cy="26159"/>
            </a:xfrm>
            <a:custGeom>
              <a:avLst/>
              <a:gdLst/>
              <a:ahLst/>
              <a:cxnLst/>
              <a:rect l="0" t="0" r="0" b="0"/>
              <a:pathLst>
                <a:path w="8958" h="26159">
                  <a:moveTo>
                    <a:pt x="8957" y="26158"/>
                  </a:moveTo>
                  <a:lnTo>
                    <a:pt x="0" y="1173"/>
                  </a:lnTo>
                  <a:lnTo>
                    <a:pt x="1258" y="0"/>
                  </a:lnTo>
                  <a:lnTo>
                    <a:pt x="8957" y="283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6F4DA52-BF27-4522-84BE-D0FFB84C5191}"/>
                </a:ext>
              </a:extLst>
            </p:cNvPr>
            <p:cNvSpPr/>
            <p:nvPr/>
          </p:nvSpPr>
          <p:spPr>
            <a:xfrm>
              <a:off x="2992808" y="5208458"/>
              <a:ext cx="176791" cy="202112"/>
            </a:xfrm>
            <a:custGeom>
              <a:avLst/>
              <a:gdLst/>
              <a:ahLst/>
              <a:cxnLst/>
              <a:rect l="0" t="0" r="0" b="0"/>
              <a:pathLst>
                <a:path w="176791" h="202112">
                  <a:moveTo>
                    <a:pt x="0" y="0"/>
                  </a:moveTo>
                  <a:lnTo>
                    <a:pt x="11549" y="13275"/>
                  </a:lnTo>
                  <a:lnTo>
                    <a:pt x="17513" y="25766"/>
                  </a:lnTo>
                  <a:lnTo>
                    <a:pt x="29187" y="85795"/>
                  </a:lnTo>
                  <a:lnTo>
                    <a:pt x="43609" y="127248"/>
                  </a:lnTo>
                  <a:lnTo>
                    <a:pt x="66772" y="164387"/>
                  </a:lnTo>
                  <a:lnTo>
                    <a:pt x="79772" y="174692"/>
                  </a:lnTo>
                  <a:lnTo>
                    <a:pt x="86867" y="178650"/>
                  </a:lnTo>
                  <a:lnTo>
                    <a:pt x="94187" y="179560"/>
                  </a:lnTo>
                  <a:lnTo>
                    <a:pt x="109232" y="175966"/>
                  </a:lnTo>
                  <a:lnTo>
                    <a:pt x="122252" y="166307"/>
                  </a:lnTo>
                  <a:lnTo>
                    <a:pt x="160529" y="116327"/>
                  </a:lnTo>
                  <a:lnTo>
                    <a:pt x="172037" y="93200"/>
                  </a:lnTo>
                  <a:lnTo>
                    <a:pt x="176790" y="65810"/>
                  </a:lnTo>
                  <a:lnTo>
                    <a:pt x="174866" y="58557"/>
                  </a:lnTo>
                  <a:lnTo>
                    <a:pt x="170992" y="52857"/>
                  </a:lnTo>
                  <a:lnTo>
                    <a:pt x="165818" y="48194"/>
                  </a:lnTo>
                  <a:lnTo>
                    <a:pt x="159778" y="47676"/>
                  </a:lnTo>
                  <a:lnTo>
                    <a:pt x="146157" y="54011"/>
                  </a:lnTo>
                  <a:lnTo>
                    <a:pt x="128047" y="76272"/>
                  </a:lnTo>
                  <a:lnTo>
                    <a:pt x="115867" y="108875"/>
                  </a:lnTo>
                  <a:lnTo>
                    <a:pt x="115041" y="145887"/>
                  </a:lnTo>
                  <a:lnTo>
                    <a:pt x="132150" y="20211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1B5FFB9-C7B5-41BB-A1DD-74A77831ED19}"/>
              </a:ext>
            </a:extLst>
          </p:cNvPr>
          <p:cNvGrpSpPr/>
          <p:nvPr/>
        </p:nvGrpSpPr>
        <p:grpSpPr>
          <a:xfrm>
            <a:off x="4737203" y="3798403"/>
            <a:ext cx="859738" cy="337309"/>
            <a:chOff x="4737203" y="3798403"/>
            <a:chExt cx="859738" cy="337309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E12BA32F-6D14-4EDE-BB07-56030C519B56}"/>
                </a:ext>
              </a:extLst>
            </p:cNvPr>
            <p:cNvSpPr/>
            <p:nvPr/>
          </p:nvSpPr>
          <p:spPr>
            <a:xfrm>
              <a:off x="4737203" y="4019132"/>
              <a:ext cx="82385" cy="95286"/>
            </a:xfrm>
            <a:custGeom>
              <a:avLst/>
              <a:gdLst/>
              <a:ahLst/>
              <a:cxnLst/>
              <a:rect l="0" t="0" r="0" b="0"/>
              <a:pathLst>
                <a:path w="82385" h="95286">
                  <a:moveTo>
                    <a:pt x="4649" y="54391"/>
                  </a:moveTo>
                  <a:lnTo>
                    <a:pt x="12902" y="62644"/>
                  </a:lnTo>
                  <a:lnTo>
                    <a:pt x="17061" y="63348"/>
                  </a:lnTo>
                  <a:lnTo>
                    <a:pt x="21560" y="62090"/>
                  </a:lnTo>
                  <a:lnTo>
                    <a:pt x="45322" y="47658"/>
                  </a:lnTo>
                  <a:lnTo>
                    <a:pt x="55259" y="33548"/>
                  </a:lnTo>
                  <a:lnTo>
                    <a:pt x="59118" y="24948"/>
                  </a:lnTo>
                  <a:lnTo>
                    <a:pt x="59963" y="17488"/>
                  </a:lnTo>
                  <a:lnTo>
                    <a:pt x="56296" y="4592"/>
                  </a:lnTo>
                  <a:lnTo>
                    <a:pt x="52036" y="1326"/>
                  </a:lnTo>
                  <a:lnTo>
                    <a:pt x="46605" y="12"/>
                  </a:lnTo>
                  <a:lnTo>
                    <a:pt x="40393" y="0"/>
                  </a:lnTo>
                  <a:lnTo>
                    <a:pt x="28884" y="4593"/>
                  </a:lnTo>
                  <a:lnTo>
                    <a:pt x="18011" y="13256"/>
                  </a:lnTo>
                  <a:lnTo>
                    <a:pt x="7421" y="25744"/>
                  </a:lnTo>
                  <a:lnTo>
                    <a:pt x="1562" y="44538"/>
                  </a:lnTo>
                  <a:lnTo>
                    <a:pt x="0" y="55596"/>
                  </a:lnTo>
                  <a:lnTo>
                    <a:pt x="1549" y="64695"/>
                  </a:lnTo>
                  <a:lnTo>
                    <a:pt x="10181" y="79412"/>
                  </a:lnTo>
                  <a:lnTo>
                    <a:pt x="24957" y="89408"/>
                  </a:lnTo>
                  <a:lnTo>
                    <a:pt x="33735" y="93282"/>
                  </a:lnTo>
                  <a:lnTo>
                    <a:pt x="52701" y="95285"/>
                  </a:lnTo>
                  <a:lnTo>
                    <a:pt x="82384" y="9325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1B99F25-8F8F-4EC5-AC39-49C82FCE793D}"/>
                </a:ext>
              </a:extLst>
            </p:cNvPr>
            <p:cNvSpPr/>
            <p:nvPr/>
          </p:nvSpPr>
          <p:spPr>
            <a:xfrm>
              <a:off x="4864181" y="3982249"/>
              <a:ext cx="79783" cy="77938"/>
            </a:xfrm>
            <a:custGeom>
              <a:avLst/>
              <a:gdLst/>
              <a:ahLst/>
              <a:cxnLst/>
              <a:rect l="0" t="0" r="0" b="0"/>
              <a:pathLst>
                <a:path w="79783" h="77938">
                  <a:moveTo>
                    <a:pt x="9821" y="29085"/>
                  </a:moveTo>
                  <a:lnTo>
                    <a:pt x="1568" y="37339"/>
                  </a:lnTo>
                  <a:lnTo>
                    <a:pt x="0" y="42361"/>
                  </a:lnTo>
                  <a:lnTo>
                    <a:pt x="1920" y="61810"/>
                  </a:lnTo>
                  <a:lnTo>
                    <a:pt x="5733" y="76451"/>
                  </a:lnTo>
                  <a:lnTo>
                    <a:pt x="7096" y="77937"/>
                  </a:lnTo>
                  <a:lnTo>
                    <a:pt x="8004" y="75473"/>
                  </a:lnTo>
                  <a:lnTo>
                    <a:pt x="13841" y="21922"/>
                  </a:lnTo>
                  <a:lnTo>
                    <a:pt x="24736" y="2299"/>
                  </a:lnTo>
                  <a:lnTo>
                    <a:pt x="30129" y="0"/>
                  </a:lnTo>
                  <a:lnTo>
                    <a:pt x="36315" y="194"/>
                  </a:lnTo>
                  <a:lnTo>
                    <a:pt x="43030" y="2051"/>
                  </a:lnTo>
                  <a:lnTo>
                    <a:pt x="48371" y="5880"/>
                  </a:lnTo>
                  <a:lnTo>
                    <a:pt x="56609" y="17044"/>
                  </a:lnTo>
                  <a:lnTo>
                    <a:pt x="79782" y="7572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F152F0D-30F9-4B2C-86C5-E06825DCFA4C}"/>
                </a:ext>
              </a:extLst>
            </p:cNvPr>
            <p:cNvSpPr/>
            <p:nvPr/>
          </p:nvSpPr>
          <p:spPr>
            <a:xfrm>
              <a:off x="4982831" y="3962765"/>
              <a:ext cx="82265" cy="172947"/>
            </a:xfrm>
            <a:custGeom>
              <a:avLst/>
              <a:gdLst/>
              <a:ahLst/>
              <a:cxnLst/>
              <a:rect l="0" t="0" r="0" b="0"/>
              <a:pathLst>
                <a:path w="82265" h="172947">
                  <a:moveTo>
                    <a:pt x="0" y="33022"/>
                  </a:moveTo>
                  <a:lnTo>
                    <a:pt x="0" y="16515"/>
                  </a:lnTo>
                  <a:lnTo>
                    <a:pt x="2591" y="10790"/>
                  </a:lnTo>
                  <a:lnTo>
                    <a:pt x="12380" y="2124"/>
                  </a:lnTo>
                  <a:lnTo>
                    <a:pt x="27671" y="0"/>
                  </a:lnTo>
                  <a:lnTo>
                    <a:pt x="36586" y="643"/>
                  </a:lnTo>
                  <a:lnTo>
                    <a:pt x="43392" y="3663"/>
                  </a:lnTo>
                  <a:lnTo>
                    <a:pt x="53259" y="13928"/>
                  </a:lnTo>
                  <a:lnTo>
                    <a:pt x="54508" y="20292"/>
                  </a:lnTo>
                  <a:lnTo>
                    <a:pt x="51290" y="34274"/>
                  </a:lnTo>
                  <a:lnTo>
                    <a:pt x="39765" y="56714"/>
                  </a:lnTo>
                  <a:lnTo>
                    <a:pt x="38602" y="64364"/>
                  </a:lnTo>
                  <a:lnTo>
                    <a:pt x="41917" y="79774"/>
                  </a:lnTo>
                  <a:lnTo>
                    <a:pt x="46082" y="85783"/>
                  </a:lnTo>
                  <a:lnTo>
                    <a:pt x="74558" y="108801"/>
                  </a:lnTo>
                  <a:lnTo>
                    <a:pt x="80642" y="123420"/>
                  </a:lnTo>
                  <a:lnTo>
                    <a:pt x="82264" y="132156"/>
                  </a:lnTo>
                  <a:lnTo>
                    <a:pt x="79460" y="148770"/>
                  </a:lnTo>
                  <a:lnTo>
                    <a:pt x="69962" y="17294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1115309-C435-4098-9014-3B777BB66F69}"/>
                </a:ext>
              </a:extLst>
            </p:cNvPr>
            <p:cNvSpPr/>
            <p:nvPr/>
          </p:nvSpPr>
          <p:spPr>
            <a:xfrm>
              <a:off x="5099434" y="3997899"/>
              <a:ext cx="101057" cy="122266"/>
            </a:xfrm>
            <a:custGeom>
              <a:avLst/>
              <a:gdLst/>
              <a:ahLst/>
              <a:cxnLst/>
              <a:rect l="0" t="0" r="0" b="0"/>
              <a:pathLst>
                <a:path w="101057" h="122266">
                  <a:moveTo>
                    <a:pt x="0" y="13435"/>
                  </a:moveTo>
                  <a:lnTo>
                    <a:pt x="4127" y="1055"/>
                  </a:lnTo>
                  <a:lnTo>
                    <a:pt x="7070" y="0"/>
                  </a:lnTo>
                  <a:lnTo>
                    <a:pt x="10760" y="1887"/>
                  </a:lnTo>
                  <a:lnTo>
                    <a:pt x="41433" y="33183"/>
                  </a:lnTo>
                  <a:lnTo>
                    <a:pt x="48351" y="36965"/>
                  </a:lnTo>
                  <a:lnTo>
                    <a:pt x="53827" y="36895"/>
                  </a:lnTo>
                  <a:lnTo>
                    <a:pt x="58342" y="34258"/>
                  </a:lnTo>
                  <a:lnTo>
                    <a:pt x="75920" y="11406"/>
                  </a:lnTo>
                  <a:lnTo>
                    <a:pt x="80844" y="9491"/>
                  </a:lnTo>
                  <a:lnTo>
                    <a:pt x="85854" y="10806"/>
                  </a:lnTo>
                  <a:lnTo>
                    <a:pt x="90921" y="14273"/>
                  </a:lnTo>
                  <a:lnTo>
                    <a:pt x="94299" y="20040"/>
                  </a:lnTo>
                  <a:lnTo>
                    <a:pt x="99054" y="45527"/>
                  </a:lnTo>
                  <a:lnTo>
                    <a:pt x="100880" y="107964"/>
                  </a:lnTo>
                  <a:lnTo>
                    <a:pt x="101056" y="12226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E2731DE-ACE9-44F2-A71F-983D9442E389}"/>
                </a:ext>
              </a:extLst>
            </p:cNvPr>
            <p:cNvSpPr/>
            <p:nvPr/>
          </p:nvSpPr>
          <p:spPr>
            <a:xfrm>
              <a:off x="5247131" y="3929865"/>
              <a:ext cx="211445" cy="89050"/>
            </a:xfrm>
            <a:custGeom>
              <a:avLst/>
              <a:gdLst/>
              <a:ahLst/>
              <a:cxnLst/>
              <a:rect l="0" t="0" r="0" b="0"/>
              <a:pathLst>
                <a:path w="211445" h="89050">
                  <a:moveTo>
                    <a:pt x="0" y="19281"/>
                  </a:moveTo>
                  <a:lnTo>
                    <a:pt x="4126" y="31661"/>
                  </a:lnTo>
                  <a:lnTo>
                    <a:pt x="1371" y="88952"/>
                  </a:lnTo>
                  <a:lnTo>
                    <a:pt x="2641" y="89049"/>
                  </a:lnTo>
                  <a:lnTo>
                    <a:pt x="8556" y="76806"/>
                  </a:lnTo>
                  <a:lnTo>
                    <a:pt x="25693" y="30570"/>
                  </a:lnTo>
                  <a:lnTo>
                    <a:pt x="30084" y="24215"/>
                  </a:lnTo>
                  <a:lnTo>
                    <a:pt x="34739" y="22571"/>
                  </a:lnTo>
                  <a:lnTo>
                    <a:pt x="39571" y="24066"/>
                  </a:lnTo>
                  <a:lnTo>
                    <a:pt x="44518" y="27653"/>
                  </a:lnTo>
                  <a:lnTo>
                    <a:pt x="50017" y="40852"/>
                  </a:lnTo>
                  <a:lnTo>
                    <a:pt x="51483" y="49209"/>
                  </a:lnTo>
                  <a:lnTo>
                    <a:pt x="53324" y="52189"/>
                  </a:lnTo>
                  <a:lnTo>
                    <a:pt x="55415" y="51584"/>
                  </a:lnTo>
                  <a:lnTo>
                    <a:pt x="69103" y="36122"/>
                  </a:lnTo>
                  <a:lnTo>
                    <a:pt x="73708" y="35691"/>
                  </a:lnTo>
                  <a:lnTo>
                    <a:pt x="78505" y="37995"/>
                  </a:lnTo>
                  <a:lnTo>
                    <a:pt x="104612" y="63908"/>
                  </a:lnTo>
                  <a:lnTo>
                    <a:pt x="118183" y="65602"/>
                  </a:lnTo>
                  <a:lnTo>
                    <a:pt x="124566" y="63118"/>
                  </a:lnTo>
                  <a:lnTo>
                    <a:pt x="136265" y="53448"/>
                  </a:lnTo>
                  <a:lnTo>
                    <a:pt x="148436" y="29308"/>
                  </a:lnTo>
                  <a:lnTo>
                    <a:pt x="150041" y="12510"/>
                  </a:lnTo>
                  <a:lnTo>
                    <a:pt x="149259" y="4402"/>
                  </a:lnTo>
                  <a:lnTo>
                    <a:pt x="150466" y="725"/>
                  </a:lnTo>
                  <a:lnTo>
                    <a:pt x="152998" y="0"/>
                  </a:lnTo>
                  <a:lnTo>
                    <a:pt x="195103" y="14335"/>
                  </a:lnTo>
                  <a:lnTo>
                    <a:pt x="205619" y="23993"/>
                  </a:lnTo>
                  <a:lnTo>
                    <a:pt x="209632" y="30196"/>
                  </a:lnTo>
                  <a:lnTo>
                    <a:pt x="211444" y="36059"/>
                  </a:lnTo>
                  <a:lnTo>
                    <a:pt x="209885" y="5814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2692E22-5021-4684-A549-DC6850499F0D}"/>
                </a:ext>
              </a:extLst>
            </p:cNvPr>
            <p:cNvSpPr/>
            <p:nvPr/>
          </p:nvSpPr>
          <p:spPr>
            <a:xfrm>
              <a:off x="5473532" y="3798403"/>
              <a:ext cx="123409" cy="146698"/>
            </a:xfrm>
            <a:custGeom>
              <a:avLst/>
              <a:gdLst/>
              <a:ahLst/>
              <a:cxnLst/>
              <a:rect l="0" t="0" r="0" b="0"/>
              <a:pathLst>
                <a:path w="123409" h="146698">
                  <a:moveTo>
                    <a:pt x="45673" y="34141"/>
                  </a:moveTo>
                  <a:lnTo>
                    <a:pt x="53925" y="25887"/>
                  </a:lnTo>
                  <a:lnTo>
                    <a:pt x="57221" y="26047"/>
                  </a:lnTo>
                  <a:lnTo>
                    <a:pt x="60281" y="28745"/>
                  </a:lnTo>
                  <a:lnTo>
                    <a:pt x="63185" y="33134"/>
                  </a:lnTo>
                  <a:lnTo>
                    <a:pt x="72610" y="88549"/>
                  </a:lnTo>
                  <a:lnTo>
                    <a:pt x="94244" y="145969"/>
                  </a:lnTo>
                  <a:lnTo>
                    <a:pt x="92737" y="146697"/>
                  </a:lnTo>
                  <a:lnTo>
                    <a:pt x="90005" y="145455"/>
                  </a:lnTo>
                  <a:lnTo>
                    <a:pt x="77906" y="131326"/>
                  </a:lnTo>
                  <a:lnTo>
                    <a:pt x="58955" y="77396"/>
                  </a:lnTo>
                  <a:lnTo>
                    <a:pt x="49803" y="20059"/>
                  </a:lnTo>
                  <a:lnTo>
                    <a:pt x="45835" y="13524"/>
                  </a:lnTo>
                  <a:lnTo>
                    <a:pt x="34516" y="3960"/>
                  </a:lnTo>
                  <a:lnTo>
                    <a:pt x="28734" y="3655"/>
                  </a:lnTo>
                  <a:lnTo>
                    <a:pt x="23151" y="6043"/>
                  </a:lnTo>
                  <a:lnTo>
                    <a:pt x="7041" y="21785"/>
                  </a:lnTo>
                  <a:lnTo>
                    <a:pt x="0" y="31240"/>
                  </a:lnTo>
                  <a:lnTo>
                    <a:pt x="541" y="31343"/>
                  </a:lnTo>
                  <a:lnTo>
                    <a:pt x="25470" y="12195"/>
                  </a:lnTo>
                  <a:lnTo>
                    <a:pt x="54062" y="727"/>
                  </a:lnTo>
                  <a:lnTo>
                    <a:pt x="69266" y="0"/>
                  </a:lnTo>
                  <a:lnTo>
                    <a:pt x="100141" y="6571"/>
                  </a:lnTo>
                  <a:lnTo>
                    <a:pt x="106169" y="10578"/>
                  </a:lnTo>
                  <a:lnTo>
                    <a:pt x="123408" y="3414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3EFAB445-5283-4D35-904A-894D9F817DB6}"/>
              </a:ext>
            </a:extLst>
          </p:cNvPr>
          <p:cNvSpPr/>
          <p:nvPr/>
        </p:nvSpPr>
        <p:spPr>
          <a:xfrm>
            <a:off x="7731947" y="3526834"/>
            <a:ext cx="142637" cy="160366"/>
          </a:xfrm>
          <a:custGeom>
            <a:avLst/>
            <a:gdLst/>
            <a:ahLst/>
            <a:cxnLst/>
            <a:rect l="0" t="0" r="0" b="0"/>
            <a:pathLst>
              <a:path w="142637" h="160366">
                <a:moveTo>
                  <a:pt x="57127" y="18089"/>
                </a:moveTo>
                <a:lnTo>
                  <a:pt x="65381" y="26342"/>
                </a:lnTo>
                <a:lnTo>
                  <a:pt x="67129" y="41911"/>
                </a:lnTo>
                <a:lnTo>
                  <a:pt x="56641" y="97489"/>
                </a:lnTo>
                <a:lnTo>
                  <a:pt x="45835" y="141661"/>
                </a:lnTo>
                <a:lnTo>
                  <a:pt x="47215" y="157655"/>
                </a:lnTo>
                <a:lnTo>
                  <a:pt x="48792" y="160365"/>
                </a:lnTo>
                <a:lnTo>
                  <a:pt x="50707" y="159581"/>
                </a:lnTo>
                <a:lnTo>
                  <a:pt x="52846" y="156467"/>
                </a:lnTo>
                <a:lnTo>
                  <a:pt x="52922" y="146097"/>
                </a:lnTo>
                <a:lnTo>
                  <a:pt x="47363" y="92475"/>
                </a:lnTo>
                <a:lnTo>
                  <a:pt x="42722" y="47466"/>
                </a:lnTo>
                <a:lnTo>
                  <a:pt x="38887" y="41128"/>
                </a:lnTo>
                <a:lnTo>
                  <a:pt x="32874" y="37767"/>
                </a:lnTo>
                <a:lnTo>
                  <a:pt x="25412" y="36390"/>
                </a:lnTo>
                <a:lnTo>
                  <a:pt x="10211" y="39467"/>
                </a:lnTo>
                <a:lnTo>
                  <a:pt x="2530" y="42705"/>
                </a:lnTo>
                <a:lnTo>
                  <a:pt x="0" y="43137"/>
                </a:lnTo>
                <a:lnTo>
                  <a:pt x="903" y="41697"/>
                </a:lnTo>
                <a:lnTo>
                  <a:pt x="39817" y="12468"/>
                </a:lnTo>
                <a:lnTo>
                  <a:pt x="64379" y="1356"/>
                </a:lnTo>
                <a:lnTo>
                  <a:pt x="80216" y="0"/>
                </a:lnTo>
                <a:lnTo>
                  <a:pt x="95028" y="3139"/>
                </a:lnTo>
                <a:lnTo>
                  <a:pt x="107370" y="10293"/>
                </a:lnTo>
                <a:lnTo>
                  <a:pt x="124029" y="32286"/>
                </a:lnTo>
                <a:lnTo>
                  <a:pt x="142636" y="72504"/>
                </a:lnTo>
              </a:path>
            </a:pathLst>
          </a:custGeom>
          <a:ln w="127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AC08772-9571-4DAF-88D5-CC4B7C6C3A04}"/>
              </a:ext>
            </a:extLst>
          </p:cNvPr>
          <p:cNvGrpSpPr/>
          <p:nvPr/>
        </p:nvGrpSpPr>
        <p:grpSpPr>
          <a:xfrm>
            <a:off x="7617212" y="4710699"/>
            <a:ext cx="2053057" cy="1438104"/>
            <a:chOff x="7617212" y="4710699"/>
            <a:chExt cx="2053057" cy="1438104"/>
          </a:xfrm>
        </p:grpSpPr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87A7A7-C9ED-46B4-BA2B-A7F45F8CF741}"/>
                </a:ext>
              </a:extLst>
            </p:cNvPr>
            <p:cNvSpPr/>
            <p:nvPr/>
          </p:nvSpPr>
          <p:spPr>
            <a:xfrm>
              <a:off x="8387636" y="4710699"/>
              <a:ext cx="7732" cy="349810"/>
            </a:xfrm>
            <a:custGeom>
              <a:avLst/>
              <a:gdLst/>
              <a:ahLst/>
              <a:cxnLst/>
              <a:rect l="0" t="0" r="0" b="0"/>
              <a:pathLst>
                <a:path w="7732" h="349810">
                  <a:moveTo>
                    <a:pt x="0" y="0"/>
                  </a:moveTo>
                  <a:lnTo>
                    <a:pt x="5342" y="21209"/>
                  </a:lnTo>
                  <a:lnTo>
                    <a:pt x="7452" y="79025"/>
                  </a:lnTo>
                  <a:lnTo>
                    <a:pt x="7731" y="134282"/>
                  </a:lnTo>
                  <a:lnTo>
                    <a:pt x="2426" y="191004"/>
                  </a:lnTo>
                  <a:lnTo>
                    <a:pt x="320" y="243473"/>
                  </a:lnTo>
                  <a:lnTo>
                    <a:pt x="64" y="305516"/>
                  </a:lnTo>
                  <a:lnTo>
                    <a:pt x="0" y="34980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201FC19-8781-482B-9E0E-89E38B5DF7E8}"/>
                </a:ext>
              </a:extLst>
            </p:cNvPr>
            <p:cNvSpPr/>
            <p:nvPr/>
          </p:nvSpPr>
          <p:spPr>
            <a:xfrm>
              <a:off x="8333222" y="5013867"/>
              <a:ext cx="62188" cy="53540"/>
            </a:xfrm>
            <a:custGeom>
              <a:avLst/>
              <a:gdLst/>
              <a:ahLst/>
              <a:cxnLst/>
              <a:rect l="0" t="0" r="0" b="0"/>
              <a:pathLst>
                <a:path w="62188" h="53540">
                  <a:moveTo>
                    <a:pt x="0" y="7773"/>
                  </a:moveTo>
                  <a:lnTo>
                    <a:pt x="0" y="24280"/>
                  </a:lnTo>
                  <a:lnTo>
                    <a:pt x="8253" y="46925"/>
                  </a:lnTo>
                  <a:lnTo>
                    <a:pt x="13275" y="51149"/>
                  </a:lnTo>
                  <a:lnTo>
                    <a:pt x="19215" y="53101"/>
                  </a:lnTo>
                  <a:lnTo>
                    <a:pt x="25765" y="53539"/>
                  </a:lnTo>
                  <a:lnTo>
                    <a:pt x="30996" y="51239"/>
                  </a:lnTo>
                  <a:lnTo>
                    <a:pt x="39111" y="41775"/>
                  </a:lnTo>
                  <a:lnTo>
                    <a:pt x="62187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17E8970-5421-4856-A661-A73FEB6B7E44}"/>
                </a:ext>
              </a:extLst>
            </p:cNvPr>
            <p:cNvSpPr/>
            <p:nvPr/>
          </p:nvSpPr>
          <p:spPr>
            <a:xfrm>
              <a:off x="7981793" y="5199698"/>
              <a:ext cx="102677" cy="171752"/>
            </a:xfrm>
            <a:custGeom>
              <a:avLst/>
              <a:gdLst/>
              <a:ahLst/>
              <a:cxnLst/>
              <a:rect l="0" t="0" r="0" b="0"/>
              <a:pathLst>
                <a:path w="102677" h="171752">
                  <a:moveTo>
                    <a:pt x="102676" y="31828"/>
                  </a:moveTo>
                  <a:lnTo>
                    <a:pt x="102676" y="15321"/>
                  </a:lnTo>
                  <a:lnTo>
                    <a:pt x="100084" y="9594"/>
                  </a:lnTo>
                  <a:lnTo>
                    <a:pt x="90296" y="929"/>
                  </a:lnTo>
                  <a:lnTo>
                    <a:pt x="84057" y="0"/>
                  </a:lnTo>
                  <a:lnTo>
                    <a:pt x="70216" y="3574"/>
                  </a:lnTo>
                  <a:lnTo>
                    <a:pt x="47856" y="19426"/>
                  </a:lnTo>
                  <a:lnTo>
                    <a:pt x="28947" y="40533"/>
                  </a:lnTo>
                  <a:lnTo>
                    <a:pt x="688" y="99710"/>
                  </a:lnTo>
                  <a:lnTo>
                    <a:pt x="0" y="132747"/>
                  </a:lnTo>
                  <a:lnTo>
                    <a:pt x="10113" y="152689"/>
                  </a:lnTo>
                  <a:lnTo>
                    <a:pt x="17647" y="161634"/>
                  </a:lnTo>
                  <a:lnTo>
                    <a:pt x="26124" y="166734"/>
                  </a:lnTo>
                  <a:lnTo>
                    <a:pt x="63808" y="17175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204FB72-4D4D-48BA-9285-98FD84C210C1}"/>
                </a:ext>
              </a:extLst>
            </p:cNvPr>
            <p:cNvSpPr/>
            <p:nvPr/>
          </p:nvSpPr>
          <p:spPr>
            <a:xfrm>
              <a:off x="8120298" y="5254846"/>
              <a:ext cx="111869" cy="132151"/>
            </a:xfrm>
            <a:custGeom>
              <a:avLst/>
              <a:gdLst/>
              <a:ahLst/>
              <a:cxnLst/>
              <a:rect l="0" t="0" r="0" b="0"/>
              <a:pathLst>
                <a:path w="111869" h="132151">
                  <a:moveTo>
                    <a:pt x="18585" y="0"/>
                  </a:moveTo>
                  <a:lnTo>
                    <a:pt x="7037" y="20346"/>
                  </a:lnTo>
                  <a:lnTo>
                    <a:pt x="0" y="52190"/>
                  </a:lnTo>
                  <a:lnTo>
                    <a:pt x="2467" y="114401"/>
                  </a:lnTo>
                  <a:lnTo>
                    <a:pt x="4385" y="121181"/>
                  </a:lnTo>
                  <a:lnTo>
                    <a:pt x="7390" y="123974"/>
                  </a:lnTo>
                  <a:lnTo>
                    <a:pt x="11122" y="124108"/>
                  </a:lnTo>
                  <a:lnTo>
                    <a:pt x="14474" y="121606"/>
                  </a:lnTo>
                  <a:lnTo>
                    <a:pt x="47483" y="66984"/>
                  </a:lnTo>
                  <a:lnTo>
                    <a:pt x="55125" y="64522"/>
                  </a:lnTo>
                  <a:lnTo>
                    <a:pt x="75132" y="66392"/>
                  </a:lnTo>
                  <a:lnTo>
                    <a:pt x="83059" y="71037"/>
                  </a:lnTo>
                  <a:lnTo>
                    <a:pt x="94170" y="85411"/>
                  </a:lnTo>
                  <a:lnTo>
                    <a:pt x="111868" y="13215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2F3DF1C-BD7B-4497-9A07-EC3483DBB313}"/>
                </a:ext>
              </a:extLst>
            </p:cNvPr>
            <p:cNvSpPr/>
            <p:nvPr/>
          </p:nvSpPr>
          <p:spPr>
            <a:xfrm>
              <a:off x="8280647" y="5301487"/>
              <a:ext cx="36520" cy="70460"/>
            </a:xfrm>
            <a:custGeom>
              <a:avLst/>
              <a:gdLst/>
              <a:ahLst/>
              <a:cxnLst/>
              <a:rect l="0" t="0" r="0" b="0"/>
              <a:pathLst>
                <a:path w="36520" h="70460">
                  <a:moveTo>
                    <a:pt x="5933" y="46642"/>
                  </a:moveTo>
                  <a:lnTo>
                    <a:pt x="10060" y="34261"/>
                  </a:lnTo>
                  <a:lnTo>
                    <a:pt x="9548" y="32342"/>
                  </a:lnTo>
                  <a:lnTo>
                    <a:pt x="7479" y="32790"/>
                  </a:lnTo>
                  <a:lnTo>
                    <a:pt x="4372" y="34816"/>
                  </a:lnTo>
                  <a:lnTo>
                    <a:pt x="921" y="46280"/>
                  </a:lnTo>
                  <a:lnTo>
                    <a:pt x="0" y="54174"/>
                  </a:lnTo>
                  <a:lnTo>
                    <a:pt x="1978" y="60300"/>
                  </a:lnTo>
                  <a:lnTo>
                    <a:pt x="5888" y="65249"/>
                  </a:lnTo>
                  <a:lnTo>
                    <a:pt x="11085" y="69411"/>
                  </a:lnTo>
                  <a:lnTo>
                    <a:pt x="17141" y="70459"/>
                  </a:lnTo>
                  <a:lnTo>
                    <a:pt x="30780" y="67016"/>
                  </a:lnTo>
                  <a:lnTo>
                    <a:pt x="34590" y="61952"/>
                  </a:lnTo>
                  <a:lnTo>
                    <a:pt x="36519" y="47112"/>
                  </a:lnTo>
                  <a:lnTo>
                    <a:pt x="29892" y="31303"/>
                  </a:lnTo>
                  <a:lnTo>
                    <a:pt x="5933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00F56F0-FF49-4693-AF9F-784143957B46}"/>
                </a:ext>
              </a:extLst>
            </p:cNvPr>
            <p:cNvSpPr/>
            <p:nvPr/>
          </p:nvSpPr>
          <p:spPr>
            <a:xfrm>
              <a:off x="8333222" y="5205838"/>
              <a:ext cx="46641" cy="142292"/>
            </a:xfrm>
            <a:custGeom>
              <a:avLst/>
              <a:gdLst/>
              <a:ahLst/>
              <a:cxnLst/>
              <a:rect l="0" t="0" r="0" b="0"/>
              <a:pathLst>
                <a:path w="46641" h="142292">
                  <a:moveTo>
                    <a:pt x="0" y="17914"/>
                  </a:moveTo>
                  <a:lnTo>
                    <a:pt x="4126" y="1407"/>
                  </a:lnTo>
                  <a:lnTo>
                    <a:pt x="6205" y="0"/>
                  </a:lnTo>
                  <a:lnTo>
                    <a:pt x="8456" y="2516"/>
                  </a:lnTo>
                  <a:lnTo>
                    <a:pt x="25683" y="61145"/>
                  </a:lnTo>
                  <a:lnTo>
                    <a:pt x="43862" y="122776"/>
                  </a:lnTo>
                  <a:lnTo>
                    <a:pt x="46640" y="14229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EFFC8AB-B492-4CE6-AE7C-2C7D3540846D}"/>
                </a:ext>
              </a:extLst>
            </p:cNvPr>
            <p:cNvSpPr/>
            <p:nvPr/>
          </p:nvSpPr>
          <p:spPr>
            <a:xfrm>
              <a:off x="8442051" y="5245896"/>
              <a:ext cx="54152" cy="94460"/>
            </a:xfrm>
            <a:custGeom>
              <a:avLst/>
              <a:gdLst/>
              <a:ahLst/>
              <a:cxnLst/>
              <a:rect l="0" t="0" r="0" b="0"/>
              <a:pathLst>
                <a:path w="54152" h="94460">
                  <a:moveTo>
                    <a:pt x="0" y="40044"/>
                  </a:moveTo>
                  <a:lnTo>
                    <a:pt x="39151" y="29225"/>
                  </a:lnTo>
                  <a:lnTo>
                    <a:pt x="45102" y="25058"/>
                  </a:lnTo>
                  <a:lnTo>
                    <a:pt x="54019" y="13518"/>
                  </a:lnTo>
                  <a:lnTo>
                    <a:pt x="54151" y="8541"/>
                  </a:lnTo>
                  <a:lnTo>
                    <a:pt x="51648" y="4359"/>
                  </a:lnTo>
                  <a:lnTo>
                    <a:pt x="47387" y="707"/>
                  </a:lnTo>
                  <a:lnTo>
                    <a:pt x="41956" y="0"/>
                  </a:lnTo>
                  <a:lnTo>
                    <a:pt x="29013" y="3820"/>
                  </a:lnTo>
                  <a:lnTo>
                    <a:pt x="19228" y="13580"/>
                  </a:lnTo>
                  <a:lnTo>
                    <a:pt x="15410" y="19810"/>
                  </a:lnTo>
                  <a:lnTo>
                    <a:pt x="10036" y="49212"/>
                  </a:lnTo>
                  <a:lnTo>
                    <a:pt x="13386" y="68304"/>
                  </a:lnTo>
                  <a:lnTo>
                    <a:pt x="23321" y="9445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08C386A8-12D7-4442-8B57-FDAA48130204}"/>
                </a:ext>
              </a:extLst>
            </p:cNvPr>
            <p:cNvSpPr/>
            <p:nvPr/>
          </p:nvSpPr>
          <p:spPr>
            <a:xfrm>
              <a:off x="8608701" y="5231526"/>
              <a:ext cx="58783" cy="108830"/>
            </a:xfrm>
            <a:custGeom>
              <a:avLst/>
              <a:gdLst/>
              <a:ahLst/>
              <a:cxnLst/>
              <a:rect l="0" t="0" r="0" b="0"/>
              <a:pathLst>
                <a:path w="58783" h="108830">
                  <a:moveTo>
                    <a:pt x="58782" y="0"/>
                  </a:moveTo>
                  <a:lnTo>
                    <a:pt x="46402" y="4126"/>
                  </a:lnTo>
                  <a:lnTo>
                    <a:pt x="26323" y="19073"/>
                  </a:lnTo>
                  <a:lnTo>
                    <a:pt x="8089" y="39912"/>
                  </a:lnTo>
                  <a:lnTo>
                    <a:pt x="1704" y="59485"/>
                  </a:lnTo>
                  <a:lnTo>
                    <a:pt x="0" y="70751"/>
                  </a:lnTo>
                  <a:lnTo>
                    <a:pt x="1456" y="79989"/>
                  </a:lnTo>
                  <a:lnTo>
                    <a:pt x="9982" y="94859"/>
                  </a:lnTo>
                  <a:lnTo>
                    <a:pt x="22409" y="102620"/>
                  </a:lnTo>
                  <a:lnTo>
                    <a:pt x="43235" y="10882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9E5C509-E3CB-4AFC-B40D-FB487099BBC3}"/>
                </a:ext>
              </a:extLst>
            </p:cNvPr>
            <p:cNvSpPr/>
            <p:nvPr/>
          </p:nvSpPr>
          <p:spPr>
            <a:xfrm>
              <a:off x="8706351" y="5231526"/>
              <a:ext cx="103229" cy="240882"/>
            </a:xfrm>
            <a:custGeom>
              <a:avLst/>
              <a:gdLst/>
              <a:ahLst/>
              <a:cxnLst/>
              <a:rect l="0" t="0" r="0" b="0"/>
              <a:pathLst>
                <a:path w="103229" h="240882">
                  <a:moveTo>
                    <a:pt x="38867" y="0"/>
                  </a:moveTo>
                  <a:lnTo>
                    <a:pt x="30613" y="8253"/>
                  </a:lnTo>
                  <a:lnTo>
                    <a:pt x="26562" y="21518"/>
                  </a:lnTo>
                  <a:lnTo>
                    <a:pt x="25481" y="29892"/>
                  </a:lnTo>
                  <a:lnTo>
                    <a:pt x="28886" y="46107"/>
                  </a:lnTo>
                  <a:lnTo>
                    <a:pt x="32213" y="54058"/>
                  </a:lnTo>
                  <a:lnTo>
                    <a:pt x="42820" y="65196"/>
                  </a:lnTo>
                  <a:lnTo>
                    <a:pt x="49276" y="69376"/>
                  </a:lnTo>
                  <a:lnTo>
                    <a:pt x="63359" y="71716"/>
                  </a:lnTo>
                  <a:lnTo>
                    <a:pt x="70743" y="71131"/>
                  </a:lnTo>
                  <a:lnTo>
                    <a:pt x="83553" y="63571"/>
                  </a:lnTo>
                  <a:lnTo>
                    <a:pt x="94141" y="51574"/>
                  </a:lnTo>
                  <a:lnTo>
                    <a:pt x="101724" y="37605"/>
                  </a:lnTo>
                  <a:lnTo>
                    <a:pt x="103228" y="37162"/>
                  </a:lnTo>
                  <a:lnTo>
                    <a:pt x="101360" y="91315"/>
                  </a:lnTo>
                  <a:lnTo>
                    <a:pt x="96968" y="151628"/>
                  </a:lnTo>
                  <a:lnTo>
                    <a:pt x="76856" y="206137"/>
                  </a:lnTo>
                  <a:lnTo>
                    <a:pt x="66115" y="222903"/>
                  </a:lnTo>
                  <a:lnTo>
                    <a:pt x="52705" y="236112"/>
                  </a:lnTo>
                  <a:lnTo>
                    <a:pt x="45501" y="239461"/>
                  </a:lnTo>
                  <a:lnTo>
                    <a:pt x="30586" y="240881"/>
                  </a:lnTo>
                  <a:lnTo>
                    <a:pt x="23846" y="238322"/>
                  </a:lnTo>
                  <a:lnTo>
                    <a:pt x="0" y="21765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E7F5F5E-2A42-4A82-9C68-C562A0B1ADF3}"/>
                </a:ext>
              </a:extLst>
            </p:cNvPr>
            <p:cNvSpPr/>
            <p:nvPr/>
          </p:nvSpPr>
          <p:spPr>
            <a:xfrm>
              <a:off x="8903526" y="5227047"/>
              <a:ext cx="33136" cy="128856"/>
            </a:xfrm>
            <a:custGeom>
              <a:avLst/>
              <a:gdLst/>
              <a:ahLst/>
              <a:cxnLst/>
              <a:rect l="0" t="0" r="0" b="0"/>
              <a:pathLst>
                <a:path w="33136" h="128856">
                  <a:moveTo>
                    <a:pt x="12710" y="4479"/>
                  </a:moveTo>
                  <a:lnTo>
                    <a:pt x="26145" y="0"/>
                  </a:lnTo>
                  <a:lnTo>
                    <a:pt x="16116" y="4496"/>
                  </a:lnTo>
                  <a:lnTo>
                    <a:pt x="6738" y="11972"/>
                  </a:lnTo>
                  <a:lnTo>
                    <a:pt x="1418" y="25660"/>
                  </a:lnTo>
                  <a:lnTo>
                    <a:pt x="0" y="34146"/>
                  </a:lnTo>
                  <a:lnTo>
                    <a:pt x="1645" y="41531"/>
                  </a:lnTo>
                  <a:lnTo>
                    <a:pt x="15478" y="60179"/>
                  </a:lnTo>
                  <a:lnTo>
                    <a:pt x="25744" y="71269"/>
                  </a:lnTo>
                  <a:lnTo>
                    <a:pt x="31460" y="86563"/>
                  </a:lnTo>
                  <a:lnTo>
                    <a:pt x="33135" y="103149"/>
                  </a:lnTo>
                  <a:lnTo>
                    <a:pt x="28257" y="12885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AFAD3C1-84A5-4A86-81E5-84C668257D78}"/>
                </a:ext>
              </a:extLst>
            </p:cNvPr>
            <p:cNvSpPr/>
            <p:nvPr/>
          </p:nvSpPr>
          <p:spPr>
            <a:xfrm>
              <a:off x="8993971" y="5107149"/>
              <a:ext cx="23321" cy="194339"/>
            </a:xfrm>
            <a:custGeom>
              <a:avLst/>
              <a:gdLst/>
              <a:ahLst/>
              <a:cxnLst/>
              <a:rect l="0" t="0" r="0" b="0"/>
              <a:pathLst>
                <a:path w="23321" h="194339">
                  <a:moveTo>
                    <a:pt x="0" y="0"/>
                  </a:moveTo>
                  <a:lnTo>
                    <a:pt x="864" y="60954"/>
                  </a:lnTo>
                  <a:lnTo>
                    <a:pt x="6693" y="122306"/>
                  </a:lnTo>
                  <a:lnTo>
                    <a:pt x="16088" y="173571"/>
                  </a:lnTo>
                  <a:lnTo>
                    <a:pt x="23320" y="19433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1926C62-9EBF-4853-82CC-11D897A5314F}"/>
                </a:ext>
              </a:extLst>
            </p:cNvPr>
            <p:cNvSpPr/>
            <p:nvPr/>
          </p:nvSpPr>
          <p:spPr>
            <a:xfrm>
              <a:off x="8978424" y="5184884"/>
              <a:ext cx="93284" cy="38869"/>
            </a:xfrm>
            <a:custGeom>
              <a:avLst/>
              <a:gdLst/>
              <a:ahLst/>
              <a:cxnLst/>
              <a:rect l="0" t="0" r="0" b="0"/>
              <a:pathLst>
                <a:path w="93284" h="38869">
                  <a:moveTo>
                    <a:pt x="0" y="38868"/>
                  </a:moveTo>
                  <a:lnTo>
                    <a:pt x="8254" y="30615"/>
                  </a:lnTo>
                  <a:lnTo>
                    <a:pt x="38930" y="18556"/>
                  </a:lnTo>
                  <a:lnTo>
                    <a:pt x="93283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977966B-4158-47C9-8D59-F3B88AB5FF36}"/>
                </a:ext>
              </a:extLst>
            </p:cNvPr>
            <p:cNvSpPr/>
            <p:nvPr/>
          </p:nvSpPr>
          <p:spPr>
            <a:xfrm>
              <a:off x="9063933" y="5200431"/>
              <a:ext cx="77736" cy="100136"/>
            </a:xfrm>
            <a:custGeom>
              <a:avLst/>
              <a:gdLst/>
              <a:ahLst/>
              <a:cxnLst/>
              <a:rect l="0" t="0" r="0" b="0"/>
              <a:pathLst>
                <a:path w="77736" h="100136">
                  <a:moveTo>
                    <a:pt x="77735" y="0"/>
                  </a:moveTo>
                  <a:lnTo>
                    <a:pt x="45027" y="34436"/>
                  </a:lnTo>
                  <a:lnTo>
                    <a:pt x="28973" y="70402"/>
                  </a:lnTo>
                  <a:lnTo>
                    <a:pt x="28816" y="78029"/>
                  </a:lnTo>
                  <a:lnTo>
                    <a:pt x="33249" y="93413"/>
                  </a:lnTo>
                  <a:lnTo>
                    <a:pt x="38577" y="97689"/>
                  </a:lnTo>
                  <a:lnTo>
                    <a:pt x="53709" y="100135"/>
                  </a:lnTo>
                  <a:lnTo>
                    <a:pt x="59990" y="97851"/>
                  </a:lnTo>
                  <a:lnTo>
                    <a:pt x="69272" y="88403"/>
                  </a:lnTo>
                  <a:lnTo>
                    <a:pt x="70365" y="81392"/>
                  </a:lnTo>
                  <a:lnTo>
                    <a:pt x="66975" y="64390"/>
                  </a:lnTo>
                  <a:lnTo>
                    <a:pt x="61060" y="57610"/>
                  </a:lnTo>
                  <a:lnTo>
                    <a:pt x="42973" y="47774"/>
                  </a:lnTo>
                  <a:lnTo>
                    <a:pt x="0" y="3886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561D6DC-46C2-4A13-867F-C07CC5744920}"/>
                </a:ext>
              </a:extLst>
            </p:cNvPr>
            <p:cNvSpPr/>
            <p:nvPr/>
          </p:nvSpPr>
          <p:spPr>
            <a:xfrm>
              <a:off x="7936771" y="5503599"/>
              <a:ext cx="23322" cy="178792"/>
            </a:xfrm>
            <a:custGeom>
              <a:avLst/>
              <a:gdLst/>
              <a:ahLst/>
              <a:cxnLst/>
              <a:rect l="0" t="0" r="0" b="0"/>
              <a:pathLst>
                <a:path w="23322" h="178792">
                  <a:moveTo>
                    <a:pt x="0" y="0"/>
                  </a:moveTo>
                  <a:lnTo>
                    <a:pt x="4127" y="51532"/>
                  </a:lnTo>
                  <a:lnTo>
                    <a:pt x="7917" y="109796"/>
                  </a:lnTo>
                  <a:lnTo>
                    <a:pt x="16088" y="159692"/>
                  </a:lnTo>
                  <a:lnTo>
                    <a:pt x="23321" y="17879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7C6E045-801E-4B94-AD38-0886587023E2}"/>
                </a:ext>
              </a:extLst>
            </p:cNvPr>
            <p:cNvSpPr/>
            <p:nvPr/>
          </p:nvSpPr>
          <p:spPr>
            <a:xfrm>
              <a:off x="8012540" y="5573561"/>
              <a:ext cx="157438" cy="124377"/>
            </a:xfrm>
            <a:custGeom>
              <a:avLst/>
              <a:gdLst/>
              <a:ahLst/>
              <a:cxnLst/>
              <a:rect l="0" t="0" r="0" b="0"/>
              <a:pathLst>
                <a:path w="157438" h="124377">
                  <a:moveTo>
                    <a:pt x="17514" y="0"/>
                  </a:moveTo>
                  <a:lnTo>
                    <a:pt x="0" y="32459"/>
                  </a:lnTo>
                  <a:lnTo>
                    <a:pt x="41" y="63072"/>
                  </a:lnTo>
                  <a:lnTo>
                    <a:pt x="9649" y="91241"/>
                  </a:lnTo>
                  <a:lnTo>
                    <a:pt x="20929" y="103315"/>
                  </a:lnTo>
                  <a:lnTo>
                    <a:pt x="27564" y="107744"/>
                  </a:lnTo>
                  <a:lnTo>
                    <a:pt x="53410" y="113978"/>
                  </a:lnTo>
                  <a:lnTo>
                    <a:pt x="82948" y="111698"/>
                  </a:lnTo>
                  <a:lnTo>
                    <a:pt x="113582" y="97299"/>
                  </a:lnTo>
                  <a:lnTo>
                    <a:pt x="136286" y="80749"/>
                  </a:lnTo>
                  <a:lnTo>
                    <a:pt x="151499" y="58657"/>
                  </a:lnTo>
                  <a:lnTo>
                    <a:pt x="151752" y="59834"/>
                  </a:lnTo>
                  <a:lnTo>
                    <a:pt x="150076" y="84468"/>
                  </a:lnTo>
                  <a:lnTo>
                    <a:pt x="157437" y="12437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B776D1B-D9C9-4E0F-B3B2-90963C5F5B9D}"/>
                </a:ext>
              </a:extLst>
            </p:cNvPr>
            <p:cNvSpPr/>
            <p:nvPr/>
          </p:nvSpPr>
          <p:spPr>
            <a:xfrm>
              <a:off x="8158445" y="5517806"/>
              <a:ext cx="11533" cy="55756"/>
            </a:xfrm>
            <a:custGeom>
              <a:avLst/>
              <a:gdLst/>
              <a:ahLst/>
              <a:cxnLst/>
              <a:rect l="0" t="0" r="0" b="0"/>
              <a:pathLst>
                <a:path w="11533" h="55756">
                  <a:moveTo>
                    <a:pt x="11532" y="55755"/>
                  </a:moveTo>
                  <a:lnTo>
                    <a:pt x="0" y="0"/>
                  </a:lnTo>
                  <a:lnTo>
                    <a:pt x="390" y="446"/>
                  </a:lnTo>
                  <a:lnTo>
                    <a:pt x="3124" y="6125"/>
                  </a:lnTo>
                  <a:lnTo>
                    <a:pt x="11532" y="1688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9C2E4E7-EC7D-4952-B2C8-9C6B13C6A1B9}"/>
                </a:ext>
              </a:extLst>
            </p:cNvPr>
            <p:cNvSpPr/>
            <p:nvPr/>
          </p:nvSpPr>
          <p:spPr>
            <a:xfrm>
              <a:off x="8232166" y="5565787"/>
              <a:ext cx="116604" cy="108831"/>
            </a:xfrm>
            <a:custGeom>
              <a:avLst/>
              <a:gdLst/>
              <a:ahLst/>
              <a:cxnLst/>
              <a:rect l="0" t="0" r="0" b="0"/>
              <a:pathLst>
                <a:path w="116604" h="108831">
                  <a:moveTo>
                    <a:pt x="0" y="0"/>
                  </a:moveTo>
                  <a:lnTo>
                    <a:pt x="5342" y="58379"/>
                  </a:lnTo>
                  <a:lnTo>
                    <a:pt x="6692" y="79785"/>
                  </a:lnTo>
                  <a:lnTo>
                    <a:pt x="7916" y="83421"/>
                  </a:lnTo>
                  <a:lnTo>
                    <a:pt x="9596" y="82390"/>
                  </a:lnTo>
                  <a:lnTo>
                    <a:pt x="37354" y="26190"/>
                  </a:lnTo>
                  <a:lnTo>
                    <a:pt x="49423" y="12792"/>
                  </a:lnTo>
                  <a:lnTo>
                    <a:pt x="56269" y="9392"/>
                  </a:lnTo>
                  <a:lnTo>
                    <a:pt x="70786" y="7917"/>
                  </a:lnTo>
                  <a:lnTo>
                    <a:pt x="77421" y="10461"/>
                  </a:lnTo>
                  <a:lnTo>
                    <a:pt x="89400" y="20196"/>
                  </a:lnTo>
                  <a:lnTo>
                    <a:pt x="101728" y="44372"/>
                  </a:lnTo>
                  <a:lnTo>
                    <a:pt x="114046" y="92909"/>
                  </a:lnTo>
                  <a:lnTo>
                    <a:pt x="116603" y="10883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24E6F5-C07A-4E05-8E35-F2A74339CA82}"/>
                </a:ext>
              </a:extLst>
            </p:cNvPr>
            <p:cNvSpPr/>
            <p:nvPr/>
          </p:nvSpPr>
          <p:spPr>
            <a:xfrm>
              <a:off x="8403183" y="5552352"/>
              <a:ext cx="38869" cy="91172"/>
            </a:xfrm>
            <a:custGeom>
              <a:avLst/>
              <a:gdLst/>
              <a:ahLst/>
              <a:cxnLst/>
              <a:rect l="0" t="0" r="0" b="0"/>
              <a:pathLst>
                <a:path w="38869" h="91172">
                  <a:moveTo>
                    <a:pt x="0" y="13435"/>
                  </a:moveTo>
                  <a:lnTo>
                    <a:pt x="8254" y="1056"/>
                  </a:lnTo>
                  <a:lnTo>
                    <a:pt x="11548" y="0"/>
                  </a:lnTo>
                  <a:lnTo>
                    <a:pt x="14609" y="1887"/>
                  </a:lnTo>
                  <a:lnTo>
                    <a:pt x="20312" y="11758"/>
                  </a:lnTo>
                  <a:lnTo>
                    <a:pt x="27516" y="37602"/>
                  </a:lnTo>
                  <a:lnTo>
                    <a:pt x="32690" y="75375"/>
                  </a:lnTo>
                  <a:lnTo>
                    <a:pt x="38868" y="9117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F4078C0-6530-42CC-A338-F018212E342A}"/>
                </a:ext>
              </a:extLst>
            </p:cNvPr>
            <p:cNvSpPr/>
            <p:nvPr/>
          </p:nvSpPr>
          <p:spPr>
            <a:xfrm>
              <a:off x="8418268" y="5481256"/>
              <a:ext cx="16010" cy="30118"/>
            </a:xfrm>
            <a:custGeom>
              <a:avLst/>
              <a:gdLst/>
              <a:ahLst/>
              <a:cxnLst/>
              <a:rect l="0" t="0" r="0" b="0"/>
              <a:pathLst>
                <a:path w="16010" h="30118">
                  <a:moveTo>
                    <a:pt x="16009" y="30117"/>
                  </a:moveTo>
                  <a:lnTo>
                    <a:pt x="8939" y="12362"/>
                  </a:lnTo>
                  <a:lnTo>
                    <a:pt x="0" y="0"/>
                  </a:lnTo>
                  <a:lnTo>
                    <a:pt x="1017" y="538"/>
                  </a:lnTo>
                  <a:lnTo>
                    <a:pt x="5891" y="4015"/>
                  </a:lnTo>
                  <a:lnTo>
                    <a:pt x="16009" y="679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43E3AC8-D5C7-4E43-AEC9-9EAE8E5230DD}"/>
                </a:ext>
              </a:extLst>
            </p:cNvPr>
            <p:cNvSpPr/>
            <p:nvPr/>
          </p:nvSpPr>
          <p:spPr>
            <a:xfrm>
              <a:off x="8504239" y="5526920"/>
              <a:ext cx="108830" cy="155471"/>
            </a:xfrm>
            <a:custGeom>
              <a:avLst/>
              <a:gdLst/>
              <a:ahLst/>
              <a:cxnLst/>
              <a:rect l="0" t="0" r="0" b="0"/>
              <a:pathLst>
                <a:path w="108830" h="155471">
                  <a:moveTo>
                    <a:pt x="0" y="0"/>
                  </a:moveTo>
                  <a:lnTo>
                    <a:pt x="0" y="62997"/>
                  </a:lnTo>
                  <a:lnTo>
                    <a:pt x="4127" y="99680"/>
                  </a:lnTo>
                  <a:lnTo>
                    <a:pt x="6206" y="102730"/>
                  </a:lnTo>
                  <a:lnTo>
                    <a:pt x="8456" y="102171"/>
                  </a:lnTo>
                  <a:lnTo>
                    <a:pt x="10820" y="99208"/>
                  </a:lnTo>
                  <a:lnTo>
                    <a:pt x="33414" y="41275"/>
                  </a:lnTo>
                  <a:lnTo>
                    <a:pt x="37824" y="35290"/>
                  </a:lnTo>
                  <a:lnTo>
                    <a:pt x="43353" y="33028"/>
                  </a:lnTo>
                  <a:lnTo>
                    <a:pt x="49633" y="33247"/>
                  </a:lnTo>
                  <a:lnTo>
                    <a:pt x="56409" y="35120"/>
                  </a:lnTo>
                  <a:lnTo>
                    <a:pt x="68545" y="44112"/>
                  </a:lnTo>
                  <a:lnTo>
                    <a:pt x="78832" y="57609"/>
                  </a:lnTo>
                  <a:lnTo>
                    <a:pt x="98106" y="114519"/>
                  </a:lnTo>
                  <a:lnTo>
                    <a:pt x="108829" y="15547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CA2EF615-2475-473B-8A80-88DA1BEB1341}"/>
                </a:ext>
              </a:extLst>
            </p:cNvPr>
            <p:cNvSpPr/>
            <p:nvPr/>
          </p:nvSpPr>
          <p:spPr>
            <a:xfrm>
              <a:off x="8760765" y="5612428"/>
              <a:ext cx="93284" cy="1"/>
            </a:xfrm>
            <a:custGeom>
              <a:avLst/>
              <a:gdLst/>
              <a:ahLst/>
              <a:cxnLst/>
              <a:rect l="0" t="0" r="0" b="0"/>
              <a:pathLst>
                <a:path w="93284" h="1">
                  <a:moveTo>
                    <a:pt x="0" y="0"/>
                  </a:moveTo>
                  <a:lnTo>
                    <a:pt x="54099" y="0"/>
                  </a:lnTo>
                  <a:lnTo>
                    <a:pt x="93283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EE6BB40-4DAE-4DE1-A318-1FA8733EEDBB}"/>
                </a:ext>
              </a:extLst>
            </p:cNvPr>
            <p:cNvSpPr/>
            <p:nvPr/>
          </p:nvSpPr>
          <p:spPr>
            <a:xfrm>
              <a:off x="7796848" y="5868955"/>
              <a:ext cx="15548" cy="116604"/>
            </a:xfrm>
            <a:custGeom>
              <a:avLst/>
              <a:gdLst/>
              <a:ahLst/>
              <a:cxnLst/>
              <a:rect l="0" t="0" r="0" b="0"/>
              <a:pathLst>
                <a:path w="15548" h="116604">
                  <a:moveTo>
                    <a:pt x="15547" y="0"/>
                  </a:moveTo>
                  <a:lnTo>
                    <a:pt x="10205" y="20345"/>
                  </a:lnTo>
                  <a:lnTo>
                    <a:pt x="3967" y="76458"/>
                  </a:lnTo>
                  <a:lnTo>
                    <a:pt x="0" y="11660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6BCFD60-E78D-411D-B1F2-B4E08BC18C50}"/>
                </a:ext>
              </a:extLst>
            </p:cNvPr>
            <p:cNvSpPr/>
            <p:nvPr/>
          </p:nvSpPr>
          <p:spPr>
            <a:xfrm>
              <a:off x="7617212" y="5769509"/>
              <a:ext cx="270459" cy="177182"/>
            </a:xfrm>
            <a:custGeom>
              <a:avLst/>
              <a:gdLst/>
              <a:ahLst/>
              <a:cxnLst/>
              <a:rect l="0" t="0" r="0" b="0"/>
              <a:pathLst>
                <a:path w="270459" h="177182">
                  <a:moveTo>
                    <a:pt x="24166" y="177181"/>
                  </a:moveTo>
                  <a:lnTo>
                    <a:pt x="2526" y="129776"/>
                  </a:lnTo>
                  <a:lnTo>
                    <a:pt x="0" y="89142"/>
                  </a:lnTo>
                  <a:lnTo>
                    <a:pt x="12974" y="48408"/>
                  </a:lnTo>
                  <a:lnTo>
                    <a:pt x="33230" y="21368"/>
                  </a:lnTo>
                  <a:lnTo>
                    <a:pt x="59769" y="6542"/>
                  </a:lnTo>
                  <a:lnTo>
                    <a:pt x="121058" y="0"/>
                  </a:lnTo>
                  <a:lnTo>
                    <a:pt x="158728" y="595"/>
                  </a:lnTo>
                  <a:lnTo>
                    <a:pt x="193499" y="12671"/>
                  </a:lnTo>
                  <a:lnTo>
                    <a:pt x="249440" y="48341"/>
                  </a:lnTo>
                  <a:lnTo>
                    <a:pt x="264617" y="69333"/>
                  </a:lnTo>
                  <a:lnTo>
                    <a:pt x="270458" y="96090"/>
                  </a:lnTo>
                  <a:lnTo>
                    <a:pt x="264915" y="113501"/>
                  </a:lnTo>
                  <a:lnTo>
                    <a:pt x="253815" y="128149"/>
                  </a:lnTo>
                  <a:lnTo>
                    <a:pt x="240243" y="137539"/>
                  </a:lnTo>
                  <a:lnTo>
                    <a:pt x="202956" y="14608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1721B07-75D3-42C2-930B-445B947DAD3E}"/>
                </a:ext>
              </a:extLst>
            </p:cNvPr>
            <p:cNvSpPr/>
            <p:nvPr/>
          </p:nvSpPr>
          <p:spPr>
            <a:xfrm>
              <a:off x="7959480" y="5937460"/>
              <a:ext cx="93895" cy="61948"/>
            </a:xfrm>
            <a:custGeom>
              <a:avLst/>
              <a:gdLst/>
              <a:ahLst/>
              <a:cxnLst/>
              <a:rect l="0" t="0" r="0" b="0"/>
              <a:pathLst>
                <a:path w="93895" h="61948">
                  <a:moveTo>
                    <a:pt x="39480" y="24777"/>
                  </a:moveTo>
                  <a:lnTo>
                    <a:pt x="39480" y="41284"/>
                  </a:lnTo>
                  <a:lnTo>
                    <a:pt x="44087" y="53994"/>
                  </a:lnTo>
                  <a:lnTo>
                    <a:pt x="47733" y="59803"/>
                  </a:lnTo>
                  <a:lnTo>
                    <a:pt x="51892" y="61947"/>
                  </a:lnTo>
                  <a:lnTo>
                    <a:pt x="56393" y="61649"/>
                  </a:lnTo>
                  <a:lnTo>
                    <a:pt x="61120" y="59724"/>
                  </a:lnTo>
                  <a:lnTo>
                    <a:pt x="68676" y="50673"/>
                  </a:lnTo>
                  <a:lnTo>
                    <a:pt x="71900" y="44632"/>
                  </a:lnTo>
                  <a:lnTo>
                    <a:pt x="73179" y="28708"/>
                  </a:lnTo>
                  <a:lnTo>
                    <a:pt x="72310" y="19624"/>
                  </a:lnTo>
                  <a:lnTo>
                    <a:pt x="68277" y="12704"/>
                  </a:lnTo>
                  <a:lnTo>
                    <a:pt x="54582" y="2713"/>
                  </a:lnTo>
                  <a:lnTo>
                    <a:pt x="39281" y="0"/>
                  </a:lnTo>
                  <a:lnTo>
                    <a:pt x="31574" y="485"/>
                  </a:lnTo>
                  <a:lnTo>
                    <a:pt x="18404" y="5632"/>
                  </a:lnTo>
                  <a:lnTo>
                    <a:pt x="12473" y="9422"/>
                  </a:lnTo>
                  <a:lnTo>
                    <a:pt x="3580" y="20544"/>
                  </a:lnTo>
                  <a:lnTo>
                    <a:pt x="0" y="27138"/>
                  </a:lnTo>
                  <a:lnTo>
                    <a:pt x="204" y="34124"/>
                  </a:lnTo>
                  <a:lnTo>
                    <a:pt x="7340" y="48797"/>
                  </a:lnTo>
                  <a:lnTo>
                    <a:pt x="13734" y="52882"/>
                  </a:lnTo>
                  <a:lnTo>
                    <a:pt x="30053" y="55119"/>
                  </a:lnTo>
                  <a:lnTo>
                    <a:pt x="46517" y="50930"/>
                  </a:lnTo>
                  <a:lnTo>
                    <a:pt x="68052" y="38861"/>
                  </a:lnTo>
                  <a:lnTo>
                    <a:pt x="74075" y="34167"/>
                  </a:lnTo>
                  <a:lnTo>
                    <a:pt x="78955" y="33628"/>
                  </a:lnTo>
                  <a:lnTo>
                    <a:pt x="83070" y="35860"/>
                  </a:lnTo>
                  <a:lnTo>
                    <a:pt x="89084" y="43522"/>
                  </a:lnTo>
                  <a:lnTo>
                    <a:pt x="93894" y="5587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5AF5065-FBFC-45D3-AA67-3B450C130E77}"/>
                </a:ext>
              </a:extLst>
            </p:cNvPr>
            <p:cNvSpPr/>
            <p:nvPr/>
          </p:nvSpPr>
          <p:spPr>
            <a:xfrm>
              <a:off x="8107789" y="5931143"/>
              <a:ext cx="108831" cy="67945"/>
            </a:xfrm>
            <a:custGeom>
              <a:avLst/>
              <a:gdLst/>
              <a:ahLst/>
              <a:cxnLst/>
              <a:rect l="0" t="0" r="0" b="0"/>
              <a:pathLst>
                <a:path w="108831" h="67945">
                  <a:moveTo>
                    <a:pt x="0" y="0"/>
                  </a:moveTo>
                  <a:lnTo>
                    <a:pt x="8254" y="12380"/>
                  </a:lnTo>
                  <a:lnTo>
                    <a:pt x="13386" y="36585"/>
                  </a:lnTo>
                  <a:lnTo>
                    <a:pt x="14907" y="65639"/>
                  </a:lnTo>
                  <a:lnTo>
                    <a:pt x="15984" y="67944"/>
                  </a:lnTo>
                  <a:lnTo>
                    <a:pt x="44623" y="15267"/>
                  </a:lnTo>
                  <a:lnTo>
                    <a:pt x="59276" y="4482"/>
                  </a:lnTo>
                  <a:lnTo>
                    <a:pt x="68020" y="396"/>
                  </a:lnTo>
                  <a:lnTo>
                    <a:pt x="75577" y="1992"/>
                  </a:lnTo>
                  <a:lnTo>
                    <a:pt x="82343" y="7374"/>
                  </a:lnTo>
                  <a:lnTo>
                    <a:pt x="97815" y="30976"/>
                  </a:lnTo>
                  <a:lnTo>
                    <a:pt x="108830" y="6218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C9CB32C-1E17-4652-B26D-0ED631C4A330}"/>
                </a:ext>
              </a:extLst>
            </p:cNvPr>
            <p:cNvSpPr/>
            <p:nvPr/>
          </p:nvSpPr>
          <p:spPr>
            <a:xfrm>
              <a:off x="8290469" y="5868950"/>
              <a:ext cx="244865" cy="129593"/>
            </a:xfrm>
            <a:custGeom>
              <a:avLst/>
              <a:gdLst/>
              <a:ahLst/>
              <a:cxnLst/>
              <a:rect l="0" t="0" r="0" b="0"/>
              <a:pathLst>
                <a:path w="244865" h="129593">
                  <a:moveTo>
                    <a:pt x="19432" y="46646"/>
                  </a:moveTo>
                  <a:lnTo>
                    <a:pt x="7052" y="59026"/>
                  </a:lnTo>
                  <a:lnTo>
                    <a:pt x="973" y="76620"/>
                  </a:lnTo>
                  <a:lnTo>
                    <a:pt x="0" y="96244"/>
                  </a:lnTo>
                  <a:lnTo>
                    <a:pt x="5325" y="110724"/>
                  </a:lnTo>
                  <a:lnTo>
                    <a:pt x="15753" y="120615"/>
                  </a:lnTo>
                  <a:lnTo>
                    <a:pt x="22162" y="124461"/>
                  </a:lnTo>
                  <a:lnTo>
                    <a:pt x="36193" y="126432"/>
                  </a:lnTo>
                  <a:lnTo>
                    <a:pt x="66313" y="120660"/>
                  </a:lnTo>
                  <a:lnTo>
                    <a:pt x="72279" y="116718"/>
                  </a:lnTo>
                  <a:lnTo>
                    <a:pt x="81211" y="105428"/>
                  </a:lnTo>
                  <a:lnTo>
                    <a:pt x="91095" y="80378"/>
                  </a:lnTo>
                  <a:lnTo>
                    <a:pt x="103881" y="17291"/>
                  </a:lnTo>
                  <a:lnTo>
                    <a:pt x="111955" y="4521"/>
                  </a:lnTo>
                  <a:lnTo>
                    <a:pt x="117391" y="1288"/>
                  </a:lnTo>
                  <a:lnTo>
                    <a:pt x="130340" y="0"/>
                  </a:lnTo>
                  <a:lnTo>
                    <a:pt x="142429" y="4609"/>
                  </a:lnTo>
                  <a:lnTo>
                    <a:pt x="148071" y="8257"/>
                  </a:lnTo>
                  <a:lnTo>
                    <a:pt x="156643" y="19219"/>
                  </a:lnTo>
                  <a:lnTo>
                    <a:pt x="160139" y="25770"/>
                  </a:lnTo>
                  <a:lnTo>
                    <a:pt x="161719" y="42262"/>
                  </a:lnTo>
                  <a:lnTo>
                    <a:pt x="160531" y="90279"/>
                  </a:lnTo>
                  <a:lnTo>
                    <a:pt x="163620" y="107497"/>
                  </a:lnTo>
                  <a:lnTo>
                    <a:pt x="167381" y="113988"/>
                  </a:lnTo>
                  <a:lnTo>
                    <a:pt x="178468" y="123505"/>
                  </a:lnTo>
                  <a:lnTo>
                    <a:pt x="194338" y="128311"/>
                  </a:lnTo>
                  <a:lnTo>
                    <a:pt x="203406" y="129592"/>
                  </a:lnTo>
                  <a:lnTo>
                    <a:pt x="220393" y="126410"/>
                  </a:lnTo>
                  <a:lnTo>
                    <a:pt x="244864" y="11660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BB8D3AC-47F7-478D-830D-5490A0B79C2C}"/>
                </a:ext>
              </a:extLst>
            </p:cNvPr>
            <p:cNvSpPr/>
            <p:nvPr/>
          </p:nvSpPr>
          <p:spPr>
            <a:xfrm>
              <a:off x="8579745" y="5907822"/>
              <a:ext cx="33324" cy="85510"/>
            </a:xfrm>
            <a:custGeom>
              <a:avLst/>
              <a:gdLst/>
              <a:ahLst/>
              <a:cxnLst/>
              <a:rect l="0" t="0" r="0" b="0"/>
              <a:pathLst>
                <a:path w="33324" h="85510">
                  <a:moveTo>
                    <a:pt x="10003" y="0"/>
                  </a:moveTo>
                  <a:lnTo>
                    <a:pt x="1749" y="12381"/>
                  </a:lnTo>
                  <a:lnTo>
                    <a:pt x="0" y="25368"/>
                  </a:lnTo>
                  <a:lnTo>
                    <a:pt x="5916" y="54820"/>
                  </a:lnTo>
                  <a:lnTo>
                    <a:pt x="15095" y="67839"/>
                  </a:lnTo>
                  <a:lnTo>
                    <a:pt x="33323" y="8550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AD22BEC-D037-4F7A-BFFF-C56057289603}"/>
                </a:ext>
              </a:extLst>
            </p:cNvPr>
            <p:cNvSpPr/>
            <p:nvPr/>
          </p:nvSpPr>
          <p:spPr>
            <a:xfrm>
              <a:off x="8581280" y="5883261"/>
              <a:ext cx="55718" cy="86751"/>
            </a:xfrm>
            <a:custGeom>
              <a:avLst/>
              <a:gdLst/>
              <a:ahLst/>
              <a:cxnLst/>
              <a:rect l="0" t="0" r="0" b="0"/>
              <a:pathLst>
                <a:path w="55718" h="86751">
                  <a:moveTo>
                    <a:pt x="39562" y="32335"/>
                  </a:moveTo>
                  <a:lnTo>
                    <a:pt x="51942" y="28208"/>
                  </a:lnTo>
                  <a:lnTo>
                    <a:pt x="54725" y="24401"/>
                  </a:lnTo>
                  <a:lnTo>
                    <a:pt x="55717" y="19272"/>
                  </a:lnTo>
                  <a:lnTo>
                    <a:pt x="55515" y="13262"/>
                  </a:lnTo>
                  <a:lnTo>
                    <a:pt x="51925" y="8391"/>
                  </a:lnTo>
                  <a:lnTo>
                    <a:pt x="38722" y="676"/>
                  </a:lnTo>
                  <a:lnTo>
                    <a:pt x="32093" y="0"/>
                  </a:lnTo>
                  <a:lnTo>
                    <a:pt x="20119" y="3856"/>
                  </a:lnTo>
                  <a:lnTo>
                    <a:pt x="3667" y="19866"/>
                  </a:lnTo>
                  <a:lnTo>
                    <a:pt x="0" y="38310"/>
                  </a:lnTo>
                  <a:lnTo>
                    <a:pt x="231" y="49274"/>
                  </a:lnTo>
                  <a:lnTo>
                    <a:pt x="7399" y="66063"/>
                  </a:lnTo>
                  <a:lnTo>
                    <a:pt x="24015" y="8675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FB144DB0-3AD5-4C73-84F1-0461518DACE9}"/>
                </a:ext>
              </a:extLst>
            </p:cNvPr>
            <p:cNvSpPr/>
            <p:nvPr/>
          </p:nvSpPr>
          <p:spPr>
            <a:xfrm>
              <a:off x="8716214" y="5923369"/>
              <a:ext cx="87612" cy="98322"/>
            </a:xfrm>
            <a:custGeom>
              <a:avLst/>
              <a:gdLst/>
              <a:ahLst/>
              <a:cxnLst/>
              <a:rect l="0" t="0" r="0" b="0"/>
              <a:pathLst>
                <a:path w="87612" h="98322">
                  <a:moveTo>
                    <a:pt x="67872" y="15548"/>
                  </a:moveTo>
                  <a:lnTo>
                    <a:pt x="55492" y="11421"/>
                  </a:lnTo>
                  <a:lnTo>
                    <a:pt x="42504" y="11698"/>
                  </a:lnTo>
                  <a:lnTo>
                    <a:pt x="35412" y="12981"/>
                  </a:lnTo>
                  <a:lnTo>
                    <a:pt x="22928" y="21317"/>
                  </a:lnTo>
                  <a:lnTo>
                    <a:pt x="12484" y="33658"/>
                  </a:lnTo>
                  <a:lnTo>
                    <a:pt x="4964" y="47782"/>
                  </a:lnTo>
                  <a:lnTo>
                    <a:pt x="0" y="74427"/>
                  </a:lnTo>
                  <a:lnTo>
                    <a:pt x="1894" y="81576"/>
                  </a:lnTo>
                  <a:lnTo>
                    <a:pt x="5749" y="87206"/>
                  </a:lnTo>
                  <a:lnTo>
                    <a:pt x="10909" y="91823"/>
                  </a:lnTo>
                  <a:lnTo>
                    <a:pt x="25856" y="96953"/>
                  </a:lnTo>
                  <a:lnTo>
                    <a:pt x="34680" y="98321"/>
                  </a:lnTo>
                  <a:lnTo>
                    <a:pt x="51391" y="95234"/>
                  </a:lnTo>
                  <a:lnTo>
                    <a:pt x="73065" y="83784"/>
                  </a:lnTo>
                  <a:lnTo>
                    <a:pt x="79107" y="79177"/>
                  </a:lnTo>
                  <a:lnTo>
                    <a:pt x="85822" y="64844"/>
                  </a:lnTo>
                  <a:lnTo>
                    <a:pt x="87611" y="56186"/>
                  </a:lnTo>
                  <a:lnTo>
                    <a:pt x="84995" y="39655"/>
                  </a:lnTo>
                  <a:lnTo>
                    <a:pt x="81879" y="31619"/>
                  </a:lnTo>
                  <a:lnTo>
                    <a:pt x="69203" y="18084"/>
                  </a:lnTo>
                  <a:lnTo>
                    <a:pt x="52053" y="8038"/>
                  </a:lnTo>
                  <a:lnTo>
                    <a:pt x="13457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D953C61-79FF-4B72-8DF6-F9B0E836C9D0}"/>
                </a:ext>
              </a:extLst>
            </p:cNvPr>
            <p:cNvSpPr/>
            <p:nvPr/>
          </p:nvSpPr>
          <p:spPr>
            <a:xfrm>
              <a:off x="8849921" y="5887743"/>
              <a:ext cx="120731" cy="105474"/>
            </a:xfrm>
            <a:custGeom>
              <a:avLst/>
              <a:gdLst/>
              <a:ahLst/>
              <a:cxnLst/>
              <a:rect l="0" t="0" r="0" b="0"/>
              <a:pathLst>
                <a:path w="120731" h="105474">
                  <a:moveTo>
                    <a:pt x="4127" y="20079"/>
                  </a:moveTo>
                  <a:lnTo>
                    <a:pt x="0" y="7699"/>
                  </a:lnTo>
                  <a:lnTo>
                    <a:pt x="2239" y="4052"/>
                  </a:lnTo>
                  <a:lnTo>
                    <a:pt x="13940" y="0"/>
                  </a:lnTo>
                  <a:lnTo>
                    <a:pt x="44079" y="1846"/>
                  </a:lnTo>
                  <a:lnTo>
                    <a:pt x="61038" y="7945"/>
                  </a:lnTo>
                  <a:lnTo>
                    <a:pt x="67980" y="11990"/>
                  </a:lnTo>
                  <a:lnTo>
                    <a:pt x="72606" y="18140"/>
                  </a:lnTo>
                  <a:lnTo>
                    <a:pt x="77748" y="34190"/>
                  </a:lnTo>
                  <a:lnTo>
                    <a:pt x="77392" y="41579"/>
                  </a:lnTo>
                  <a:lnTo>
                    <a:pt x="59862" y="79576"/>
                  </a:lnTo>
                  <a:lnTo>
                    <a:pt x="59422" y="87383"/>
                  </a:lnTo>
                  <a:lnTo>
                    <a:pt x="61719" y="94315"/>
                  </a:lnTo>
                  <a:lnTo>
                    <a:pt x="65842" y="100664"/>
                  </a:lnTo>
                  <a:lnTo>
                    <a:pt x="71183" y="104033"/>
                  </a:lnTo>
                  <a:lnTo>
                    <a:pt x="84024" y="105473"/>
                  </a:lnTo>
                  <a:lnTo>
                    <a:pt x="120730" y="9781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ACBD57B-E451-4CF3-94FB-E6BE5FAB6999}"/>
                </a:ext>
              </a:extLst>
            </p:cNvPr>
            <p:cNvSpPr/>
            <p:nvPr/>
          </p:nvSpPr>
          <p:spPr>
            <a:xfrm>
              <a:off x="9015751" y="5879865"/>
              <a:ext cx="102597" cy="268938"/>
            </a:xfrm>
            <a:custGeom>
              <a:avLst/>
              <a:gdLst/>
              <a:ahLst/>
              <a:cxnLst/>
              <a:rect l="0" t="0" r="0" b="0"/>
              <a:pathLst>
                <a:path w="102597" h="268938">
                  <a:moveTo>
                    <a:pt x="9314" y="35731"/>
                  </a:moveTo>
                  <a:lnTo>
                    <a:pt x="13441" y="23351"/>
                  </a:lnTo>
                  <a:lnTo>
                    <a:pt x="13164" y="10363"/>
                  </a:lnTo>
                  <a:lnTo>
                    <a:pt x="11880" y="3272"/>
                  </a:lnTo>
                  <a:lnTo>
                    <a:pt x="9298" y="272"/>
                  </a:lnTo>
                  <a:lnTo>
                    <a:pt x="5848" y="0"/>
                  </a:lnTo>
                  <a:lnTo>
                    <a:pt x="1821" y="1545"/>
                  </a:lnTo>
                  <a:lnTo>
                    <a:pt x="0" y="5167"/>
                  </a:lnTo>
                  <a:lnTo>
                    <a:pt x="280" y="16101"/>
                  </a:lnTo>
                  <a:lnTo>
                    <a:pt x="8362" y="44233"/>
                  </a:lnTo>
                  <a:lnTo>
                    <a:pt x="16377" y="59376"/>
                  </a:lnTo>
                  <a:lnTo>
                    <a:pt x="28000" y="70137"/>
                  </a:lnTo>
                  <a:lnTo>
                    <a:pt x="34727" y="74215"/>
                  </a:lnTo>
                  <a:lnTo>
                    <a:pt x="49113" y="76443"/>
                  </a:lnTo>
                  <a:lnTo>
                    <a:pt x="56577" y="75829"/>
                  </a:lnTo>
                  <a:lnTo>
                    <a:pt x="69476" y="70539"/>
                  </a:lnTo>
                  <a:lnTo>
                    <a:pt x="75334" y="66710"/>
                  </a:lnTo>
                  <a:lnTo>
                    <a:pt x="79239" y="60702"/>
                  </a:lnTo>
                  <a:lnTo>
                    <a:pt x="83577" y="44814"/>
                  </a:lnTo>
                  <a:lnTo>
                    <a:pt x="83007" y="42649"/>
                  </a:lnTo>
                  <a:lnTo>
                    <a:pt x="80900" y="44662"/>
                  </a:lnTo>
                  <a:lnTo>
                    <a:pt x="77768" y="49458"/>
                  </a:lnTo>
                  <a:lnTo>
                    <a:pt x="72328" y="110071"/>
                  </a:lnTo>
                  <a:lnTo>
                    <a:pt x="73879" y="173053"/>
                  </a:lnTo>
                  <a:lnTo>
                    <a:pt x="83408" y="230523"/>
                  </a:lnTo>
                  <a:lnTo>
                    <a:pt x="102596" y="26893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54EE63D-BBE7-479B-A653-819169F6F280}"/>
                </a:ext>
              </a:extLst>
            </p:cNvPr>
            <p:cNvSpPr/>
            <p:nvPr/>
          </p:nvSpPr>
          <p:spPr>
            <a:xfrm>
              <a:off x="9223118" y="5845634"/>
              <a:ext cx="221719" cy="106747"/>
            </a:xfrm>
            <a:custGeom>
              <a:avLst/>
              <a:gdLst/>
              <a:ahLst/>
              <a:cxnLst/>
              <a:rect l="0" t="0" r="0" b="0"/>
              <a:pathLst>
                <a:path w="221719" h="106747">
                  <a:moveTo>
                    <a:pt x="4059" y="0"/>
                  </a:moveTo>
                  <a:lnTo>
                    <a:pt x="8185" y="12381"/>
                  </a:lnTo>
                  <a:lnTo>
                    <a:pt x="4820" y="65639"/>
                  </a:lnTo>
                  <a:lnTo>
                    <a:pt x="3346" y="105704"/>
                  </a:lnTo>
                  <a:lnTo>
                    <a:pt x="1856" y="106746"/>
                  </a:lnTo>
                  <a:lnTo>
                    <a:pt x="0" y="104850"/>
                  </a:lnTo>
                  <a:lnTo>
                    <a:pt x="239" y="93529"/>
                  </a:lnTo>
                  <a:lnTo>
                    <a:pt x="12180" y="38207"/>
                  </a:lnTo>
                  <a:lnTo>
                    <a:pt x="14655" y="28063"/>
                  </a:lnTo>
                  <a:lnTo>
                    <a:pt x="18897" y="20436"/>
                  </a:lnTo>
                  <a:lnTo>
                    <a:pt x="30519" y="9659"/>
                  </a:lnTo>
                  <a:lnTo>
                    <a:pt x="36383" y="9894"/>
                  </a:lnTo>
                  <a:lnTo>
                    <a:pt x="42019" y="13506"/>
                  </a:lnTo>
                  <a:lnTo>
                    <a:pt x="47504" y="19369"/>
                  </a:lnTo>
                  <a:lnTo>
                    <a:pt x="53598" y="37399"/>
                  </a:lnTo>
                  <a:lnTo>
                    <a:pt x="61638" y="75910"/>
                  </a:lnTo>
                  <a:lnTo>
                    <a:pt x="64038" y="79110"/>
                  </a:lnTo>
                  <a:lnTo>
                    <a:pt x="66503" y="78652"/>
                  </a:lnTo>
                  <a:lnTo>
                    <a:pt x="71543" y="71233"/>
                  </a:lnTo>
                  <a:lnTo>
                    <a:pt x="96290" y="12727"/>
                  </a:lnTo>
                  <a:lnTo>
                    <a:pt x="100959" y="10212"/>
                  </a:lnTo>
                  <a:lnTo>
                    <a:pt x="105799" y="10263"/>
                  </a:lnTo>
                  <a:lnTo>
                    <a:pt x="110753" y="12024"/>
                  </a:lnTo>
                  <a:lnTo>
                    <a:pt x="118561" y="20892"/>
                  </a:lnTo>
                  <a:lnTo>
                    <a:pt x="142805" y="70275"/>
                  </a:lnTo>
                  <a:lnTo>
                    <a:pt x="149243" y="75353"/>
                  </a:lnTo>
                  <a:lnTo>
                    <a:pt x="165610" y="80995"/>
                  </a:lnTo>
                  <a:lnTo>
                    <a:pt x="173084" y="79909"/>
                  </a:lnTo>
                  <a:lnTo>
                    <a:pt x="185995" y="71791"/>
                  </a:lnTo>
                  <a:lnTo>
                    <a:pt x="198849" y="52653"/>
                  </a:lnTo>
                  <a:lnTo>
                    <a:pt x="210067" y="23677"/>
                  </a:lnTo>
                  <a:lnTo>
                    <a:pt x="211360" y="25286"/>
                  </a:lnTo>
                  <a:lnTo>
                    <a:pt x="213659" y="33695"/>
                  </a:lnTo>
                  <a:lnTo>
                    <a:pt x="221718" y="4664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91CA609-F0F3-4CC5-8552-A2683F2DCC9E}"/>
                </a:ext>
              </a:extLst>
            </p:cNvPr>
            <p:cNvSpPr/>
            <p:nvPr/>
          </p:nvSpPr>
          <p:spPr>
            <a:xfrm>
              <a:off x="9357580" y="5666843"/>
              <a:ext cx="32842" cy="77736"/>
            </a:xfrm>
            <a:custGeom>
              <a:avLst/>
              <a:gdLst/>
              <a:ahLst/>
              <a:cxnLst/>
              <a:rect l="0" t="0" r="0" b="0"/>
              <a:pathLst>
                <a:path w="32842" h="77736">
                  <a:moveTo>
                    <a:pt x="32841" y="77735"/>
                  </a:moveTo>
                  <a:lnTo>
                    <a:pt x="3646" y="15901"/>
                  </a:lnTo>
                  <a:lnTo>
                    <a:pt x="422" y="8010"/>
                  </a:lnTo>
                  <a:lnTo>
                    <a:pt x="0" y="3613"/>
                  </a:lnTo>
                  <a:lnTo>
                    <a:pt x="1446" y="1544"/>
                  </a:lnTo>
                  <a:lnTo>
                    <a:pt x="952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A00EB10B-CC24-45B5-B202-148143DBE941}"/>
                </a:ext>
              </a:extLst>
            </p:cNvPr>
            <p:cNvSpPr/>
            <p:nvPr/>
          </p:nvSpPr>
          <p:spPr>
            <a:xfrm>
              <a:off x="9499250" y="5752352"/>
              <a:ext cx="171019" cy="131638"/>
            </a:xfrm>
            <a:custGeom>
              <a:avLst/>
              <a:gdLst/>
              <a:ahLst/>
              <a:cxnLst/>
              <a:rect l="0" t="0" r="0" b="0"/>
              <a:pathLst>
                <a:path w="171019" h="131638">
                  <a:moveTo>
                    <a:pt x="0" y="0"/>
                  </a:moveTo>
                  <a:lnTo>
                    <a:pt x="17513" y="39151"/>
                  </a:lnTo>
                  <a:lnTo>
                    <a:pt x="22810" y="96353"/>
                  </a:lnTo>
                  <a:lnTo>
                    <a:pt x="24084" y="131380"/>
                  </a:lnTo>
                  <a:lnTo>
                    <a:pt x="25557" y="131637"/>
                  </a:lnTo>
                  <a:lnTo>
                    <a:pt x="29497" y="125013"/>
                  </a:lnTo>
                  <a:lnTo>
                    <a:pt x="55154" y="67316"/>
                  </a:lnTo>
                  <a:lnTo>
                    <a:pt x="88168" y="19519"/>
                  </a:lnTo>
                  <a:lnTo>
                    <a:pt x="96783" y="16468"/>
                  </a:lnTo>
                  <a:lnTo>
                    <a:pt x="117871" y="15380"/>
                  </a:lnTo>
                  <a:lnTo>
                    <a:pt x="126949" y="18891"/>
                  </a:lnTo>
                  <a:lnTo>
                    <a:pt x="141643" y="32005"/>
                  </a:lnTo>
                  <a:lnTo>
                    <a:pt x="155500" y="62938"/>
                  </a:lnTo>
                  <a:lnTo>
                    <a:pt x="171018" y="12437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97B88D8-A16E-4CB3-9B39-EF0B1209745E}"/>
              </a:ext>
            </a:extLst>
          </p:cNvPr>
          <p:cNvGrpSpPr/>
          <p:nvPr/>
        </p:nvGrpSpPr>
        <p:grpSpPr>
          <a:xfrm>
            <a:off x="6879572" y="2187499"/>
            <a:ext cx="287060" cy="288016"/>
            <a:chOff x="6879572" y="2187499"/>
            <a:chExt cx="287060" cy="288016"/>
          </a:xfrm>
        </p:grpSpPr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92754AD-E080-41BC-AA15-F05F4CE56EE0}"/>
                </a:ext>
              </a:extLst>
            </p:cNvPr>
            <p:cNvSpPr/>
            <p:nvPr/>
          </p:nvSpPr>
          <p:spPr>
            <a:xfrm>
              <a:off x="7014588" y="2293191"/>
              <a:ext cx="36002" cy="163245"/>
            </a:xfrm>
            <a:custGeom>
              <a:avLst/>
              <a:gdLst/>
              <a:ahLst/>
              <a:cxnLst/>
              <a:rect l="0" t="0" r="0" b="0"/>
              <a:pathLst>
                <a:path w="36002" h="163245">
                  <a:moveTo>
                    <a:pt x="36001" y="0"/>
                  </a:moveTo>
                  <a:lnTo>
                    <a:pt x="23589" y="14139"/>
                  </a:lnTo>
                  <a:lnTo>
                    <a:pt x="6806" y="48410"/>
                  </a:lnTo>
                  <a:lnTo>
                    <a:pt x="0" y="80563"/>
                  </a:lnTo>
                  <a:lnTo>
                    <a:pt x="1826" y="125990"/>
                  </a:lnTo>
                  <a:lnTo>
                    <a:pt x="12681" y="16324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5D3BD6F-3455-4F63-8D13-F4B511E69F9A}"/>
                </a:ext>
              </a:extLst>
            </p:cNvPr>
            <p:cNvSpPr/>
            <p:nvPr/>
          </p:nvSpPr>
          <p:spPr>
            <a:xfrm>
              <a:off x="6879572" y="2187499"/>
              <a:ext cx="287060" cy="288016"/>
            </a:xfrm>
            <a:custGeom>
              <a:avLst/>
              <a:gdLst/>
              <a:ahLst/>
              <a:cxnLst/>
              <a:rect l="0" t="0" r="0" b="0"/>
              <a:pathLst>
                <a:path w="287060" h="288016">
                  <a:moveTo>
                    <a:pt x="46641" y="97918"/>
                  </a:moveTo>
                  <a:lnTo>
                    <a:pt x="25002" y="134504"/>
                  </a:lnTo>
                  <a:lnTo>
                    <a:pt x="17414" y="179841"/>
                  </a:lnTo>
                  <a:lnTo>
                    <a:pt x="18218" y="225777"/>
                  </a:lnTo>
                  <a:lnTo>
                    <a:pt x="22780" y="242844"/>
                  </a:lnTo>
                  <a:lnTo>
                    <a:pt x="30566" y="256188"/>
                  </a:lnTo>
                  <a:lnTo>
                    <a:pt x="57041" y="277539"/>
                  </a:lnTo>
                  <a:lnTo>
                    <a:pt x="82357" y="285715"/>
                  </a:lnTo>
                  <a:lnTo>
                    <a:pt x="121139" y="288015"/>
                  </a:lnTo>
                  <a:lnTo>
                    <a:pt x="175773" y="277878"/>
                  </a:lnTo>
                  <a:lnTo>
                    <a:pt x="223840" y="255451"/>
                  </a:lnTo>
                  <a:lnTo>
                    <a:pt x="256534" y="219643"/>
                  </a:lnTo>
                  <a:lnTo>
                    <a:pt x="281193" y="166614"/>
                  </a:lnTo>
                  <a:lnTo>
                    <a:pt x="287059" y="107140"/>
                  </a:lnTo>
                  <a:lnTo>
                    <a:pt x="279200" y="62263"/>
                  </a:lnTo>
                  <a:lnTo>
                    <a:pt x="268331" y="42916"/>
                  </a:lnTo>
                  <a:lnTo>
                    <a:pt x="253999" y="28559"/>
                  </a:lnTo>
                  <a:lnTo>
                    <a:pt x="226507" y="11628"/>
                  </a:lnTo>
                  <a:lnTo>
                    <a:pt x="195616" y="1621"/>
                  </a:lnTo>
                  <a:lnTo>
                    <a:pt x="159495" y="0"/>
                  </a:lnTo>
                  <a:lnTo>
                    <a:pt x="134227" y="5742"/>
                  </a:lnTo>
                  <a:lnTo>
                    <a:pt x="83341" y="43447"/>
                  </a:lnTo>
                  <a:lnTo>
                    <a:pt x="45135" y="90128"/>
                  </a:lnTo>
                  <a:lnTo>
                    <a:pt x="16081" y="152329"/>
                  </a:lnTo>
                  <a:lnTo>
                    <a:pt x="3432" y="214520"/>
                  </a:lnTo>
                  <a:lnTo>
                    <a:pt x="0" y="26116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16F2496-9BEA-4264-AF6A-BD7285623B45}"/>
              </a:ext>
            </a:extLst>
          </p:cNvPr>
          <p:cNvGrpSpPr/>
          <p:nvPr/>
        </p:nvGrpSpPr>
        <p:grpSpPr>
          <a:xfrm>
            <a:off x="8958986" y="2545406"/>
            <a:ext cx="383019" cy="283614"/>
            <a:chOff x="8958986" y="2545406"/>
            <a:chExt cx="383019" cy="283614"/>
          </a:xfrm>
        </p:grpSpPr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6F0A6CBD-A7F0-4F31-BC2C-1FD8AA9595CF}"/>
                </a:ext>
              </a:extLst>
            </p:cNvPr>
            <p:cNvSpPr/>
            <p:nvPr/>
          </p:nvSpPr>
          <p:spPr>
            <a:xfrm>
              <a:off x="9166236" y="2613008"/>
              <a:ext cx="130904" cy="163973"/>
            </a:xfrm>
            <a:custGeom>
              <a:avLst/>
              <a:gdLst/>
              <a:ahLst/>
              <a:cxnLst/>
              <a:rect l="0" t="0" r="0" b="0"/>
              <a:pathLst>
                <a:path w="130904" h="163973">
                  <a:moveTo>
                    <a:pt x="14300" y="22218"/>
                  </a:moveTo>
                  <a:lnTo>
                    <a:pt x="1920" y="18091"/>
                  </a:lnTo>
                  <a:lnTo>
                    <a:pt x="0" y="15148"/>
                  </a:lnTo>
                  <a:lnTo>
                    <a:pt x="448" y="11459"/>
                  </a:lnTo>
                  <a:lnTo>
                    <a:pt x="2474" y="7271"/>
                  </a:lnTo>
                  <a:lnTo>
                    <a:pt x="7280" y="4480"/>
                  </a:lnTo>
                  <a:lnTo>
                    <a:pt x="39816" y="0"/>
                  </a:lnTo>
                  <a:lnTo>
                    <a:pt x="57599" y="1115"/>
                  </a:lnTo>
                  <a:lnTo>
                    <a:pt x="71259" y="7368"/>
                  </a:lnTo>
                  <a:lnTo>
                    <a:pt x="75594" y="13182"/>
                  </a:lnTo>
                  <a:lnTo>
                    <a:pt x="80410" y="28855"/>
                  </a:lnTo>
                  <a:lnTo>
                    <a:pt x="79103" y="37007"/>
                  </a:lnTo>
                  <a:lnTo>
                    <a:pt x="51464" y="80659"/>
                  </a:lnTo>
                  <a:lnTo>
                    <a:pt x="17196" y="124025"/>
                  </a:lnTo>
                  <a:lnTo>
                    <a:pt x="13573" y="139155"/>
                  </a:lnTo>
                  <a:lnTo>
                    <a:pt x="13815" y="146817"/>
                  </a:lnTo>
                  <a:lnTo>
                    <a:pt x="17431" y="152789"/>
                  </a:lnTo>
                  <a:lnTo>
                    <a:pt x="30662" y="161727"/>
                  </a:lnTo>
                  <a:lnTo>
                    <a:pt x="45757" y="163972"/>
                  </a:lnTo>
                  <a:lnTo>
                    <a:pt x="73429" y="158077"/>
                  </a:lnTo>
                  <a:lnTo>
                    <a:pt x="94131" y="149107"/>
                  </a:lnTo>
                  <a:lnTo>
                    <a:pt x="114633" y="130352"/>
                  </a:lnTo>
                  <a:lnTo>
                    <a:pt x="130903" y="10772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7F81E43-C0FE-4DFF-96D5-A3E7D98AD5EC}"/>
                </a:ext>
              </a:extLst>
            </p:cNvPr>
            <p:cNvSpPr/>
            <p:nvPr/>
          </p:nvSpPr>
          <p:spPr>
            <a:xfrm>
              <a:off x="8958986" y="2545406"/>
              <a:ext cx="383019" cy="283614"/>
            </a:xfrm>
            <a:custGeom>
              <a:avLst/>
              <a:gdLst/>
              <a:ahLst/>
              <a:cxnLst/>
              <a:rect l="0" t="0" r="0" b="0"/>
              <a:pathLst>
                <a:path w="383019" h="283614">
                  <a:moveTo>
                    <a:pt x="136041" y="58726"/>
                  </a:moveTo>
                  <a:lnTo>
                    <a:pt x="86070" y="73672"/>
                  </a:lnTo>
                  <a:lnTo>
                    <a:pt x="55495" y="100198"/>
                  </a:lnTo>
                  <a:lnTo>
                    <a:pt x="36935" y="131283"/>
                  </a:lnTo>
                  <a:lnTo>
                    <a:pt x="33836" y="154313"/>
                  </a:lnTo>
                  <a:lnTo>
                    <a:pt x="38885" y="196034"/>
                  </a:lnTo>
                  <a:lnTo>
                    <a:pt x="47946" y="210730"/>
                  </a:lnTo>
                  <a:lnTo>
                    <a:pt x="77831" y="239652"/>
                  </a:lnTo>
                  <a:lnTo>
                    <a:pt x="138046" y="270205"/>
                  </a:lnTo>
                  <a:lnTo>
                    <a:pt x="157661" y="277957"/>
                  </a:lnTo>
                  <a:lnTo>
                    <a:pt x="219038" y="283613"/>
                  </a:lnTo>
                  <a:lnTo>
                    <a:pt x="266666" y="279960"/>
                  </a:lnTo>
                  <a:lnTo>
                    <a:pt x="306054" y="268294"/>
                  </a:lnTo>
                  <a:lnTo>
                    <a:pt x="339391" y="245580"/>
                  </a:lnTo>
                  <a:lnTo>
                    <a:pt x="360496" y="222056"/>
                  </a:lnTo>
                  <a:lnTo>
                    <a:pt x="378800" y="183113"/>
                  </a:lnTo>
                  <a:lnTo>
                    <a:pt x="383018" y="155658"/>
                  </a:lnTo>
                  <a:lnTo>
                    <a:pt x="376104" y="107469"/>
                  </a:lnTo>
                  <a:lnTo>
                    <a:pt x="362347" y="70561"/>
                  </a:lnTo>
                  <a:lnTo>
                    <a:pt x="335624" y="34319"/>
                  </a:lnTo>
                  <a:lnTo>
                    <a:pt x="328694" y="26908"/>
                  </a:lnTo>
                  <a:lnTo>
                    <a:pt x="285926" y="8223"/>
                  </a:lnTo>
                  <a:lnTo>
                    <a:pt x="245999" y="0"/>
                  </a:lnTo>
                  <a:lnTo>
                    <a:pt x="195349" y="4291"/>
                  </a:lnTo>
                  <a:lnTo>
                    <a:pt x="143757" y="20878"/>
                  </a:lnTo>
                  <a:lnTo>
                    <a:pt x="96105" y="44916"/>
                  </a:lnTo>
                  <a:lnTo>
                    <a:pt x="40656" y="89185"/>
                  </a:lnTo>
                  <a:lnTo>
                    <a:pt x="12481" y="126196"/>
                  </a:lnTo>
                  <a:lnTo>
                    <a:pt x="3390" y="150901"/>
                  </a:lnTo>
                  <a:lnTo>
                    <a:pt x="0" y="195346"/>
                  </a:lnTo>
                  <a:lnTo>
                    <a:pt x="5329" y="217047"/>
                  </a:lnTo>
                  <a:lnTo>
                    <a:pt x="27211" y="25306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F0501AC-0FC5-4BC1-A80C-B7E58F9F768C}"/>
              </a:ext>
            </a:extLst>
          </p:cNvPr>
          <p:cNvGrpSpPr/>
          <p:nvPr/>
        </p:nvGrpSpPr>
        <p:grpSpPr>
          <a:xfrm>
            <a:off x="9452609" y="3569903"/>
            <a:ext cx="465487" cy="315269"/>
            <a:chOff x="9452609" y="3569903"/>
            <a:chExt cx="465487" cy="315269"/>
          </a:xfrm>
        </p:grpSpPr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6CEF23-E8F1-410F-9CF3-3F9267F5D7EC}"/>
                </a:ext>
              </a:extLst>
            </p:cNvPr>
            <p:cNvSpPr/>
            <p:nvPr/>
          </p:nvSpPr>
          <p:spPr>
            <a:xfrm>
              <a:off x="9615853" y="3638521"/>
              <a:ext cx="125315" cy="144861"/>
            </a:xfrm>
            <a:custGeom>
              <a:avLst/>
              <a:gdLst/>
              <a:ahLst/>
              <a:cxnLst/>
              <a:rect l="0" t="0" r="0" b="0"/>
              <a:pathLst>
                <a:path w="125315" h="144861">
                  <a:moveTo>
                    <a:pt x="0" y="22811"/>
                  </a:moveTo>
                  <a:lnTo>
                    <a:pt x="13276" y="11262"/>
                  </a:lnTo>
                  <a:lnTo>
                    <a:pt x="25765" y="5298"/>
                  </a:lnTo>
                  <a:lnTo>
                    <a:pt x="87690" y="0"/>
                  </a:lnTo>
                  <a:lnTo>
                    <a:pt x="104041" y="4323"/>
                  </a:lnTo>
                  <a:lnTo>
                    <a:pt x="110819" y="7894"/>
                  </a:lnTo>
                  <a:lnTo>
                    <a:pt x="120654" y="18772"/>
                  </a:lnTo>
                  <a:lnTo>
                    <a:pt x="124487" y="25300"/>
                  </a:lnTo>
                  <a:lnTo>
                    <a:pt x="125314" y="31380"/>
                  </a:lnTo>
                  <a:lnTo>
                    <a:pt x="121626" y="42742"/>
                  </a:lnTo>
                  <a:lnTo>
                    <a:pt x="109622" y="51246"/>
                  </a:lnTo>
                  <a:lnTo>
                    <a:pt x="92771" y="57042"/>
                  </a:lnTo>
                  <a:lnTo>
                    <a:pt x="70770" y="60304"/>
                  </a:lnTo>
                  <a:lnTo>
                    <a:pt x="72229" y="60762"/>
                  </a:lnTo>
                  <a:lnTo>
                    <a:pt x="95266" y="65623"/>
                  </a:lnTo>
                  <a:lnTo>
                    <a:pt x="107408" y="74660"/>
                  </a:lnTo>
                  <a:lnTo>
                    <a:pt x="113065" y="80698"/>
                  </a:lnTo>
                  <a:lnTo>
                    <a:pt x="115972" y="88177"/>
                  </a:lnTo>
                  <a:lnTo>
                    <a:pt x="116898" y="105702"/>
                  </a:lnTo>
                  <a:lnTo>
                    <a:pt x="112128" y="120400"/>
                  </a:lnTo>
                  <a:lnTo>
                    <a:pt x="108437" y="126737"/>
                  </a:lnTo>
                  <a:lnTo>
                    <a:pt x="97428" y="136083"/>
                  </a:lnTo>
                  <a:lnTo>
                    <a:pt x="83033" y="142252"/>
                  </a:lnTo>
                  <a:lnTo>
                    <a:pt x="55505" y="144860"/>
                  </a:lnTo>
                  <a:lnTo>
                    <a:pt x="15547" y="13941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3F200EF-2969-463D-874F-DDFA2845FF6F}"/>
                </a:ext>
              </a:extLst>
            </p:cNvPr>
            <p:cNvSpPr/>
            <p:nvPr/>
          </p:nvSpPr>
          <p:spPr>
            <a:xfrm>
              <a:off x="9452609" y="3569903"/>
              <a:ext cx="465487" cy="315269"/>
            </a:xfrm>
            <a:custGeom>
              <a:avLst/>
              <a:gdLst/>
              <a:ahLst/>
              <a:cxnLst/>
              <a:rect l="0" t="0" r="0" b="0"/>
              <a:pathLst>
                <a:path w="465487" h="315269">
                  <a:moveTo>
                    <a:pt x="178791" y="13693"/>
                  </a:moveTo>
                  <a:lnTo>
                    <a:pt x="166412" y="9566"/>
                  </a:lnTo>
                  <a:lnTo>
                    <a:pt x="142206" y="11126"/>
                  </a:lnTo>
                  <a:lnTo>
                    <a:pt x="94117" y="41625"/>
                  </a:lnTo>
                  <a:lnTo>
                    <a:pt x="71553" y="62085"/>
                  </a:lnTo>
                  <a:lnTo>
                    <a:pt x="52716" y="99432"/>
                  </a:lnTo>
                  <a:lnTo>
                    <a:pt x="44315" y="122591"/>
                  </a:lnTo>
                  <a:lnTo>
                    <a:pt x="46150" y="175000"/>
                  </a:lnTo>
                  <a:lnTo>
                    <a:pt x="50166" y="195942"/>
                  </a:lnTo>
                  <a:lnTo>
                    <a:pt x="73789" y="230553"/>
                  </a:lnTo>
                  <a:lnTo>
                    <a:pt x="108914" y="267662"/>
                  </a:lnTo>
                  <a:lnTo>
                    <a:pt x="138126" y="285969"/>
                  </a:lnTo>
                  <a:lnTo>
                    <a:pt x="199590" y="306058"/>
                  </a:lnTo>
                  <a:lnTo>
                    <a:pt x="255481" y="315268"/>
                  </a:lnTo>
                  <a:lnTo>
                    <a:pt x="305641" y="308135"/>
                  </a:lnTo>
                  <a:lnTo>
                    <a:pt x="354329" y="289385"/>
                  </a:lnTo>
                  <a:lnTo>
                    <a:pt x="402601" y="254126"/>
                  </a:lnTo>
                  <a:lnTo>
                    <a:pt x="434422" y="207277"/>
                  </a:lnTo>
                  <a:lnTo>
                    <a:pt x="459384" y="150766"/>
                  </a:lnTo>
                  <a:lnTo>
                    <a:pt x="465486" y="92791"/>
                  </a:lnTo>
                  <a:lnTo>
                    <a:pt x="457885" y="58914"/>
                  </a:lnTo>
                  <a:lnTo>
                    <a:pt x="440565" y="31123"/>
                  </a:lnTo>
                  <a:lnTo>
                    <a:pt x="424118" y="19136"/>
                  </a:lnTo>
                  <a:lnTo>
                    <a:pt x="377155" y="4404"/>
                  </a:lnTo>
                  <a:lnTo>
                    <a:pt x="329026" y="0"/>
                  </a:lnTo>
                  <a:lnTo>
                    <a:pt x="276473" y="2822"/>
                  </a:lnTo>
                  <a:lnTo>
                    <a:pt x="222609" y="13255"/>
                  </a:lnTo>
                  <a:lnTo>
                    <a:pt x="164232" y="27287"/>
                  </a:lnTo>
                  <a:lnTo>
                    <a:pt x="111425" y="50638"/>
                  </a:lnTo>
                  <a:lnTo>
                    <a:pt x="69676" y="76466"/>
                  </a:lnTo>
                  <a:lnTo>
                    <a:pt x="20645" y="108876"/>
                  </a:lnTo>
                  <a:lnTo>
                    <a:pt x="0" y="12252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67471714-25F3-44C1-A4AA-2AF45A396EF6}"/>
              </a:ext>
            </a:extLst>
          </p:cNvPr>
          <p:cNvGrpSpPr/>
          <p:nvPr/>
        </p:nvGrpSpPr>
        <p:grpSpPr>
          <a:xfrm>
            <a:off x="9090104" y="4190513"/>
            <a:ext cx="434468" cy="441835"/>
            <a:chOff x="9090104" y="4190513"/>
            <a:chExt cx="434468" cy="441835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D2E8F97-08B1-40F0-8DED-F78217E19E01}"/>
                </a:ext>
              </a:extLst>
            </p:cNvPr>
            <p:cNvSpPr/>
            <p:nvPr/>
          </p:nvSpPr>
          <p:spPr>
            <a:xfrm>
              <a:off x="9232735" y="4308905"/>
              <a:ext cx="103877" cy="256527"/>
            </a:xfrm>
            <a:custGeom>
              <a:avLst/>
              <a:gdLst/>
              <a:ahLst/>
              <a:cxnLst/>
              <a:rect l="0" t="0" r="0" b="0"/>
              <a:pathLst>
                <a:path w="103877" h="256527">
                  <a:moveTo>
                    <a:pt x="41083" y="0"/>
                  </a:moveTo>
                  <a:lnTo>
                    <a:pt x="8663" y="61512"/>
                  </a:lnTo>
                  <a:lnTo>
                    <a:pt x="0" y="85308"/>
                  </a:lnTo>
                  <a:lnTo>
                    <a:pt x="215" y="112897"/>
                  </a:lnTo>
                  <a:lnTo>
                    <a:pt x="5934" y="128199"/>
                  </a:lnTo>
                  <a:lnTo>
                    <a:pt x="9877" y="134699"/>
                  </a:lnTo>
                  <a:lnTo>
                    <a:pt x="16824" y="138168"/>
                  </a:lnTo>
                  <a:lnTo>
                    <a:pt x="36059" y="139719"/>
                  </a:lnTo>
                  <a:lnTo>
                    <a:pt x="54398" y="132922"/>
                  </a:lnTo>
                  <a:lnTo>
                    <a:pt x="76987" y="114528"/>
                  </a:lnTo>
                  <a:lnTo>
                    <a:pt x="100095" y="89226"/>
                  </a:lnTo>
                  <a:lnTo>
                    <a:pt x="102881" y="87987"/>
                  </a:lnTo>
                  <a:lnTo>
                    <a:pt x="103876" y="89752"/>
                  </a:lnTo>
                  <a:lnTo>
                    <a:pt x="96281" y="130598"/>
                  </a:lnTo>
                  <a:lnTo>
                    <a:pt x="75406" y="193473"/>
                  </a:lnTo>
                  <a:lnTo>
                    <a:pt x="64404" y="25652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13F0CC1-68FB-4329-A67F-DC27CFF9C18E}"/>
                </a:ext>
              </a:extLst>
            </p:cNvPr>
            <p:cNvSpPr/>
            <p:nvPr/>
          </p:nvSpPr>
          <p:spPr>
            <a:xfrm>
              <a:off x="9090104" y="4190513"/>
              <a:ext cx="434468" cy="441835"/>
            </a:xfrm>
            <a:custGeom>
              <a:avLst/>
              <a:gdLst/>
              <a:ahLst/>
              <a:cxnLst/>
              <a:rect l="0" t="0" r="0" b="0"/>
              <a:pathLst>
                <a:path w="434468" h="441835">
                  <a:moveTo>
                    <a:pt x="168167" y="102845"/>
                  </a:moveTo>
                  <a:lnTo>
                    <a:pt x="118195" y="117791"/>
                  </a:lnTo>
                  <a:lnTo>
                    <a:pt x="77774" y="141974"/>
                  </a:lnTo>
                  <a:lnTo>
                    <a:pt x="29060" y="184045"/>
                  </a:lnTo>
                  <a:lnTo>
                    <a:pt x="6769" y="219904"/>
                  </a:lnTo>
                  <a:lnTo>
                    <a:pt x="0" y="259410"/>
                  </a:lnTo>
                  <a:lnTo>
                    <a:pt x="2120" y="292901"/>
                  </a:lnTo>
                  <a:lnTo>
                    <a:pt x="12347" y="319235"/>
                  </a:lnTo>
                  <a:lnTo>
                    <a:pt x="52215" y="367034"/>
                  </a:lnTo>
                  <a:lnTo>
                    <a:pt x="109082" y="409650"/>
                  </a:lnTo>
                  <a:lnTo>
                    <a:pt x="153585" y="430756"/>
                  </a:lnTo>
                  <a:lnTo>
                    <a:pt x="216118" y="441834"/>
                  </a:lnTo>
                  <a:lnTo>
                    <a:pt x="240439" y="441799"/>
                  </a:lnTo>
                  <a:lnTo>
                    <a:pt x="294756" y="423062"/>
                  </a:lnTo>
                  <a:lnTo>
                    <a:pt x="321990" y="404155"/>
                  </a:lnTo>
                  <a:lnTo>
                    <a:pt x="370134" y="344262"/>
                  </a:lnTo>
                  <a:lnTo>
                    <a:pt x="400480" y="293303"/>
                  </a:lnTo>
                  <a:lnTo>
                    <a:pt x="421702" y="234229"/>
                  </a:lnTo>
                  <a:lnTo>
                    <a:pt x="434467" y="172656"/>
                  </a:lnTo>
                  <a:lnTo>
                    <a:pt x="432894" y="116795"/>
                  </a:lnTo>
                  <a:lnTo>
                    <a:pt x="424916" y="78092"/>
                  </a:lnTo>
                  <a:lnTo>
                    <a:pt x="399881" y="35927"/>
                  </a:lnTo>
                  <a:lnTo>
                    <a:pt x="392605" y="27139"/>
                  </a:lnTo>
                  <a:lnTo>
                    <a:pt x="370700" y="15071"/>
                  </a:lnTo>
                  <a:lnTo>
                    <a:pt x="318538" y="286"/>
                  </a:lnTo>
                  <a:lnTo>
                    <a:pt x="271359" y="0"/>
                  </a:lnTo>
                  <a:lnTo>
                    <a:pt x="223214" y="9512"/>
                  </a:lnTo>
                  <a:lnTo>
                    <a:pt x="160518" y="29931"/>
                  </a:lnTo>
                  <a:lnTo>
                    <a:pt x="102836" y="65442"/>
                  </a:lnTo>
                  <a:lnTo>
                    <a:pt x="61788" y="105725"/>
                  </a:lnTo>
                  <a:lnTo>
                    <a:pt x="44997" y="140743"/>
                  </a:lnTo>
                  <a:lnTo>
                    <a:pt x="42804" y="178470"/>
                  </a:lnTo>
                  <a:lnTo>
                    <a:pt x="59338" y="23499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6942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094ECAB-C4FB-4615-B981-2A4A4FEF78F4}"/>
              </a:ext>
            </a:extLst>
          </p:cNvPr>
          <p:cNvCxnSpPr/>
          <p:nvPr/>
        </p:nvCxnSpPr>
        <p:spPr>
          <a:xfrm>
            <a:off x="46641" y="559694"/>
            <a:ext cx="10113359" cy="0"/>
          </a:xfrm>
          <a:prstGeom prst="line">
            <a:avLst/>
          </a:prstGeom>
          <a:ln w="38100" cap="flat" cmpd="sng" algn="ctr">
            <a:solidFill>
              <a:srgbClr val="FFFF00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D56E7A-6795-4D32-B924-441FF951F887}"/>
              </a:ext>
            </a:extLst>
          </p:cNvPr>
          <p:cNvCxnSpPr/>
          <p:nvPr/>
        </p:nvCxnSpPr>
        <p:spPr>
          <a:xfrm>
            <a:off x="2067758" y="23321"/>
            <a:ext cx="0" cy="4874001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ECC7F1-0B01-4EF7-BD3A-3CDB27505EF7}"/>
              </a:ext>
            </a:extLst>
          </p:cNvPr>
          <p:cNvCxnSpPr/>
          <p:nvPr/>
        </p:nvCxnSpPr>
        <p:spPr>
          <a:xfrm>
            <a:off x="4088875" y="7774"/>
            <a:ext cx="0" cy="4804039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7BB675-E681-412B-86F0-C22A18D17A9F}"/>
              </a:ext>
            </a:extLst>
          </p:cNvPr>
          <p:cNvCxnSpPr/>
          <p:nvPr/>
        </p:nvCxnSpPr>
        <p:spPr>
          <a:xfrm>
            <a:off x="6560857" y="0"/>
            <a:ext cx="0" cy="4998378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5E1D1-33E5-42BD-A46C-8309FBE45C06}"/>
              </a:ext>
            </a:extLst>
          </p:cNvPr>
          <p:cNvGrpSpPr/>
          <p:nvPr/>
        </p:nvGrpSpPr>
        <p:grpSpPr>
          <a:xfrm>
            <a:off x="115419" y="158446"/>
            <a:ext cx="1122820" cy="276873"/>
            <a:chOff x="115419" y="158446"/>
            <a:chExt cx="1122820" cy="27687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3E12926-20EE-4B24-A3EC-F92053DC2B5A}"/>
                </a:ext>
              </a:extLst>
            </p:cNvPr>
            <p:cNvSpPr/>
            <p:nvPr/>
          </p:nvSpPr>
          <p:spPr>
            <a:xfrm>
              <a:off x="233206" y="158446"/>
              <a:ext cx="37788" cy="276873"/>
            </a:xfrm>
            <a:custGeom>
              <a:avLst/>
              <a:gdLst/>
              <a:ahLst/>
              <a:cxnLst/>
              <a:rect l="0" t="0" r="0" b="0"/>
              <a:pathLst>
                <a:path w="37788" h="276873">
                  <a:moveTo>
                    <a:pt x="31094" y="12572"/>
                  </a:moveTo>
                  <a:lnTo>
                    <a:pt x="35221" y="192"/>
                  </a:lnTo>
                  <a:lnTo>
                    <a:pt x="36436" y="0"/>
                  </a:lnTo>
                  <a:lnTo>
                    <a:pt x="37787" y="8999"/>
                  </a:lnTo>
                  <a:lnTo>
                    <a:pt x="25379" y="69454"/>
                  </a:lnTo>
                  <a:lnTo>
                    <a:pt x="15045" y="131694"/>
                  </a:lnTo>
                  <a:lnTo>
                    <a:pt x="7867" y="194286"/>
                  </a:lnTo>
                  <a:lnTo>
                    <a:pt x="1206" y="254650"/>
                  </a:lnTo>
                  <a:lnTo>
                    <a:pt x="0" y="27687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9F0F6E-77EB-4436-A1B8-D6FC8D1F559F}"/>
                </a:ext>
              </a:extLst>
            </p:cNvPr>
            <p:cNvSpPr/>
            <p:nvPr/>
          </p:nvSpPr>
          <p:spPr>
            <a:xfrm>
              <a:off x="115419" y="195761"/>
              <a:ext cx="285568" cy="231784"/>
            </a:xfrm>
            <a:custGeom>
              <a:avLst/>
              <a:gdLst/>
              <a:ahLst/>
              <a:cxnLst/>
              <a:rect l="0" t="0" r="0" b="0"/>
              <a:pathLst>
                <a:path w="285568" h="231784">
                  <a:moveTo>
                    <a:pt x="8957" y="231783"/>
                  </a:moveTo>
                  <a:lnTo>
                    <a:pt x="704" y="215276"/>
                  </a:lnTo>
                  <a:lnTo>
                    <a:pt x="0" y="208686"/>
                  </a:lnTo>
                  <a:lnTo>
                    <a:pt x="3825" y="196758"/>
                  </a:lnTo>
                  <a:lnTo>
                    <a:pt x="18193" y="185698"/>
                  </a:lnTo>
                  <a:lnTo>
                    <a:pt x="74089" y="154825"/>
                  </a:lnTo>
                  <a:lnTo>
                    <a:pt x="127857" y="132568"/>
                  </a:lnTo>
                  <a:lnTo>
                    <a:pt x="186187" y="106285"/>
                  </a:lnTo>
                  <a:lnTo>
                    <a:pt x="248261" y="73504"/>
                  </a:lnTo>
                  <a:lnTo>
                    <a:pt x="272415" y="50646"/>
                  </a:lnTo>
                  <a:lnTo>
                    <a:pt x="277878" y="43654"/>
                  </a:lnTo>
                  <a:lnTo>
                    <a:pt x="283948" y="26673"/>
                  </a:lnTo>
                  <a:lnTo>
                    <a:pt x="285567" y="17308"/>
                  </a:lnTo>
                  <a:lnTo>
                    <a:pt x="284055" y="10200"/>
                  </a:lnTo>
                  <a:lnTo>
                    <a:pt x="280456" y="4599"/>
                  </a:lnTo>
                  <a:lnTo>
                    <a:pt x="275465" y="0"/>
                  </a:lnTo>
                  <a:lnTo>
                    <a:pt x="270411" y="390"/>
                  </a:lnTo>
                  <a:lnTo>
                    <a:pt x="265313" y="4104"/>
                  </a:lnTo>
                  <a:lnTo>
                    <a:pt x="255907" y="17444"/>
                  </a:lnTo>
                  <a:lnTo>
                    <a:pt x="246619" y="46106"/>
                  </a:lnTo>
                  <a:lnTo>
                    <a:pt x="238623" y="108067"/>
                  </a:lnTo>
                  <a:lnTo>
                    <a:pt x="237251" y="170023"/>
                  </a:lnTo>
                  <a:lnTo>
                    <a:pt x="242163" y="21623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FD4BEE4-E9A5-43AE-8712-C51B3B8B8BAE}"/>
                </a:ext>
              </a:extLst>
            </p:cNvPr>
            <p:cNvSpPr/>
            <p:nvPr/>
          </p:nvSpPr>
          <p:spPr>
            <a:xfrm>
              <a:off x="414323" y="287621"/>
              <a:ext cx="95139" cy="124403"/>
            </a:xfrm>
            <a:custGeom>
              <a:avLst/>
              <a:gdLst/>
              <a:ahLst/>
              <a:cxnLst/>
              <a:rect l="0" t="0" r="0" b="0"/>
              <a:pathLst>
                <a:path w="95139" h="124403">
                  <a:moveTo>
                    <a:pt x="52089" y="0"/>
                  </a:moveTo>
                  <a:lnTo>
                    <a:pt x="39709" y="4126"/>
                  </a:lnTo>
                  <a:lnTo>
                    <a:pt x="19630" y="23199"/>
                  </a:lnTo>
                  <a:lnTo>
                    <a:pt x="5523" y="46605"/>
                  </a:lnTo>
                  <a:lnTo>
                    <a:pt x="0" y="74077"/>
                  </a:lnTo>
                  <a:lnTo>
                    <a:pt x="2490" y="99972"/>
                  </a:lnTo>
                  <a:lnTo>
                    <a:pt x="11043" y="113818"/>
                  </a:lnTo>
                  <a:lnTo>
                    <a:pt x="16951" y="119928"/>
                  </a:lnTo>
                  <a:lnTo>
                    <a:pt x="24345" y="123138"/>
                  </a:lnTo>
                  <a:lnTo>
                    <a:pt x="41773" y="124402"/>
                  </a:lnTo>
                  <a:lnTo>
                    <a:pt x="66883" y="116130"/>
                  </a:lnTo>
                  <a:lnTo>
                    <a:pt x="86606" y="98612"/>
                  </a:lnTo>
                  <a:lnTo>
                    <a:pt x="93342" y="82119"/>
                  </a:lnTo>
                  <a:lnTo>
                    <a:pt x="95138" y="72884"/>
                  </a:lnTo>
                  <a:lnTo>
                    <a:pt x="92527" y="55713"/>
                  </a:lnTo>
                  <a:lnTo>
                    <a:pt x="84744" y="40308"/>
                  </a:lnTo>
                  <a:lnTo>
                    <a:pt x="72648" y="27703"/>
                  </a:lnTo>
                  <a:lnTo>
                    <a:pt x="56332" y="20950"/>
                  </a:lnTo>
                  <a:lnTo>
                    <a:pt x="47144" y="19149"/>
                  </a:lnTo>
                  <a:lnTo>
                    <a:pt x="30025" y="21754"/>
                  </a:lnTo>
                  <a:lnTo>
                    <a:pt x="5447" y="3109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EE78FA-89A0-4E8C-9A01-B049358BCDB7}"/>
                </a:ext>
              </a:extLst>
            </p:cNvPr>
            <p:cNvSpPr/>
            <p:nvPr/>
          </p:nvSpPr>
          <p:spPr>
            <a:xfrm>
              <a:off x="558510" y="271594"/>
              <a:ext cx="94467" cy="132371"/>
            </a:xfrm>
            <a:custGeom>
              <a:avLst/>
              <a:gdLst/>
              <a:ahLst/>
              <a:cxnLst/>
              <a:rect l="0" t="0" r="0" b="0"/>
              <a:pathLst>
                <a:path w="94467" h="132371">
                  <a:moveTo>
                    <a:pt x="8957" y="8253"/>
                  </a:moveTo>
                  <a:lnTo>
                    <a:pt x="704" y="0"/>
                  </a:lnTo>
                  <a:lnTo>
                    <a:pt x="0" y="160"/>
                  </a:lnTo>
                  <a:lnTo>
                    <a:pt x="3825" y="7247"/>
                  </a:lnTo>
                  <a:lnTo>
                    <a:pt x="15889" y="14428"/>
                  </a:lnTo>
                  <a:lnTo>
                    <a:pt x="31904" y="22226"/>
                  </a:lnTo>
                  <a:lnTo>
                    <a:pt x="66970" y="51584"/>
                  </a:lnTo>
                  <a:lnTo>
                    <a:pt x="73608" y="66955"/>
                  </a:lnTo>
                  <a:lnTo>
                    <a:pt x="75695" y="85302"/>
                  </a:lnTo>
                  <a:lnTo>
                    <a:pt x="73744" y="104973"/>
                  </a:lnTo>
                  <a:lnTo>
                    <a:pt x="67694" y="120626"/>
                  </a:lnTo>
                  <a:lnTo>
                    <a:pt x="63662" y="127218"/>
                  </a:lnTo>
                  <a:lnTo>
                    <a:pt x="57519" y="130749"/>
                  </a:lnTo>
                  <a:lnTo>
                    <a:pt x="41481" y="132370"/>
                  </a:lnTo>
                  <a:lnTo>
                    <a:pt x="36686" y="129001"/>
                  </a:lnTo>
                  <a:lnTo>
                    <a:pt x="34353" y="123301"/>
                  </a:lnTo>
                  <a:lnTo>
                    <a:pt x="33661" y="116046"/>
                  </a:lnTo>
                  <a:lnTo>
                    <a:pt x="37499" y="101075"/>
                  </a:lnTo>
                  <a:lnTo>
                    <a:pt x="46691" y="85784"/>
                  </a:lnTo>
                  <a:lnTo>
                    <a:pt x="94466" y="4712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E99140-D8D0-4806-A988-AFC8D3A62679}"/>
                </a:ext>
              </a:extLst>
            </p:cNvPr>
            <p:cNvSpPr/>
            <p:nvPr/>
          </p:nvSpPr>
          <p:spPr>
            <a:xfrm>
              <a:off x="696728" y="303168"/>
              <a:ext cx="189455" cy="85093"/>
            </a:xfrm>
            <a:custGeom>
              <a:avLst/>
              <a:gdLst/>
              <a:ahLst/>
              <a:cxnLst/>
              <a:rect l="0" t="0" r="0" b="0"/>
              <a:pathLst>
                <a:path w="189455" h="85093">
                  <a:moveTo>
                    <a:pt x="18437" y="0"/>
                  </a:moveTo>
                  <a:lnTo>
                    <a:pt x="6888" y="13275"/>
                  </a:lnTo>
                  <a:lnTo>
                    <a:pt x="924" y="25766"/>
                  </a:lnTo>
                  <a:lnTo>
                    <a:pt x="0" y="39954"/>
                  </a:lnTo>
                  <a:lnTo>
                    <a:pt x="3333" y="54897"/>
                  </a:lnTo>
                  <a:lnTo>
                    <a:pt x="10572" y="70176"/>
                  </a:lnTo>
                  <a:lnTo>
                    <a:pt x="21851" y="80997"/>
                  </a:lnTo>
                  <a:lnTo>
                    <a:pt x="28486" y="85092"/>
                  </a:lnTo>
                  <a:lnTo>
                    <a:pt x="32910" y="84367"/>
                  </a:lnTo>
                  <a:lnTo>
                    <a:pt x="35859" y="80429"/>
                  </a:lnTo>
                  <a:lnTo>
                    <a:pt x="40009" y="58380"/>
                  </a:lnTo>
                  <a:lnTo>
                    <a:pt x="42708" y="40630"/>
                  </a:lnTo>
                  <a:lnTo>
                    <a:pt x="49665" y="24103"/>
                  </a:lnTo>
                  <a:lnTo>
                    <a:pt x="60819" y="12728"/>
                  </a:lnTo>
                  <a:lnTo>
                    <a:pt x="67421" y="8485"/>
                  </a:lnTo>
                  <a:lnTo>
                    <a:pt x="73550" y="7384"/>
                  </a:lnTo>
                  <a:lnTo>
                    <a:pt x="79363" y="8377"/>
                  </a:lnTo>
                  <a:lnTo>
                    <a:pt x="84966" y="10767"/>
                  </a:lnTo>
                  <a:lnTo>
                    <a:pt x="95798" y="22635"/>
                  </a:lnTo>
                  <a:lnTo>
                    <a:pt x="112701" y="54279"/>
                  </a:lnTo>
                  <a:lnTo>
                    <a:pt x="114965" y="56052"/>
                  </a:lnTo>
                  <a:lnTo>
                    <a:pt x="116474" y="53778"/>
                  </a:lnTo>
                  <a:lnTo>
                    <a:pt x="119878" y="42903"/>
                  </a:lnTo>
                  <a:lnTo>
                    <a:pt x="132371" y="23076"/>
                  </a:lnTo>
                  <a:lnTo>
                    <a:pt x="145082" y="11408"/>
                  </a:lnTo>
                  <a:lnTo>
                    <a:pt x="152099" y="9332"/>
                  </a:lnTo>
                  <a:lnTo>
                    <a:pt x="166806" y="11633"/>
                  </a:lnTo>
                  <a:lnTo>
                    <a:pt x="172628" y="15529"/>
                  </a:lnTo>
                  <a:lnTo>
                    <a:pt x="189454" y="3886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09CAB6-4929-47FA-A728-9C28242D5B9A}"/>
                </a:ext>
              </a:extLst>
            </p:cNvPr>
            <p:cNvSpPr/>
            <p:nvPr/>
          </p:nvSpPr>
          <p:spPr>
            <a:xfrm>
              <a:off x="914814" y="264300"/>
              <a:ext cx="51405" cy="88920"/>
            </a:xfrm>
            <a:custGeom>
              <a:avLst/>
              <a:gdLst/>
              <a:ahLst/>
              <a:cxnLst/>
              <a:rect l="0" t="0" r="0" b="0"/>
              <a:pathLst>
                <a:path w="51405" h="88920">
                  <a:moveTo>
                    <a:pt x="41330" y="38868"/>
                  </a:moveTo>
                  <a:lnTo>
                    <a:pt x="28950" y="34741"/>
                  </a:lnTo>
                  <a:lnTo>
                    <a:pt x="23576" y="35253"/>
                  </a:lnTo>
                  <a:lnTo>
                    <a:pt x="12997" y="40428"/>
                  </a:lnTo>
                  <a:lnTo>
                    <a:pt x="4841" y="50790"/>
                  </a:lnTo>
                  <a:lnTo>
                    <a:pt x="1457" y="57180"/>
                  </a:lnTo>
                  <a:lnTo>
                    <a:pt x="0" y="71191"/>
                  </a:lnTo>
                  <a:lnTo>
                    <a:pt x="821" y="78555"/>
                  </a:lnTo>
                  <a:lnTo>
                    <a:pt x="4823" y="83464"/>
                  </a:lnTo>
                  <a:lnTo>
                    <a:pt x="18483" y="88919"/>
                  </a:lnTo>
                  <a:lnTo>
                    <a:pt x="25235" y="88646"/>
                  </a:lnTo>
                  <a:lnTo>
                    <a:pt x="37343" y="83736"/>
                  </a:lnTo>
                  <a:lnTo>
                    <a:pt x="46180" y="73492"/>
                  </a:lnTo>
                  <a:lnTo>
                    <a:pt x="49746" y="67133"/>
                  </a:lnTo>
                  <a:lnTo>
                    <a:pt x="51404" y="50854"/>
                  </a:lnTo>
                  <a:lnTo>
                    <a:pt x="48399" y="33830"/>
                  </a:lnTo>
                  <a:lnTo>
                    <a:pt x="41304" y="20506"/>
                  </a:lnTo>
                  <a:lnTo>
                    <a:pt x="18009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61A7376-A447-4C74-AC89-EA60742080DA}"/>
                </a:ext>
              </a:extLst>
            </p:cNvPr>
            <p:cNvSpPr/>
            <p:nvPr/>
          </p:nvSpPr>
          <p:spPr>
            <a:xfrm>
              <a:off x="1010559" y="236853"/>
              <a:ext cx="227680" cy="115233"/>
            </a:xfrm>
            <a:custGeom>
              <a:avLst/>
              <a:gdLst/>
              <a:ahLst/>
              <a:cxnLst/>
              <a:rect l="0" t="0" r="0" b="0"/>
              <a:pathLst>
                <a:path w="227680" h="115233">
                  <a:moveTo>
                    <a:pt x="0" y="4126"/>
                  </a:moveTo>
                  <a:lnTo>
                    <a:pt x="12380" y="0"/>
                  </a:lnTo>
                  <a:lnTo>
                    <a:pt x="17754" y="512"/>
                  </a:lnTo>
                  <a:lnTo>
                    <a:pt x="28332" y="5687"/>
                  </a:lnTo>
                  <a:lnTo>
                    <a:pt x="31844" y="11213"/>
                  </a:lnTo>
                  <a:lnTo>
                    <a:pt x="36786" y="35497"/>
                  </a:lnTo>
                  <a:lnTo>
                    <a:pt x="38593" y="84830"/>
                  </a:lnTo>
                  <a:lnTo>
                    <a:pt x="37821" y="89023"/>
                  </a:lnTo>
                  <a:lnTo>
                    <a:pt x="36442" y="89227"/>
                  </a:lnTo>
                  <a:lnTo>
                    <a:pt x="34659" y="86772"/>
                  </a:lnTo>
                  <a:lnTo>
                    <a:pt x="34982" y="77134"/>
                  </a:lnTo>
                  <a:lnTo>
                    <a:pt x="38868" y="64213"/>
                  </a:lnTo>
                  <a:lnTo>
                    <a:pt x="46353" y="49834"/>
                  </a:lnTo>
                  <a:lnTo>
                    <a:pt x="57741" y="39412"/>
                  </a:lnTo>
                  <a:lnTo>
                    <a:pt x="64406" y="35424"/>
                  </a:lnTo>
                  <a:lnTo>
                    <a:pt x="71440" y="34492"/>
                  </a:lnTo>
                  <a:lnTo>
                    <a:pt x="86166" y="38064"/>
                  </a:lnTo>
                  <a:lnTo>
                    <a:pt x="91993" y="43162"/>
                  </a:lnTo>
                  <a:lnTo>
                    <a:pt x="107551" y="73865"/>
                  </a:lnTo>
                  <a:lnTo>
                    <a:pt x="118527" y="95039"/>
                  </a:lnTo>
                  <a:lnTo>
                    <a:pt x="128686" y="105857"/>
                  </a:lnTo>
                  <a:lnTo>
                    <a:pt x="141839" y="113543"/>
                  </a:lnTo>
                  <a:lnTo>
                    <a:pt x="158625" y="115232"/>
                  </a:lnTo>
                  <a:lnTo>
                    <a:pt x="167938" y="114473"/>
                  </a:lnTo>
                  <a:lnTo>
                    <a:pt x="185196" y="106720"/>
                  </a:lnTo>
                  <a:lnTo>
                    <a:pt x="200639" y="93774"/>
                  </a:lnTo>
                  <a:lnTo>
                    <a:pt x="218182" y="67061"/>
                  </a:lnTo>
                  <a:lnTo>
                    <a:pt x="225952" y="47356"/>
                  </a:lnTo>
                  <a:lnTo>
                    <a:pt x="227679" y="29386"/>
                  </a:lnTo>
                  <a:lnTo>
                    <a:pt x="226930" y="20966"/>
                  </a:lnTo>
                  <a:lnTo>
                    <a:pt x="223839" y="16216"/>
                  </a:lnTo>
                  <a:lnTo>
                    <a:pt x="219188" y="13914"/>
                  </a:lnTo>
                  <a:lnTo>
                    <a:pt x="213496" y="13243"/>
                  </a:lnTo>
                  <a:lnTo>
                    <a:pt x="208837" y="15386"/>
                  </a:lnTo>
                  <a:lnTo>
                    <a:pt x="201358" y="24678"/>
                  </a:lnTo>
                  <a:lnTo>
                    <a:pt x="196418" y="48603"/>
                  </a:lnTo>
                  <a:lnTo>
                    <a:pt x="194338" y="9740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0C0E78-D6A7-417C-8240-1AC71AA9B4AC}"/>
              </a:ext>
            </a:extLst>
          </p:cNvPr>
          <p:cNvGrpSpPr/>
          <p:nvPr/>
        </p:nvGrpSpPr>
        <p:grpSpPr>
          <a:xfrm>
            <a:off x="2357540" y="24489"/>
            <a:ext cx="837381" cy="337197"/>
            <a:chOff x="2357540" y="24489"/>
            <a:chExt cx="837381" cy="33719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31353F-48E6-43BC-A931-20F60C2573A9}"/>
                </a:ext>
              </a:extLst>
            </p:cNvPr>
            <p:cNvSpPr/>
            <p:nvPr/>
          </p:nvSpPr>
          <p:spPr>
            <a:xfrm>
              <a:off x="2456435" y="85509"/>
              <a:ext cx="23321" cy="264301"/>
            </a:xfrm>
            <a:custGeom>
              <a:avLst/>
              <a:gdLst/>
              <a:ahLst/>
              <a:cxnLst/>
              <a:rect l="0" t="0" r="0" b="0"/>
              <a:pathLst>
                <a:path w="23321" h="264301">
                  <a:moveTo>
                    <a:pt x="23320" y="0"/>
                  </a:moveTo>
                  <a:lnTo>
                    <a:pt x="19194" y="62352"/>
                  </a:lnTo>
                  <a:lnTo>
                    <a:pt x="16627" y="113004"/>
                  </a:lnTo>
                  <a:lnTo>
                    <a:pt x="10418" y="165668"/>
                  </a:lnTo>
                  <a:lnTo>
                    <a:pt x="8121" y="224013"/>
                  </a:lnTo>
                  <a:lnTo>
                    <a:pt x="0" y="26430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5C57AA-4235-45E6-B814-0C55865F2C8F}"/>
                </a:ext>
              </a:extLst>
            </p:cNvPr>
            <p:cNvSpPr/>
            <p:nvPr/>
          </p:nvSpPr>
          <p:spPr>
            <a:xfrm>
              <a:off x="2357540" y="24489"/>
              <a:ext cx="324328" cy="162077"/>
            </a:xfrm>
            <a:custGeom>
              <a:avLst/>
              <a:gdLst/>
              <a:ahLst/>
              <a:cxnLst/>
              <a:rect l="0" t="0" r="0" b="0"/>
              <a:pathLst>
                <a:path w="324328" h="162077">
                  <a:moveTo>
                    <a:pt x="13386" y="162076"/>
                  </a:moveTo>
                  <a:lnTo>
                    <a:pt x="0" y="105411"/>
                  </a:lnTo>
                  <a:lnTo>
                    <a:pt x="3406" y="86795"/>
                  </a:lnTo>
                  <a:lnTo>
                    <a:pt x="6732" y="78203"/>
                  </a:lnTo>
                  <a:lnTo>
                    <a:pt x="17339" y="66354"/>
                  </a:lnTo>
                  <a:lnTo>
                    <a:pt x="72159" y="39067"/>
                  </a:lnTo>
                  <a:lnTo>
                    <a:pt x="124751" y="22674"/>
                  </a:lnTo>
                  <a:lnTo>
                    <a:pt x="187329" y="9265"/>
                  </a:lnTo>
                  <a:lnTo>
                    <a:pt x="238884" y="1148"/>
                  </a:lnTo>
                  <a:lnTo>
                    <a:pt x="295673" y="0"/>
                  </a:lnTo>
                  <a:lnTo>
                    <a:pt x="324327" y="660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849BEF3-B0D7-40D8-B920-3E5892028A2B}"/>
                </a:ext>
              </a:extLst>
            </p:cNvPr>
            <p:cNvSpPr/>
            <p:nvPr/>
          </p:nvSpPr>
          <p:spPr>
            <a:xfrm>
              <a:off x="2506531" y="147697"/>
              <a:ext cx="152016" cy="77971"/>
            </a:xfrm>
            <a:custGeom>
              <a:avLst/>
              <a:gdLst/>
              <a:ahLst/>
              <a:cxnLst/>
              <a:rect l="0" t="0" r="0" b="0"/>
              <a:pathLst>
                <a:path w="152016" h="77971">
                  <a:moveTo>
                    <a:pt x="89827" y="0"/>
                  </a:moveTo>
                  <a:lnTo>
                    <a:pt x="32983" y="47248"/>
                  </a:lnTo>
                  <a:lnTo>
                    <a:pt x="1727" y="73728"/>
                  </a:lnTo>
                  <a:lnTo>
                    <a:pt x="0" y="76792"/>
                  </a:lnTo>
                  <a:lnTo>
                    <a:pt x="1439" y="77970"/>
                  </a:lnTo>
                  <a:lnTo>
                    <a:pt x="4990" y="77892"/>
                  </a:lnTo>
                  <a:lnTo>
                    <a:pt x="65567" y="56110"/>
                  </a:lnTo>
                  <a:lnTo>
                    <a:pt x="127321" y="33936"/>
                  </a:lnTo>
                  <a:lnTo>
                    <a:pt x="152015" y="2332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A65A1EB-6158-402B-A13B-245F88620A22}"/>
                </a:ext>
              </a:extLst>
            </p:cNvPr>
            <p:cNvSpPr/>
            <p:nvPr/>
          </p:nvSpPr>
          <p:spPr>
            <a:xfrm>
              <a:off x="2654420" y="202112"/>
              <a:ext cx="226327" cy="159574"/>
            </a:xfrm>
            <a:custGeom>
              <a:avLst/>
              <a:gdLst/>
              <a:ahLst/>
              <a:cxnLst/>
              <a:rect l="0" t="0" r="0" b="0"/>
              <a:pathLst>
                <a:path w="226327" h="159574">
                  <a:moveTo>
                    <a:pt x="4126" y="0"/>
                  </a:moveTo>
                  <a:lnTo>
                    <a:pt x="0" y="12380"/>
                  </a:lnTo>
                  <a:lnTo>
                    <a:pt x="511" y="17754"/>
                  </a:lnTo>
                  <a:lnTo>
                    <a:pt x="5687" y="28332"/>
                  </a:lnTo>
                  <a:lnTo>
                    <a:pt x="46380" y="63708"/>
                  </a:lnTo>
                  <a:lnTo>
                    <a:pt x="59064" y="90086"/>
                  </a:lnTo>
                  <a:lnTo>
                    <a:pt x="60789" y="107409"/>
                  </a:lnTo>
                  <a:lnTo>
                    <a:pt x="54858" y="139643"/>
                  </a:lnTo>
                  <a:lnTo>
                    <a:pt x="43726" y="159034"/>
                  </a:lnTo>
                  <a:lnTo>
                    <a:pt x="40891" y="159573"/>
                  </a:lnTo>
                  <a:lnTo>
                    <a:pt x="39001" y="156478"/>
                  </a:lnTo>
                  <a:lnTo>
                    <a:pt x="37741" y="150960"/>
                  </a:lnTo>
                  <a:lnTo>
                    <a:pt x="39492" y="144690"/>
                  </a:lnTo>
                  <a:lnTo>
                    <a:pt x="48347" y="130813"/>
                  </a:lnTo>
                  <a:lnTo>
                    <a:pt x="108426" y="75211"/>
                  </a:lnTo>
                  <a:lnTo>
                    <a:pt x="163370" y="33688"/>
                  </a:lnTo>
                  <a:lnTo>
                    <a:pt x="166431" y="32823"/>
                  </a:lnTo>
                  <a:lnTo>
                    <a:pt x="167608" y="34838"/>
                  </a:lnTo>
                  <a:lnTo>
                    <a:pt x="167529" y="38772"/>
                  </a:lnTo>
                  <a:lnTo>
                    <a:pt x="146638" y="102038"/>
                  </a:lnTo>
                  <a:lnTo>
                    <a:pt x="146927" y="120494"/>
                  </a:lnTo>
                  <a:lnTo>
                    <a:pt x="152814" y="134455"/>
                  </a:lnTo>
                  <a:lnTo>
                    <a:pt x="165795" y="144115"/>
                  </a:lnTo>
                  <a:lnTo>
                    <a:pt x="174094" y="147900"/>
                  </a:lnTo>
                  <a:lnTo>
                    <a:pt x="190224" y="149802"/>
                  </a:lnTo>
                  <a:lnTo>
                    <a:pt x="198154" y="149101"/>
                  </a:lnTo>
                  <a:lnTo>
                    <a:pt x="211570" y="141411"/>
                  </a:lnTo>
                  <a:lnTo>
                    <a:pt x="217566" y="135733"/>
                  </a:lnTo>
                  <a:lnTo>
                    <a:pt x="224229" y="120210"/>
                  </a:lnTo>
                  <a:lnTo>
                    <a:pt x="226326" y="102659"/>
                  </a:lnTo>
                  <a:lnTo>
                    <a:pt x="224379" y="86221"/>
                  </a:lnTo>
                  <a:lnTo>
                    <a:pt x="220923" y="79938"/>
                  </a:lnTo>
                  <a:lnTo>
                    <a:pt x="198465" y="6218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66BA02-82DB-43A1-ACE1-07A9BF486858}"/>
                </a:ext>
              </a:extLst>
            </p:cNvPr>
            <p:cNvSpPr/>
            <p:nvPr/>
          </p:nvSpPr>
          <p:spPr>
            <a:xfrm>
              <a:off x="2955341" y="264300"/>
              <a:ext cx="239580" cy="85510"/>
            </a:xfrm>
            <a:custGeom>
              <a:avLst/>
              <a:gdLst/>
              <a:ahLst/>
              <a:cxnLst/>
              <a:rect l="0" t="0" r="0" b="0"/>
              <a:pathLst>
                <a:path w="239580" h="85510">
                  <a:moveTo>
                    <a:pt x="14146" y="0"/>
                  </a:moveTo>
                  <a:lnTo>
                    <a:pt x="700" y="56844"/>
                  </a:lnTo>
                  <a:lnTo>
                    <a:pt x="0" y="66399"/>
                  </a:lnTo>
                  <a:lnTo>
                    <a:pt x="1261" y="71042"/>
                  </a:lnTo>
                  <a:lnTo>
                    <a:pt x="3828" y="72409"/>
                  </a:lnTo>
                  <a:lnTo>
                    <a:pt x="7268" y="71593"/>
                  </a:lnTo>
                  <a:lnTo>
                    <a:pt x="13393" y="63777"/>
                  </a:lnTo>
                  <a:lnTo>
                    <a:pt x="36367" y="19312"/>
                  </a:lnTo>
                  <a:lnTo>
                    <a:pt x="41916" y="16329"/>
                  </a:lnTo>
                  <a:lnTo>
                    <a:pt x="54991" y="15319"/>
                  </a:lnTo>
                  <a:lnTo>
                    <a:pt x="61242" y="17986"/>
                  </a:lnTo>
                  <a:lnTo>
                    <a:pt x="72794" y="27859"/>
                  </a:lnTo>
                  <a:lnTo>
                    <a:pt x="98061" y="70360"/>
                  </a:lnTo>
                  <a:lnTo>
                    <a:pt x="102911" y="72819"/>
                  </a:lnTo>
                  <a:lnTo>
                    <a:pt x="107872" y="71866"/>
                  </a:lnTo>
                  <a:lnTo>
                    <a:pt x="117990" y="63898"/>
                  </a:lnTo>
                  <a:lnTo>
                    <a:pt x="159260" y="18357"/>
                  </a:lnTo>
                  <a:lnTo>
                    <a:pt x="183055" y="6783"/>
                  </a:lnTo>
                  <a:lnTo>
                    <a:pt x="191531" y="6249"/>
                  </a:lnTo>
                  <a:lnTo>
                    <a:pt x="207860" y="10263"/>
                  </a:lnTo>
                  <a:lnTo>
                    <a:pt x="214114" y="15479"/>
                  </a:lnTo>
                  <a:lnTo>
                    <a:pt x="227043" y="38464"/>
                  </a:lnTo>
                  <a:lnTo>
                    <a:pt x="236847" y="67579"/>
                  </a:lnTo>
                  <a:lnTo>
                    <a:pt x="239579" y="8550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3CE896-8129-4604-A858-9BC0C952F06B}"/>
              </a:ext>
            </a:extLst>
          </p:cNvPr>
          <p:cNvGrpSpPr/>
          <p:nvPr/>
        </p:nvGrpSpPr>
        <p:grpSpPr>
          <a:xfrm>
            <a:off x="4322081" y="103167"/>
            <a:ext cx="1247892" cy="316604"/>
            <a:chOff x="4322081" y="103167"/>
            <a:chExt cx="1247892" cy="3166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2DF78C2-014A-4063-9F4F-0A9BF2A7105A}"/>
                </a:ext>
              </a:extLst>
            </p:cNvPr>
            <p:cNvSpPr/>
            <p:nvPr/>
          </p:nvSpPr>
          <p:spPr>
            <a:xfrm>
              <a:off x="4322081" y="124376"/>
              <a:ext cx="342036" cy="74090"/>
            </a:xfrm>
            <a:custGeom>
              <a:avLst/>
              <a:gdLst/>
              <a:ahLst/>
              <a:cxnLst/>
              <a:rect l="0" t="0" r="0" b="0"/>
              <a:pathLst>
                <a:path w="342036" h="74090">
                  <a:moveTo>
                    <a:pt x="0" y="69962"/>
                  </a:moveTo>
                  <a:lnTo>
                    <a:pt x="12380" y="74089"/>
                  </a:lnTo>
                  <a:lnTo>
                    <a:pt x="62614" y="68799"/>
                  </a:lnTo>
                  <a:lnTo>
                    <a:pt x="116207" y="59368"/>
                  </a:lnTo>
                  <a:lnTo>
                    <a:pt x="172928" y="46611"/>
                  </a:lnTo>
                  <a:lnTo>
                    <a:pt x="230706" y="33682"/>
                  </a:lnTo>
                  <a:lnTo>
                    <a:pt x="293583" y="18138"/>
                  </a:lnTo>
                  <a:lnTo>
                    <a:pt x="342035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57994EE-8B5B-4457-93B8-3399C3953014}"/>
                </a:ext>
              </a:extLst>
            </p:cNvPr>
            <p:cNvSpPr/>
            <p:nvPr/>
          </p:nvSpPr>
          <p:spPr>
            <a:xfrm>
              <a:off x="4511613" y="139923"/>
              <a:ext cx="82543" cy="279848"/>
            </a:xfrm>
            <a:custGeom>
              <a:avLst/>
              <a:gdLst/>
              <a:ahLst/>
              <a:cxnLst/>
              <a:rect l="0" t="0" r="0" b="0"/>
              <a:pathLst>
                <a:path w="82543" h="279848">
                  <a:moveTo>
                    <a:pt x="82542" y="0"/>
                  </a:moveTo>
                  <a:lnTo>
                    <a:pt x="28443" y="10820"/>
                  </a:lnTo>
                  <a:lnTo>
                    <a:pt x="19701" y="14987"/>
                  </a:lnTo>
                  <a:lnTo>
                    <a:pt x="7684" y="26527"/>
                  </a:lnTo>
                  <a:lnTo>
                    <a:pt x="1766" y="42596"/>
                  </a:lnTo>
                  <a:lnTo>
                    <a:pt x="0" y="60391"/>
                  </a:lnTo>
                  <a:lnTo>
                    <a:pt x="4003" y="117326"/>
                  </a:lnTo>
                  <a:lnTo>
                    <a:pt x="10853" y="171369"/>
                  </a:lnTo>
                  <a:lnTo>
                    <a:pt x="20884" y="229388"/>
                  </a:lnTo>
                  <a:lnTo>
                    <a:pt x="26636" y="250511"/>
                  </a:lnTo>
                  <a:lnTo>
                    <a:pt x="43674" y="27984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E5EF021-15E7-4038-A296-B07146A77322}"/>
                </a:ext>
              </a:extLst>
            </p:cNvPr>
            <p:cNvSpPr/>
            <p:nvPr/>
          </p:nvSpPr>
          <p:spPr>
            <a:xfrm>
              <a:off x="4616481" y="180153"/>
              <a:ext cx="784085" cy="216130"/>
            </a:xfrm>
            <a:custGeom>
              <a:avLst/>
              <a:gdLst/>
              <a:ahLst/>
              <a:cxnLst/>
              <a:rect l="0" t="0" r="0" b="0"/>
              <a:pathLst>
                <a:path w="784085" h="216130">
                  <a:moveTo>
                    <a:pt x="94276" y="123015"/>
                  </a:moveTo>
                  <a:lnTo>
                    <a:pt x="79330" y="155474"/>
                  </a:lnTo>
                  <a:lnTo>
                    <a:pt x="79130" y="161928"/>
                  </a:lnTo>
                  <a:lnTo>
                    <a:pt x="81588" y="167959"/>
                  </a:lnTo>
                  <a:lnTo>
                    <a:pt x="85817" y="173707"/>
                  </a:lnTo>
                  <a:lnTo>
                    <a:pt x="92092" y="175811"/>
                  </a:lnTo>
                  <a:lnTo>
                    <a:pt x="108277" y="173543"/>
                  </a:lnTo>
                  <a:lnTo>
                    <a:pt x="136813" y="158428"/>
                  </a:lnTo>
                  <a:lnTo>
                    <a:pt x="150034" y="142496"/>
                  </a:lnTo>
                  <a:lnTo>
                    <a:pt x="154768" y="133411"/>
                  </a:lnTo>
                  <a:lnTo>
                    <a:pt x="156198" y="123900"/>
                  </a:lnTo>
                  <a:lnTo>
                    <a:pt x="153179" y="104118"/>
                  </a:lnTo>
                  <a:lnTo>
                    <a:pt x="141473" y="88416"/>
                  </a:lnTo>
                  <a:lnTo>
                    <a:pt x="133514" y="81811"/>
                  </a:lnTo>
                  <a:lnTo>
                    <a:pt x="110851" y="74471"/>
                  </a:lnTo>
                  <a:lnTo>
                    <a:pt x="75867" y="72643"/>
                  </a:lnTo>
                  <a:lnTo>
                    <a:pt x="56728" y="77307"/>
                  </a:lnTo>
                  <a:lnTo>
                    <a:pt x="20896" y="99111"/>
                  </a:lnTo>
                  <a:lnTo>
                    <a:pt x="8976" y="110663"/>
                  </a:lnTo>
                  <a:lnTo>
                    <a:pt x="798" y="124435"/>
                  </a:lnTo>
                  <a:lnTo>
                    <a:pt x="0" y="131735"/>
                  </a:lnTo>
                  <a:lnTo>
                    <a:pt x="3720" y="146756"/>
                  </a:lnTo>
                  <a:lnTo>
                    <a:pt x="15737" y="159766"/>
                  </a:lnTo>
                  <a:lnTo>
                    <a:pt x="23779" y="165654"/>
                  </a:lnTo>
                  <a:lnTo>
                    <a:pt x="41927" y="169892"/>
                  </a:lnTo>
                  <a:lnTo>
                    <a:pt x="61509" y="168033"/>
                  </a:lnTo>
                  <a:lnTo>
                    <a:pt x="90230" y="157275"/>
                  </a:lnTo>
                  <a:lnTo>
                    <a:pt x="110448" y="142283"/>
                  </a:lnTo>
                  <a:lnTo>
                    <a:pt x="121906" y="128987"/>
                  </a:lnTo>
                  <a:lnTo>
                    <a:pt x="128149" y="109834"/>
                  </a:lnTo>
                  <a:lnTo>
                    <a:pt x="130060" y="94700"/>
                  </a:lnTo>
                  <a:lnTo>
                    <a:pt x="129361" y="95501"/>
                  </a:lnTo>
                  <a:lnTo>
                    <a:pt x="128031" y="99490"/>
                  </a:lnTo>
                  <a:lnTo>
                    <a:pt x="131159" y="113135"/>
                  </a:lnTo>
                  <a:lnTo>
                    <a:pt x="139172" y="128988"/>
                  </a:lnTo>
                  <a:lnTo>
                    <a:pt x="172805" y="158713"/>
                  </a:lnTo>
                  <a:lnTo>
                    <a:pt x="190215" y="164792"/>
                  </a:lnTo>
                  <a:lnTo>
                    <a:pt x="199694" y="166413"/>
                  </a:lnTo>
                  <a:lnTo>
                    <a:pt x="207741" y="164903"/>
                  </a:lnTo>
                  <a:lnTo>
                    <a:pt x="221289" y="156315"/>
                  </a:lnTo>
                  <a:lnTo>
                    <a:pt x="230765" y="141558"/>
                  </a:lnTo>
                  <a:lnTo>
                    <a:pt x="236992" y="123482"/>
                  </a:lnTo>
                  <a:lnTo>
                    <a:pt x="239634" y="93882"/>
                  </a:lnTo>
                  <a:lnTo>
                    <a:pt x="230960" y="46732"/>
                  </a:lnTo>
                  <a:lnTo>
                    <a:pt x="232040" y="42793"/>
                  </a:lnTo>
                  <a:lnTo>
                    <a:pt x="235351" y="41894"/>
                  </a:lnTo>
                  <a:lnTo>
                    <a:pt x="295169" y="57543"/>
                  </a:lnTo>
                  <a:lnTo>
                    <a:pt x="341675" y="64521"/>
                  </a:lnTo>
                  <a:lnTo>
                    <a:pt x="347309" y="69335"/>
                  </a:lnTo>
                  <a:lnTo>
                    <a:pt x="353569" y="83898"/>
                  </a:lnTo>
                  <a:lnTo>
                    <a:pt x="361219" y="111520"/>
                  </a:lnTo>
                  <a:lnTo>
                    <a:pt x="365521" y="118807"/>
                  </a:lnTo>
                  <a:lnTo>
                    <a:pt x="377210" y="129206"/>
                  </a:lnTo>
                  <a:lnTo>
                    <a:pt x="393345" y="134404"/>
                  </a:lnTo>
                  <a:lnTo>
                    <a:pt x="424157" y="135026"/>
                  </a:lnTo>
                  <a:lnTo>
                    <a:pt x="458334" y="127437"/>
                  </a:lnTo>
                  <a:lnTo>
                    <a:pt x="485735" y="114248"/>
                  </a:lnTo>
                  <a:lnTo>
                    <a:pt x="504794" y="97097"/>
                  </a:lnTo>
                  <a:lnTo>
                    <a:pt x="515117" y="82129"/>
                  </a:lnTo>
                  <a:lnTo>
                    <a:pt x="522584" y="63960"/>
                  </a:lnTo>
                  <a:lnTo>
                    <a:pt x="524175" y="44369"/>
                  </a:lnTo>
                  <a:lnTo>
                    <a:pt x="521140" y="25009"/>
                  </a:lnTo>
                  <a:lnTo>
                    <a:pt x="514032" y="7767"/>
                  </a:lnTo>
                  <a:lnTo>
                    <a:pt x="507991" y="2997"/>
                  </a:lnTo>
                  <a:lnTo>
                    <a:pt x="492066" y="0"/>
                  </a:lnTo>
                  <a:lnTo>
                    <a:pt x="485573" y="2137"/>
                  </a:lnTo>
                  <a:lnTo>
                    <a:pt x="480382" y="6153"/>
                  </a:lnTo>
                  <a:lnTo>
                    <a:pt x="476056" y="11422"/>
                  </a:lnTo>
                  <a:lnTo>
                    <a:pt x="473554" y="28792"/>
                  </a:lnTo>
                  <a:lnTo>
                    <a:pt x="476185" y="49180"/>
                  </a:lnTo>
                  <a:lnTo>
                    <a:pt x="487378" y="74362"/>
                  </a:lnTo>
                  <a:lnTo>
                    <a:pt x="502498" y="93148"/>
                  </a:lnTo>
                  <a:lnTo>
                    <a:pt x="561604" y="136861"/>
                  </a:lnTo>
                  <a:lnTo>
                    <a:pt x="580098" y="149034"/>
                  </a:lnTo>
                  <a:lnTo>
                    <a:pt x="594075" y="163082"/>
                  </a:lnTo>
                  <a:lnTo>
                    <a:pt x="597629" y="171319"/>
                  </a:lnTo>
                  <a:lnTo>
                    <a:pt x="599275" y="189685"/>
                  </a:lnTo>
                  <a:lnTo>
                    <a:pt x="594824" y="204757"/>
                  </a:lnTo>
                  <a:lnTo>
                    <a:pt x="591219" y="211195"/>
                  </a:lnTo>
                  <a:lnTo>
                    <a:pt x="586224" y="214623"/>
                  </a:lnTo>
                  <a:lnTo>
                    <a:pt x="573765" y="216129"/>
                  </a:lnTo>
                  <a:lnTo>
                    <a:pt x="552183" y="207994"/>
                  </a:lnTo>
                  <a:lnTo>
                    <a:pt x="548108" y="201260"/>
                  </a:lnTo>
                  <a:lnTo>
                    <a:pt x="545885" y="182263"/>
                  </a:lnTo>
                  <a:lnTo>
                    <a:pt x="552381" y="164030"/>
                  </a:lnTo>
                  <a:lnTo>
                    <a:pt x="563906" y="148154"/>
                  </a:lnTo>
                  <a:lnTo>
                    <a:pt x="584963" y="130367"/>
                  </a:lnTo>
                  <a:lnTo>
                    <a:pt x="646234" y="100935"/>
                  </a:lnTo>
                  <a:lnTo>
                    <a:pt x="707667" y="73847"/>
                  </a:lnTo>
                  <a:lnTo>
                    <a:pt x="760454" y="50905"/>
                  </a:lnTo>
                  <a:lnTo>
                    <a:pt x="783066" y="31899"/>
                  </a:lnTo>
                  <a:lnTo>
                    <a:pt x="784084" y="27722"/>
                  </a:lnTo>
                  <a:lnTo>
                    <a:pt x="782172" y="24073"/>
                  </a:lnTo>
                  <a:lnTo>
                    <a:pt x="778306" y="20777"/>
                  </a:lnTo>
                  <a:lnTo>
                    <a:pt x="764797" y="19418"/>
                  </a:lnTo>
                  <a:lnTo>
                    <a:pt x="723847" y="29710"/>
                  </a:lnTo>
                  <a:lnTo>
                    <a:pt x="706332" y="43254"/>
                  </a:lnTo>
                  <a:lnTo>
                    <a:pt x="694517" y="60790"/>
                  </a:lnTo>
                  <a:lnTo>
                    <a:pt x="689266" y="80100"/>
                  </a:lnTo>
                  <a:lnTo>
                    <a:pt x="691538" y="97895"/>
                  </a:lnTo>
                  <a:lnTo>
                    <a:pt x="694563" y="106268"/>
                  </a:lnTo>
                  <a:lnTo>
                    <a:pt x="700898" y="112714"/>
                  </a:lnTo>
                  <a:lnTo>
                    <a:pt x="739479" y="13078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56B4B5-D451-4F28-8DE8-536ED32A0D3C}"/>
                </a:ext>
              </a:extLst>
            </p:cNvPr>
            <p:cNvSpPr/>
            <p:nvPr/>
          </p:nvSpPr>
          <p:spPr>
            <a:xfrm>
              <a:off x="5542525" y="103167"/>
              <a:ext cx="27448" cy="176681"/>
            </a:xfrm>
            <a:custGeom>
              <a:avLst/>
              <a:gdLst/>
              <a:ahLst/>
              <a:cxnLst/>
              <a:rect l="0" t="0" r="0" b="0"/>
              <a:pathLst>
                <a:path w="27448" h="176681">
                  <a:moveTo>
                    <a:pt x="23321" y="13436"/>
                  </a:moveTo>
                  <a:lnTo>
                    <a:pt x="27447" y="1056"/>
                  </a:lnTo>
                  <a:lnTo>
                    <a:pt x="26936" y="0"/>
                  </a:lnTo>
                  <a:lnTo>
                    <a:pt x="21760" y="5737"/>
                  </a:lnTo>
                  <a:lnTo>
                    <a:pt x="13261" y="31788"/>
                  </a:lnTo>
                  <a:lnTo>
                    <a:pt x="6193" y="93428"/>
                  </a:lnTo>
                  <a:lnTo>
                    <a:pt x="543" y="155104"/>
                  </a:lnTo>
                  <a:lnTo>
                    <a:pt x="0" y="17668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3DE0D65-C68C-4AD2-BB19-F80FC0ACC473}"/>
                </a:ext>
              </a:extLst>
            </p:cNvPr>
            <p:cNvSpPr/>
            <p:nvPr/>
          </p:nvSpPr>
          <p:spPr>
            <a:xfrm>
              <a:off x="5410375" y="217659"/>
              <a:ext cx="116604" cy="7774"/>
            </a:xfrm>
            <a:custGeom>
              <a:avLst/>
              <a:gdLst/>
              <a:ahLst/>
              <a:cxnLst/>
              <a:rect l="0" t="0" r="0" b="0"/>
              <a:pathLst>
                <a:path w="116604" h="7774">
                  <a:moveTo>
                    <a:pt x="0" y="7773"/>
                  </a:moveTo>
                  <a:lnTo>
                    <a:pt x="20345" y="2431"/>
                  </a:lnTo>
                  <a:lnTo>
                    <a:pt x="68766" y="480"/>
                  </a:lnTo>
                  <a:lnTo>
                    <a:pt x="116603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7B3F95-D334-4E7D-8D6F-E0702AE00F68}"/>
              </a:ext>
            </a:extLst>
          </p:cNvPr>
          <p:cNvGrpSpPr/>
          <p:nvPr/>
        </p:nvGrpSpPr>
        <p:grpSpPr>
          <a:xfrm>
            <a:off x="6770743" y="72178"/>
            <a:ext cx="1057200" cy="316483"/>
            <a:chOff x="6770743" y="72178"/>
            <a:chExt cx="1057200" cy="31648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76FF7E3-B4A8-4444-83D3-DB1372769F4C}"/>
                </a:ext>
              </a:extLst>
            </p:cNvPr>
            <p:cNvSpPr/>
            <p:nvPr/>
          </p:nvSpPr>
          <p:spPr>
            <a:xfrm>
              <a:off x="6770743" y="72178"/>
              <a:ext cx="181402" cy="316483"/>
            </a:xfrm>
            <a:custGeom>
              <a:avLst/>
              <a:gdLst/>
              <a:ahLst/>
              <a:cxnLst/>
              <a:rect l="0" t="0" r="0" b="0"/>
              <a:pathLst>
                <a:path w="181402" h="316483">
                  <a:moveTo>
                    <a:pt x="46640" y="230990"/>
                  </a:moveTo>
                  <a:lnTo>
                    <a:pt x="54893" y="222736"/>
                  </a:lnTo>
                  <a:lnTo>
                    <a:pt x="57325" y="223760"/>
                  </a:lnTo>
                  <a:lnTo>
                    <a:pt x="60026" y="234110"/>
                  </a:lnTo>
                  <a:lnTo>
                    <a:pt x="53293" y="259362"/>
                  </a:lnTo>
                  <a:lnTo>
                    <a:pt x="29309" y="316482"/>
                  </a:lnTo>
                  <a:lnTo>
                    <a:pt x="44006" y="254078"/>
                  </a:lnTo>
                  <a:lnTo>
                    <a:pt x="56999" y="191377"/>
                  </a:lnTo>
                  <a:lnTo>
                    <a:pt x="69960" y="129494"/>
                  </a:lnTo>
                  <a:lnTo>
                    <a:pt x="82917" y="71302"/>
                  </a:lnTo>
                  <a:lnTo>
                    <a:pt x="99328" y="15303"/>
                  </a:lnTo>
                  <a:lnTo>
                    <a:pt x="107774" y="2403"/>
                  </a:lnTo>
                  <a:lnTo>
                    <a:pt x="112444" y="0"/>
                  </a:lnTo>
                  <a:lnTo>
                    <a:pt x="117285" y="125"/>
                  </a:lnTo>
                  <a:lnTo>
                    <a:pt x="122239" y="1936"/>
                  </a:lnTo>
                  <a:lnTo>
                    <a:pt x="130048" y="10857"/>
                  </a:lnTo>
                  <a:lnTo>
                    <a:pt x="144829" y="46850"/>
                  </a:lnTo>
                  <a:lnTo>
                    <a:pt x="153898" y="100897"/>
                  </a:lnTo>
                  <a:lnTo>
                    <a:pt x="163718" y="159337"/>
                  </a:lnTo>
                  <a:lnTo>
                    <a:pt x="178833" y="221521"/>
                  </a:lnTo>
                  <a:lnTo>
                    <a:pt x="181401" y="246647"/>
                  </a:lnTo>
                  <a:lnTo>
                    <a:pt x="176783" y="266451"/>
                  </a:lnTo>
                  <a:lnTo>
                    <a:pt x="172270" y="271042"/>
                  </a:lnTo>
                  <a:lnTo>
                    <a:pt x="166670" y="272374"/>
                  </a:lnTo>
                  <a:lnTo>
                    <a:pt x="108659" y="256696"/>
                  </a:lnTo>
                  <a:lnTo>
                    <a:pt x="46634" y="236164"/>
                  </a:lnTo>
                  <a:lnTo>
                    <a:pt x="12794" y="225806"/>
                  </a:lnTo>
                  <a:lnTo>
                    <a:pt x="0" y="21544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55881F-FBD5-4F3E-9D6A-8322FBAFF577}"/>
                </a:ext>
              </a:extLst>
            </p:cNvPr>
            <p:cNvSpPr/>
            <p:nvPr/>
          </p:nvSpPr>
          <p:spPr>
            <a:xfrm>
              <a:off x="7026680" y="236007"/>
              <a:ext cx="132740" cy="111569"/>
            </a:xfrm>
            <a:custGeom>
              <a:avLst/>
              <a:gdLst/>
              <a:ahLst/>
              <a:cxnLst/>
              <a:rect l="0" t="0" r="0" b="0"/>
              <a:pathLst>
                <a:path w="132740" h="111569">
                  <a:moveTo>
                    <a:pt x="16136" y="28293"/>
                  </a:moveTo>
                  <a:lnTo>
                    <a:pt x="68675" y="6654"/>
                  </a:lnTo>
                  <a:lnTo>
                    <a:pt x="71027" y="3502"/>
                  </a:lnTo>
                  <a:lnTo>
                    <a:pt x="69140" y="1401"/>
                  </a:lnTo>
                  <a:lnTo>
                    <a:pt x="64428" y="0"/>
                  </a:lnTo>
                  <a:lnTo>
                    <a:pt x="49979" y="3050"/>
                  </a:lnTo>
                  <a:lnTo>
                    <a:pt x="27027" y="14480"/>
                  </a:lnTo>
                  <a:lnTo>
                    <a:pt x="14930" y="25609"/>
                  </a:lnTo>
                  <a:lnTo>
                    <a:pt x="3796" y="42071"/>
                  </a:lnTo>
                  <a:lnTo>
                    <a:pt x="0" y="60904"/>
                  </a:lnTo>
                  <a:lnTo>
                    <a:pt x="196" y="70763"/>
                  </a:lnTo>
                  <a:lnTo>
                    <a:pt x="3781" y="79063"/>
                  </a:lnTo>
                  <a:lnTo>
                    <a:pt x="16979" y="92892"/>
                  </a:lnTo>
                  <a:lnTo>
                    <a:pt x="39706" y="106263"/>
                  </a:lnTo>
                  <a:lnTo>
                    <a:pt x="79358" y="111568"/>
                  </a:lnTo>
                  <a:lnTo>
                    <a:pt x="132739" y="10602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950AE00-3DCA-4EF5-9642-2BCE9353A3D7}"/>
                </a:ext>
              </a:extLst>
            </p:cNvPr>
            <p:cNvSpPr/>
            <p:nvPr/>
          </p:nvSpPr>
          <p:spPr>
            <a:xfrm>
              <a:off x="7230116" y="172225"/>
              <a:ext cx="130760" cy="193132"/>
            </a:xfrm>
            <a:custGeom>
              <a:avLst/>
              <a:gdLst/>
              <a:ahLst/>
              <a:cxnLst/>
              <a:rect l="0" t="0" r="0" b="0"/>
              <a:pathLst>
                <a:path w="130760" h="193132">
                  <a:moveTo>
                    <a:pt x="22585" y="68754"/>
                  </a:moveTo>
                  <a:lnTo>
                    <a:pt x="18459" y="5397"/>
                  </a:lnTo>
                  <a:lnTo>
                    <a:pt x="15515" y="604"/>
                  </a:lnTo>
                  <a:lnTo>
                    <a:pt x="11826" y="0"/>
                  </a:lnTo>
                  <a:lnTo>
                    <a:pt x="7638" y="2189"/>
                  </a:lnTo>
                  <a:lnTo>
                    <a:pt x="2987" y="18440"/>
                  </a:lnTo>
                  <a:lnTo>
                    <a:pt x="0" y="71100"/>
                  </a:lnTo>
                  <a:lnTo>
                    <a:pt x="7817" y="126037"/>
                  </a:lnTo>
                  <a:lnTo>
                    <a:pt x="13429" y="171432"/>
                  </a:lnTo>
                  <a:lnTo>
                    <a:pt x="13026" y="176074"/>
                  </a:lnTo>
                  <a:lnTo>
                    <a:pt x="11895" y="176577"/>
                  </a:lnTo>
                  <a:lnTo>
                    <a:pt x="10275" y="174322"/>
                  </a:lnTo>
                  <a:lnTo>
                    <a:pt x="7997" y="150513"/>
                  </a:lnTo>
                  <a:lnTo>
                    <a:pt x="15621" y="89694"/>
                  </a:lnTo>
                  <a:lnTo>
                    <a:pt x="29602" y="45280"/>
                  </a:lnTo>
                  <a:lnTo>
                    <a:pt x="47984" y="18709"/>
                  </a:lnTo>
                  <a:lnTo>
                    <a:pt x="62377" y="8220"/>
                  </a:lnTo>
                  <a:lnTo>
                    <a:pt x="70706" y="6805"/>
                  </a:lnTo>
                  <a:lnTo>
                    <a:pt x="89174" y="9839"/>
                  </a:lnTo>
                  <a:lnTo>
                    <a:pt x="104291" y="21553"/>
                  </a:lnTo>
                  <a:lnTo>
                    <a:pt x="120211" y="45268"/>
                  </a:lnTo>
                  <a:lnTo>
                    <a:pt x="126435" y="62634"/>
                  </a:lnTo>
                  <a:lnTo>
                    <a:pt x="130759" y="121478"/>
                  </a:lnTo>
                  <a:lnTo>
                    <a:pt x="125175" y="172413"/>
                  </a:lnTo>
                  <a:lnTo>
                    <a:pt x="123641" y="19313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97D0D7-13F7-4BE6-8CCF-AEDAA2C33CF9}"/>
                </a:ext>
              </a:extLst>
            </p:cNvPr>
            <p:cNvSpPr/>
            <p:nvPr/>
          </p:nvSpPr>
          <p:spPr>
            <a:xfrm>
              <a:off x="7427013" y="139923"/>
              <a:ext cx="4480" cy="54416"/>
            </a:xfrm>
            <a:custGeom>
              <a:avLst/>
              <a:gdLst/>
              <a:ahLst/>
              <a:cxnLst/>
              <a:rect l="0" t="0" r="0" b="0"/>
              <a:pathLst>
                <a:path w="4480" h="54416">
                  <a:moveTo>
                    <a:pt x="4479" y="54415"/>
                  </a:moveTo>
                  <a:lnTo>
                    <a:pt x="2175" y="22895"/>
                  </a:lnTo>
                  <a:lnTo>
                    <a:pt x="0" y="10176"/>
                  </a:lnTo>
                  <a:lnTo>
                    <a:pt x="630" y="6784"/>
                  </a:lnTo>
                  <a:lnTo>
                    <a:pt x="4479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4E438FA-883B-4775-80DA-574B9374ED79}"/>
                </a:ext>
              </a:extLst>
            </p:cNvPr>
            <p:cNvSpPr/>
            <p:nvPr/>
          </p:nvSpPr>
          <p:spPr>
            <a:xfrm>
              <a:off x="7474865" y="178791"/>
              <a:ext cx="92444" cy="142166"/>
            </a:xfrm>
            <a:custGeom>
              <a:avLst/>
              <a:gdLst/>
              <a:ahLst/>
              <a:cxnLst/>
              <a:rect l="0" t="0" r="0" b="0"/>
              <a:pathLst>
                <a:path w="92444" h="142166">
                  <a:moveTo>
                    <a:pt x="34363" y="0"/>
                  </a:moveTo>
                  <a:lnTo>
                    <a:pt x="6490" y="63322"/>
                  </a:lnTo>
                  <a:lnTo>
                    <a:pt x="0" y="90931"/>
                  </a:lnTo>
                  <a:lnTo>
                    <a:pt x="1240" y="107784"/>
                  </a:lnTo>
                  <a:lnTo>
                    <a:pt x="6974" y="121609"/>
                  </a:lnTo>
                  <a:lnTo>
                    <a:pt x="10921" y="127714"/>
                  </a:lnTo>
                  <a:lnTo>
                    <a:pt x="22217" y="136800"/>
                  </a:lnTo>
                  <a:lnTo>
                    <a:pt x="28856" y="140433"/>
                  </a:lnTo>
                  <a:lnTo>
                    <a:pt x="47750" y="142165"/>
                  </a:lnTo>
                  <a:lnTo>
                    <a:pt x="67951" y="139192"/>
                  </a:lnTo>
                  <a:lnTo>
                    <a:pt x="82688" y="132113"/>
                  </a:lnTo>
                  <a:lnTo>
                    <a:pt x="87309" y="126079"/>
                  </a:lnTo>
                  <a:lnTo>
                    <a:pt x="92443" y="110162"/>
                  </a:lnTo>
                  <a:lnTo>
                    <a:pt x="90118" y="93875"/>
                  </a:lnTo>
                  <a:lnTo>
                    <a:pt x="79098" y="72441"/>
                  </a:lnTo>
                  <a:lnTo>
                    <a:pt x="69792" y="61563"/>
                  </a:lnTo>
                  <a:lnTo>
                    <a:pt x="49910" y="4664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03B9003-F7BD-4398-BE23-15451681F014}"/>
                </a:ext>
              </a:extLst>
            </p:cNvPr>
            <p:cNvSpPr/>
            <p:nvPr/>
          </p:nvSpPr>
          <p:spPr>
            <a:xfrm>
              <a:off x="7672471" y="217659"/>
              <a:ext cx="155472" cy="126767"/>
            </a:xfrm>
            <a:custGeom>
              <a:avLst/>
              <a:gdLst/>
              <a:ahLst/>
              <a:cxnLst/>
              <a:rect l="0" t="0" r="0" b="0"/>
              <a:pathLst>
                <a:path w="155472" h="126767">
                  <a:moveTo>
                    <a:pt x="0" y="0"/>
                  </a:moveTo>
                  <a:lnTo>
                    <a:pt x="16507" y="0"/>
                  </a:lnTo>
                  <a:lnTo>
                    <a:pt x="29219" y="4606"/>
                  </a:lnTo>
                  <a:lnTo>
                    <a:pt x="35026" y="8253"/>
                  </a:lnTo>
                  <a:lnTo>
                    <a:pt x="43783" y="19215"/>
                  </a:lnTo>
                  <a:lnTo>
                    <a:pt x="47327" y="25766"/>
                  </a:lnTo>
                  <a:lnTo>
                    <a:pt x="48962" y="39954"/>
                  </a:lnTo>
                  <a:lnTo>
                    <a:pt x="42973" y="74303"/>
                  </a:lnTo>
                  <a:lnTo>
                    <a:pt x="21387" y="126766"/>
                  </a:lnTo>
                  <a:lnTo>
                    <a:pt x="22895" y="125970"/>
                  </a:lnTo>
                  <a:lnTo>
                    <a:pt x="63499" y="64795"/>
                  </a:lnTo>
                  <a:lnTo>
                    <a:pt x="85898" y="41367"/>
                  </a:lnTo>
                  <a:lnTo>
                    <a:pt x="101228" y="31917"/>
                  </a:lnTo>
                  <a:lnTo>
                    <a:pt x="118983" y="29444"/>
                  </a:lnTo>
                  <a:lnTo>
                    <a:pt x="128554" y="29994"/>
                  </a:lnTo>
                  <a:lnTo>
                    <a:pt x="135799" y="32952"/>
                  </a:lnTo>
                  <a:lnTo>
                    <a:pt x="146153" y="43148"/>
                  </a:lnTo>
                  <a:lnTo>
                    <a:pt x="151330" y="54014"/>
                  </a:lnTo>
                  <a:lnTo>
                    <a:pt x="155471" y="6996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CCEE34-D3B9-42C7-9133-FCF1B1C28872}"/>
              </a:ext>
            </a:extLst>
          </p:cNvPr>
          <p:cNvGrpSpPr/>
          <p:nvPr/>
        </p:nvGrpSpPr>
        <p:grpSpPr>
          <a:xfrm>
            <a:off x="196010" y="693462"/>
            <a:ext cx="978333" cy="247136"/>
            <a:chOff x="196010" y="693462"/>
            <a:chExt cx="978333" cy="247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B39F37-2916-4DA6-AB7D-6BF3E4D70E3E}"/>
                </a:ext>
              </a:extLst>
            </p:cNvPr>
            <p:cNvSpPr/>
            <p:nvPr/>
          </p:nvSpPr>
          <p:spPr>
            <a:xfrm>
              <a:off x="196010" y="693462"/>
              <a:ext cx="161573" cy="247136"/>
            </a:xfrm>
            <a:custGeom>
              <a:avLst/>
              <a:gdLst/>
              <a:ahLst/>
              <a:cxnLst/>
              <a:rect l="0" t="0" r="0" b="0"/>
              <a:pathLst>
                <a:path w="161573" h="247136">
                  <a:moveTo>
                    <a:pt x="130478" y="52797"/>
                  </a:moveTo>
                  <a:lnTo>
                    <a:pt x="134605" y="40417"/>
                  </a:lnTo>
                  <a:lnTo>
                    <a:pt x="134328" y="27429"/>
                  </a:lnTo>
                  <a:lnTo>
                    <a:pt x="133044" y="20338"/>
                  </a:lnTo>
                  <a:lnTo>
                    <a:pt x="122406" y="7852"/>
                  </a:lnTo>
                  <a:lnTo>
                    <a:pt x="114732" y="2104"/>
                  </a:lnTo>
                  <a:lnTo>
                    <a:pt x="107025" y="0"/>
                  </a:lnTo>
                  <a:lnTo>
                    <a:pt x="91551" y="2268"/>
                  </a:lnTo>
                  <a:lnTo>
                    <a:pt x="72399" y="13257"/>
                  </a:lnTo>
                  <a:lnTo>
                    <a:pt x="45169" y="39806"/>
                  </a:lnTo>
                  <a:lnTo>
                    <a:pt x="16196" y="84115"/>
                  </a:lnTo>
                  <a:lnTo>
                    <a:pt x="3969" y="115029"/>
                  </a:lnTo>
                  <a:lnTo>
                    <a:pt x="0" y="150699"/>
                  </a:lnTo>
                  <a:lnTo>
                    <a:pt x="7077" y="185836"/>
                  </a:lnTo>
                  <a:lnTo>
                    <a:pt x="17764" y="202904"/>
                  </a:lnTo>
                  <a:lnTo>
                    <a:pt x="24241" y="209874"/>
                  </a:lnTo>
                  <a:lnTo>
                    <a:pt x="42954" y="217619"/>
                  </a:lnTo>
                  <a:lnTo>
                    <a:pt x="64803" y="219333"/>
                  </a:lnTo>
                  <a:lnTo>
                    <a:pt x="86030" y="214337"/>
                  </a:lnTo>
                  <a:lnTo>
                    <a:pt x="102374" y="201752"/>
                  </a:lnTo>
                  <a:lnTo>
                    <a:pt x="126942" y="173775"/>
                  </a:lnTo>
                  <a:lnTo>
                    <a:pt x="130712" y="174044"/>
                  </a:lnTo>
                  <a:lnTo>
                    <a:pt x="133225" y="178542"/>
                  </a:lnTo>
                  <a:lnTo>
                    <a:pt x="144659" y="220699"/>
                  </a:lnTo>
                  <a:lnTo>
                    <a:pt x="161572" y="24713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E86213-EB2C-4E81-A5D3-41B7F992B7AB}"/>
                </a:ext>
              </a:extLst>
            </p:cNvPr>
            <p:cNvSpPr/>
            <p:nvPr/>
          </p:nvSpPr>
          <p:spPr>
            <a:xfrm>
              <a:off x="417032" y="800370"/>
              <a:ext cx="276063" cy="132454"/>
            </a:xfrm>
            <a:custGeom>
              <a:avLst/>
              <a:gdLst/>
              <a:ahLst/>
              <a:cxnLst/>
              <a:rect l="0" t="0" r="0" b="0"/>
              <a:pathLst>
                <a:path w="276063" h="132454">
                  <a:moveTo>
                    <a:pt x="57153" y="62492"/>
                  </a:moveTo>
                  <a:lnTo>
                    <a:pt x="48900" y="70745"/>
                  </a:lnTo>
                  <a:lnTo>
                    <a:pt x="48196" y="74904"/>
                  </a:lnTo>
                  <a:lnTo>
                    <a:pt x="49454" y="79403"/>
                  </a:lnTo>
                  <a:lnTo>
                    <a:pt x="52021" y="84131"/>
                  </a:lnTo>
                  <a:lnTo>
                    <a:pt x="56323" y="85555"/>
                  </a:lnTo>
                  <a:lnTo>
                    <a:pt x="68012" y="82531"/>
                  </a:lnTo>
                  <a:lnTo>
                    <a:pt x="85035" y="71116"/>
                  </a:lnTo>
                  <a:lnTo>
                    <a:pt x="96892" y="52667"/>
                  </a:lnTo>
                  <a:lnTo>
                    <a:pt x="98424" y="38259"/>
                  </a:lnTo>
                  <a:lnTo>
                    <a:pt x="95361" y="24082"/>
                  </a:lnTo>
                  <a:lnTo>
                    <a:pt x="88242" y="12023"/>
                  </a:lnTo>
                  <a:lnTo>
                    <a:pt x="82198" y="8117"/>
                  </a:lnTo>
                  <a:lnTo>
                    <a:pt x="66269" y="3776"/>
                  </a:lnTo>
                  <a:lnTo>
                    <a:pt x="47673" y="6453"/>
                  </a:lnTo>
                  <a:lnTo>
                    <a:pt x="37877" y="9586"/>
                  </a:lnTo>
                  <a:lnTo>
                    <a:pt x="20083" y="22279"/>
                  </a:lnTo>
                  <a:lnTo>
                    <a:pt x="11710" y="30501"/>
                  </a:lnTo>
                  <a:lnTo>
                    <a:pt x="2407" y="51152"/>
                  </a:lnTo>
                  <a:lnTo>
                    <a:pt x="0" y="72999"/>
                  </a:lnTo>
                  <a:lnTo>
                    <a:pt x="4688" y="91346"/>
                  </a:lnTo>
                  <a:lnTo>
                    <a:pt x="10085" y="97275"/>
                  </a:lnTo>
                  <a:lnTo>
                    <a:pt x="25293" y="103863"/>
                  </a:lnTo>
                  <a:lnTo>
                    <a:pt x="53279" y="103445"/>
                  </a:lnTo>
                  <a:lnTo>
                    <a:pt x="79326" y="93724"/>
                  </a:lnTo>
                  <a:lnTo>
                    <a:pt x="99328" y="75776"/>
                  </a:lnTo>
                  <a:lnTo>
                    <a:pt x="106128" y="59183"/>
                  </a:lnTo>
                  <a:lnTo>
                    <a:pt x="108286" y="41155"/>
                  </a:lnTo>
                  <a:lnTo>
                    <a:pt x="106367" y="24506"/>
                  </a:lnTo>
                  <a:lnTo>
                    <a:pt x="105509" y="22484"/>
                  </a:lnTo>
                  <a:lnTo>
                    <a:pt x="104557" y="29452"/>
                  </a:lnTo>
                  <a:lnTo>
                    <a:pt x="108147" y="52798"/>
                  </a:lnTo>
                  <a:lnTo>
                    <a:pt x="116957" y="67108"/>
                  </a:lnTo>
                  <a:lnTo>
                    <a:pt x="122934" y="73343"/>
                  </a:lnTo>
                  <a:lnTo>
                    <a:pt x="130374" y="76636"/>
                  </a:lnTo>
                  <a:lnTo>
                    <a:pt x="147853" y="77991"/>
                  </a:lnTo>
                  <a:lnTo>
                    <a:pt x="162532" y="73411"/>
                  </a:lnTo>
                  <a:lnTo>
                    <a:pt x="174814" y="64753"/>
                  </a:lnTo>
                  <a:lnTo>
                    <a:pt x="190576" y="45311"/>
                  </a:lnTo>
                  <a:lnTo>
                    <a:pt x="197930" y="30672"/>
                  </a:lnTo>
                  <a:lnTo>
                    <a:pt x="199471" y="13224"/>
                  </a:lnTo>
                  <a:lnTo>
                    <a:pt x="198673" y="3735"/>
                  </a:lnTo>
                  <a:lnTo>
                    <a:pt x="197277" y="0"/>
                  </a:lnTo>
                  <a:lnTo>
                    <a:pt x="195483" y="101"/>
                  </a:lnTo>
                  <a:lnTo>
                    <a:pt x="193423" y="2760"/>
                  </a:lnTo>
                  <a:lnTo>
                    <a:pt x="193777" y="6259"/>
                  </a:lnTo>
                  <a:lnTo>
                    <a:pt x="198777" y="14755"/>
                  </a:lnTo>
                  <a:lnTo>
                    <a:pt x="211364" y="21985"/>
                  </a:lnTo>
                  <a:lnTo>
                    <a:pt x="256851" y="41330"/>
                  </a:lnTo>
                  <a:lnTo>
                    <a:pt x="267693" y="51359"/>
                  </a:lnTo>
                  <a:lnTo>
                    <a:pt x="275391" y="64454"/>
                  </a:lnTo>
                  <a:lnTo>
                    <a:pt x="276062" y="71573"/>
                  </a:lnTo>
                  <a:lnTo>
                    <a:pt x="272200" y="86393"/>
                  </a:lnTo>
                  <a:lnTo>
                    <a:pt x="260314" y="105178"/>
                  </a:lnTo>
                  <a:lnTo>
                    <a:pt x="228171" y="13245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7EB227-CAF7-4EDC-8C02-51B181754D34}"/>
                </a:ext>
              </a:extLst>
            </p:cNvPr>
            <p:cNvSpPr/>
            <p:nvPr/>
          </p:nvSpPr>
          <p:spPr>
            <a:xfrm>
              <a:off x="730712" y="707391"/>
              <a:ext cx="23321" cy="194339"/>
            </a:xfrm>
            <a:custGeom>
              <a:avLst/>
              <a:gdLst/>
              <a:ahLst/>
              <a:cxnLst/>
              <a:rect l="0" t="0" r="0" b="0"/>
              <a:pathLst>
                <a:path w="23321" h="194339">
                  <a:moveTo>
                    <a:pt x="0" y="0"/>
                  </a:moveTo>
                  <a:lnTo>
                    <a:pt x="5342" y="20346"/>
                  </a:lnTo>
                  <a:lnTo>
                    <a:pt x="7453" y="80585"/>
                  </a:lnTo>
                  <a:lnTo>
                    <a:pt x="13052" y="133417"/>
                  </a:lnTo>
                  <a:lnTo>
                    <a:pt x="23320" y="19433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01D6132-585B-45C5-A2CB-9869ED52FC82}"/>
                </a:ext>
              </a:extLst>
            </p:cNvPr>
            <p:cNvSpPr/>
            <p:nvPr/>
          </p:nvSpPr>
          <p:spPr>
            <a:xfrm>
              <a:off x="700738" y="777353"/>
              <a:ext cx="76616" cy="69962"/>
            </a:xfrm>
            <a:custGeom>
              <a:avLst/>
              <a:gdLst/>
              <a:ahLst/>
              <a:cxnLst/>
              <a:rect l="0" t="0" r="0" b="0"/>
              <a:pathLst>
                <a:path w="76616" h="69962">
                  <a:moveTo>
                    <a:pt x="22200" y="69961"/>
                  </a:moveTo>
                  <a:lnTo>
                    <a:pt x="561" y="48322"/>
                  </a:lnTo>
                  <a:lnTo>
                    <a:pt x="0" y="42579"/>
                  </a:lnTo>
                  <a:lnTo>
                    <a:pt x="6287" y="29289"/>
                  </a:lnTo>
                  <a:lnTo>
                    <a:pt x="17719" y="19351"/>
                  </a:lnTo>
                  <a:lnTo>
                    <a:pt x="50298" y="5934"/>
                  </a:lnTo>
                  <a:lnTo>
                    <a:pt x="76615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A2B780E-46DA-407B-ABC8-AE4371113734}"/>
                </a:ext>
              </a:extLst>
            </p:cNvPr>
            <p:cNvSpPr/>
            <p:nvPr/>
          </p:nvSpPr>
          <p:spPr>
            <a:xfrm>
              <a:off x="808447" y="785126"/>
              <a:ext cx="163245" cy="149844"/>
            </a:xfrm>
            <a:custGeom>
              <a:avLst/>
              <a:gdLst/>
              <a:ahLst/>
              <a:cxnLst/>
              <a:rect l="0" t="0" r="0" b="0"/>
              <a:pathLst>
                <a:path w="163245" h="149844">
                  <a:moveTo>
                    <a:pt x="0" y="0"/>
                  </a:moveTo>
                  <a:lnTo>
                    <a:pt x="4126" y="12380"/>
                  </a:lnTo>
                  <a:lnTo>
                    <a:pt x="13062" y="23065"/>
                  </a:lnTo>
                  <a:lnTo>
                    <a:pt x="68440" y="70976"/>
                  </a:lnTo>
                  <a:lnTo>
                    <a:pt x="77347" y="85960"/>
                  </a:lnTo>
                  <a:lnTo>
                    <a:pt x="83090" y="113090"/>
                  </a:lnTo>
                  <a:lnTo>
                    <a:pt x="79827" y="128285"/>
                  </a:lnTo>
                  <a:lnTo>
                    <a:pt x="76539" y="134756"/>
                  </a:lnTo>
                  <a:lnTo>
                    <a:pt x="65975" y="144249"/>
                  </a:lnTo>
                  <a:lnTo>
                    <a:pt x="59530" y="147990"/>
                  </a:lnTo>
                  <a:lnTo>
                    <a:pt x="43156" y="149843"/>
                  </a:lnTo>
                  <a:lnTo>
                    <a:pt x="33953" y="149128"/>
                  </a:lnTo>
                  <a:lnTo>
                    <a:pt x="27818" y="145196"/>
                  </a:lnTo>
                  <a:lnTo>
                    <a:pt x="23727" y="139120"/>
                  </a:lnTo>
                  <a:lnTo>
                    <a:pt x="21001" y="131614"/>
                  </a:lnTo>
                  <a:lnTo>
                    <a:pt x="20910" y="124883"/>
                  </a:lnTo>
                  <a:lnTo>
                    <a:pt x="25416" y="112797"/>
                  </a:lnTo>
                  <a:lnTo>
                    <a:pt x="37665" y="92155"/>
                  </a:lnTo>
                  <a:lnTo>
                    <a:pt x="100832" y="46800"/>
                  </a:lnTo>
                  <a:lnTo>
                    <a:pt x="132106" y="25943"/>
                  </a:lnTo>
                  <a:lnTo>
                    <a:pt x="137303" y="25933"/>
                  </a:lnTo>
                  <a:lnTo>
                    <a:pt x="140767" y="29381"/>
                  </a:lnTo>
                  <a:lnTo>
                    <a:pt x="160963" y="86530"/>
                  </a:lnTo>
                  <a:lnTo>
                    <a:pt x="163244" y="9328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0A6E52F-57AD-4A19-B898-D22E74615C69}"/>
                </a:ext>
              </a:extLst>
            </p:cNvPr>
            <p:cNvSpPr/>
            <p:nvPr/>
          </p:nvSpPr>
          <p:spPr>
            <a:xfrm>
              <a:off x="940597" y="722938"/>
              <a:ext cx="7774" cy="23322"/>
            </a:xfrm>
            <a:custGeom>
              <a:avLst/>
              <a:gdLst/>
              <a:ahLst/>
              <a:cxnLst/>
              <a:rect l="0" t="0" r="0" b="0"/>
              <a:pathLst>
                <a:path w="7774" h="23322">
                  <a:moveTo>
                    <a:pt x="7773" y="2332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FE25978-520D-4FD5-8BED-F0071313ECAD}"/>
                </a:ext>
              </a:extLst>
            </p:cNvPr>
            <p:cNvSpPr/>
            <p:nvPr/>
          </p:nvSpPr>
          <p:spPr>
            <a:xfrm>
              <a:off x="1049426" y="761806"/>
              <a:ext cx="124917" cy="178792"/>
            </a:xfrm>
            <a:custGeom>
              <a:avLst/>
              <a:gdLst/>
              <a:ahLst/>
              <a:cxnLst/>
              <a:rect l="0" t="0" r="0" b="0"/>
              <a:pathLst>
                <a:path w="124917" h="178792">
                  <a:moveTo>
                    <a:pt x="0" y="0"/>
                  </a:moveTo>
                  <a:lnTo>
                    <a:pt x="6153" y="27671"/>
                  </a:lnTo>
                  <a:lnTo>
                    <a:pt x="5328" y="89740"/>
                  </a:lnTo>
                  <a:lnTo>
                    <a:pt x="1053" y="127803"/>
                  </a:lnTo>
                  <a:lnTo>
                    <a:pt x="2429" y="132707"/>
                  </a:lnTo>
                  <a:lnTo>
                    <a:pt x="5074" y="134249"/>
                  </a:lnTo>
                  <a:lnTo>
                    <a:pt x="8565" y="133549"/>
                  </a:lnTo>
                  <a:lnTo>
                    <a:pt x="10893" y="129628"/>
                  </a:lnTo>
                  <a:lnTo>
                    <a:pt x="27551" y="80059"/>
                  </a:lnTo>
                  <a:lnTo>
                    <a:pt x="42808" y="55967"/>
                  </a:lnTo>
                  <a:lnTo>
                    <a:pt x="56166" y="43300"/>
                  </a:lnTo>
                  <a:lnTo>
                    <a:pt x="73044" y="36519"/>
                  </a:lnTo>
                  <a:lnTo>
                    <a:pt x="82381" y="34710"/>
                  </a:lnTo>
                  <a:lnTo>
                    <a:pt x="97363" y="37308"/>
                  </a:lnTo>
                  <a:lnTo>
                    <a:pt x="103776" y="40419"/>
                  </a:lnTo>
                  <a:lnTo>
                    <a:pt x="115509" y="55392"/>
                  </a:lnTo>
                  <a:lnTo>
                    <a:pt x="121056" y="65431"/>
                  </a:lnTo>
                  <a:lnTo>
                    <a:pt x="124916" y="90405"/>
                  </a:lnTo>
                  <a:lnTo>
                    <a:pt x="118242" y="145270"/>
                  </a:lnTo>
                  <a:lnTo>
                    <a:pt x="108830" y="17879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90E539-676A-416D-BE6E-7A30769FAD4D}"/>
              </a:ext>
            </a:extLst>
          </p:cNvPr>
          <p:cNvGrpSpPr/>
          <p:nvPr/>
        </p:nvGrpSpPr>
        <p:grpSpPr>
          <a:xfrm>
            <a:off x="2223221" y="695383"/>
            <a:ext cx="1041576" cy="229668"/>
            <a:chOff x="2223221" y="695383"/>
            <a:chExt cx="1041576" cy="22966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A3A1ABF-B37D-4674-9036-1867FFB81074}"/>
                </a:ext>
              </a:extLst>
            </p:cNvPr>
            <p:cNvSpPr/>
            <p:nvPr/>
          </p:nvSpPr>
          <p:spPr>
            <a:xfrm>
              <a:off x="2223221" y="717518"/>
              <a:ext cx="119021" cy="185945"/>
            </a:xfrm>
            <a:custGeom>
              <a:avLst/>
              <a:gdLst/>
              <a:ahLst/>
              <a:cxnLst/>
              <a:rect l="0" t="0" r="0" b="0"/>
              <a:pathLst>
                <a:path w="119021" h="185945">
                  <a:moveTo>
                    <a:pt x="93290" y="59835"/>
                  </a:moveTo>
                  <a:lnTo>
                    <a:pt x="105670" y="55708"/>
                  </a:lnTo>
                  <a:lnTo>
                    <a:pt x="114052" y="46772"/>
                  </a:lnTo>
                  <a:lnTo>
                    <a:pt x="117496" y="40762"/>
                  </a:lnTo>
                  <a:lnTo>
                    <a:pt x="119020" y="27174"/>
                  </a:lnTo>
                  <a:lnTo>
                    <a:pt x="118217" y="19922"/>
                  </a:lnTo>
                  <a:lnTo>
                    <a:pt x="115090" y="14225"/>
                  </a:lnTo>
                  <a:lnTo>
                    <a:pt x="104706" y="5590"/>
                  </a:lnTo>
                  <a:lnTo>
                    <a:pt x="80166" y="0"/>
                  </a:lnTo>
                  <a:lnTo>
                    <a:pt x="51014" y="6597"/>
                  </a:lnTo>
                  <a:lnTo>
                    <a:pt x="24622" y="23619"/>
                  </a:lnTo>
                  <a:lnTo>
                    <a:pt x="4518" y="45073"/>
                  </a:lnTo>
                  <a:lnTo>
                    <a:pt x="1287" y="52585"/>
                  </a:lnTo>
                  <a:lnTo>
                    <a:pt x="0" y="67841"/>
                  </a:lnTo>
                  <a:lnTo>
                    <a:pt x="2594" y="73810"/>
                  </a:lnTo>
                  <a:lnTo>
                    <a:pt x="18624" y="87200"/>
                  </a:lnTo>
                  <a:lnTo>
                    <a:pt x="41512" y="100860"/>
                  </a:lnTo>
                  <a:lnTo>
                    <a:pt x="91249" y="120569"/>
                  </a:lnTo>
                  <a:lnTo>
                    <a:pt x="96248" y="127100"/>
                  </a:lnTo>
                  <a:lnTo>
                    <a:pt x="99499" y="143569"/>
                  </a:lnTo>
                  <a:lnTo>
                    <a:pt x="95762" y="160102"/>
                  </a:lnTo>
                  <a:lnTo>
                    <a:pt x="92347" y="168138"/>
                  </a:lnTo>
                  <a:lnTo>
                    <a:pt x="81642" y="179371"/>
                  </a:lnTo>
                  <a:lnTo>
                    <a:pt x="69975" y="185515"/>
                  </a:lnTo>
                  <a:lnTo>
                    <a:pt x="65655" y="185944"/>
                  </a:lnTo>
                  <a:lnTo>
                    <a:pt x="54423" y="18421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7391122-9036-4E78-8EB8-E68E501CB1DC}"/>
                </a:ext>
              </a:extLst>
            </p:cNvPr>
            <p:cNvSpPr/>
            <p:nvPr/>
          </p:nvSpPr>
          <p:spPr>
            <a:xfrm>
              <a:off x="2378699" y="713981"/>
              <a:ext cx="54416" cy="156655"/>
            </a:xfrm>
            <a:custGeom>
              <a:avLst/>
              <a:gdLst/>
              <a:ahLst/>
              <a:cxnLst/>
              <a:rect l="0" t="0" r="0" b="0"/>
              <a:pathLst>
                <a:path w="54416" h="156655">
                  <a:moveTo>
                    <a:pt x="0" y="8957"/>
                  </a:moveTo>
                  <a:lnTo>
                    <a:pt x="8254" y="704"/>
                  </a:lnTo>
                  <a:lnTo>
                    <a:pt x="12412" y="0"/>
                  </a:lnTo>
                  <a:lnTo>
                    <a:pt x="16912" y="1258"/>
                  </a:lnTo>
                  <a:lnTo>
                    <a:pt x="21640" y="3825"/>
                  </a:lnTo>
                  <a:lnTo>
                    <a:pt x="24791" y="9854"/>
                  </a:lnTo>
                  <a:lnTo>
                    <a:pt x="34391" y="62605"/>
                  </a:lnTo>
                  <a:lnTo>
                    <a:pt x="42602" y="123730"/>
                  </a:lnTo>
                  <a:lnTo>
                    <a:pt x="54415" y="15665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E3731E8-DE6B-4B72-9AB6-ECD8CD2A0CE5}"/>
                </a:ext>
              </a:extLst>
            </p:cNvPr>
            <p:cNvSpPr/>
            <p:nvPr/>
          </p:nvSpPr>
          <p:spPr>
            <a:xfrm>
              <a:off x="2402020" y="792900"/>
              <a:ext cx="163378" cy="81142"/>
            </a:xfrm>
            <a:custGeom>
              <a:avLst/>
              <a:gdLst/>
              <a:ahLst/>
              <a:cxnLst/>
              <a:rect l="0" t="0" r="0" b="0"/>
              <a:pathLst>
                <a:path w="163378" h="81142">
                  <a:moveTo>
                    <a:pt x="0" y="46641"/>
                  </a:moveTo>
                  <a:lnTo>
                    <a:pt x="4127" y="34261"/>
                  </a:lnTo>
                  <a:lnTo>
                    <a:pt x="13062" y="25879"/>
                  </a:lnTo>
                  <a:lnTo>
                    <a:pt x="44039" y="13461"/>
                  </a:lnTo>
                  <a:lnTo>
                    <a:pt x="99747" y="4146"/>
                  </a:lnTo>
                  <a:lnTo>
                    <a:pt x="104502" y="7083"/>
                  </a:lnTo>
                  <a:lnTo>
                    <a:pt x="106808" y="13359"/>
                  </a:lnTo>
                  <a:lnTo>
                    <a:pt x="107482" y="21862"/>
                  </a:lnTo>
                  <a:lnTo>
                    <a:pt x="103624" y="38219"/>
                  </a:lnTo>
                  <a:lnTo>
                    <a:pt x="100177" y="46209"/>
                  </a:lnTo>
                  <a:lnTo>
                    <a:pt x="98650" y="61996"/>
                  </a:lnTo>
                  <a:lnTo>
                    <a:pt x="99452" y="69833"/>
                  </a:lnTo>
                  <a:lnTo>
                    <a:pt x="103441" y="75058"/>
                  </a:lnTo>
                  <a:lnTo>
                    <a:pt x="117087" y="80864"/>
                  </a:lnTo>
                  <a:lnTo>
                    <a:pt x="132365" y="81141"/>
                  </a:lnTo>
                  <a:lnTo>
                    <a:pt x="146929" y="77521"/>
                  </a:lnTo>
                  <a:lnTo>
                    <a:pt x="159160" y="70154"/>
                  </a:lnTo>
                  <a:lnTo>
                    <a:pt x="162249" y="63180"/>
                  </a:lnTo>
                  <a:lnTo>
                    <a:pt x="163377" y="43915"/>
                  </a:lnTo>
                  <a:lnTo>
                    <a:pt x="159878" y="35323"/>
                  </a:lnTo>
                  <a:lnTo>
                    <a:pt x="124376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E4DC06-B38E-4732-B51D-C9007C306D70}"/>
                </a:ext>
              </a:extLst>
            </p:cNvPr>
            <p:cNvSpPr/>
            <p:nvPr/>
          </p:nvSpPr>
          <p:spPr>
            <a:xfrm>
              <a:off x="2654015" y="817012"/>
              <a:ext cx="160003" cy="92492"/>
            </a:xfrm>
            <a:custGeom>
              <a:avLst/>
              <a:gdLst/>
              <a:ahLst/>
              <a:cxnLst/>
              <a:rect l="0" t="0" r="0" b="0"/>
              <a:pathLst>
                <a:path w="160003" h="92492">
                  <a:moveTo>
                    <a:pt x="20078" y="14755"/>
                  </a:moveTo>
                  <a:lnTo>
                    <a:pt x="7698" y="10629"/>
                  </a:lnTo>
                  <a:lnTo>
                    <a:pt x="4052" y="12868"/>
                  </a:lnTo>
                  <a:lnTo>
                    <a:pt x="0" y="24569"/>
                  </a:lnTo>
                  <a:lnTo>
                    <a:pt x="1845" y="50581"/>
                  </a:lnTo>
                  <a:lnTo>
                    <a:pt x="2741" y="53322"/>
                  </a:lnTo>
                  <a:lnTo>
                    <a:pt x="3338" y="51695"/>
                  </a:lnTo>
                  <a:lnTo>
                    <a:pt x="15281" y="6414"/>
                  </a:lnTo>
                  <a:lnTo>
                    <a:pt x="19471" y="2285"/>
                  </a:lnTo>
                  <a:lnTo>
                    <a:pt x="24856" y="396"/>
                  </a:lnTo>
                  <a:lnTo>
                    <a:pt x="31037" y="0"/>
                  </a:lnTo>
                  <a:lnTo>
                    <a:pt x="36885" y="2327"/>
                  </a:lnTo>
                  <a:lnTo>
                    <a:pt x="47989" y="11823"/>
                  </a:lnTo>
                  <a:lnTo>
                    <a:pt x="62988" y="39032"/>
                  </a:lnTo>
                  <a:lnTo>
                    <a:pt x="68804" y="54048"/>
                  </a:lnTo>
                  <a:lnTo>
                    <a:pt x="71564" y="56498"/>
                  </a:lnTo>
                  <a:lnTo>
                    <a:pt x="74268" y="55539"/>
                  </a:lnTo>
                  <a:lnTo>
                    <a:pt x="88940" y="35384"/>
                  </a:lnTo>
                  <a:lnTo>
                    <a:pt x="94489" y="31962"/>
                  </a:lnTo>
                  <a:lnTo>
                    <a:pt x="107564" y="30464"/>
                  </a:lnTo>
                  <a:lnTo>
                    <a:pt x="119710" y="34981"/>
                  </a:lnTo>
                  <a:lnTo>
                    <a:pt x="125367" y="38604"/>
                  </a:lnTo>
                  <a:lnTo>
                    <a:pt x="133956" y="49539"/>
                  </a:lnTo>
                  <a:lnTo>
                    <a:pt x="160002" y="9249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752263E-F143-45C1-97ED-9723134637BB}"/>
                </a:ext>
              </a:extLst>
            </p:cNvPr>
            <p:cNvSpPr/>
            <p:nvPr/>
          </p:nvSpPr>
          <p:spPr>
            <a:xfrm>
              <a:off x="2857912" y="827855"/>
              <a:ext cx="111576" cy="89545"/>
            </a:xfrm>
            <a:custGeom>
              <a:avLst/>
              <a:gdLst/>
              <a:ahLst/>
              <a:cxnLst/>
              <a:rect l="0" t="0" r="0" b="0"/>
              <a:pathLst>
                <a:path w="111576" h="89545">
                  <a:moveTo>
                    <a:pt x="49387" y="73874"/>
                  </a:moveTo>
                  <a:lnTo>
                    <a:pt x="57641" y="82128"/>
                  </a:lnTo>
                  <a:lnTo>
                    <a:pt x="62663" y="82831"/>
                  </a:lnTo>
                  <a:lnTo>
                    <a:pt x="75153" y="79007"/>
                  </a:lnTo>
                  <a:lnTo>
                    <a:pt x="79520" y="73841"/>
                  </a:lnTo>
                  <a:lnTo>
                    <a:pt x="84373" y="58888"/>
                  </a:lnTo>
                  <a:lnTo>
                    <a:pt x="82978" y="31046"/>
                  </a:lnTo>
                  <a:lnTo>
                    <a:pt x="76984" y="15684"/>
                  </a:lnTo>
                  <a:lnTo>
                    <a:pt x="72968" y="9169"/>
                  </a:lnTo>
                  <a:lnTo>
                    <a:pt x="66835" y="4826"/>
                  </a:lnTo>
                  <a:lnTo>
                    <a:pt x="50808" y="0"/>
                  </a:lnTo>
                  <a:lnTo>
                    <a:pt x="26487" y="1409"/>
                  </a:lnTo>
                  <a:lnTo>
                    <a:pt x="20301" y="5699"/>
                  </a:lnTo>
                  <a:lnTo>
                    <a:pt x="11124" y="19678"/>
                  </a:lnTo>
                  <a:lnTo>
                    <a:pt x="1102" y="42845"/>
                  </a:lnTo>
                  <a:lnTo>
                    <a:pt x="0" y="58356"/>
                  </a:lnTo>
                  <a:lnTo>
                    <a:pt x="3253" y="73023"/>
                  </a:lnTo>
                  <a:lnTo>
                    <a:pt x="10457" y="85300"/>
                  </a:lnTo>
                  <a:lnTo>
                    <a:pt x="15660" y="88401"/>
                  </a:lnTo>
                  <a:lnTo>
                    <a:pt x="28351" y="89544"/>
                  </a:lnTo>
                  <a:lnTo>
                    <a:pt x="34499" y="86912"/>
                  </a:lnTo>
                  <a:lnTo>
                    <a:pt x="51406" y="70827"/>
                  </a:lnTo>
                  <a:lnTo>
                    <a:pt x="77815" y="38732"/>
                  </a:lnTo>
                  <a:lnTo>
                    <a:pt x="83886" y="35763"/>
                  </a:lnTo>
                  <a:lnTo>
                    <a:pt x="111575" y="3500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3B76A3D-180F-4CAC-A36B-B8F5D4DEA532}"/>
                </a:ext>
              </a:extLst>
            </p:cNvPr>
            <p:cNvSpPr/>
            <p:nvPr/>
          </p:nvSpPr>
          <p:spPr>
            <a:xfrm>
              <a:off x="3030205" y="823386"/>
              <a:ext cx="48113" cy="70571"/>
            </a:xfrm>
            <a:custGeom>
              <a:avLst/>
              <a:gdLst/>
              <a:ahLst/>
              <a:cxnLst/>
              <a:rect l="0" t="0" r="0" b="0"/>
              <a:pathLst>
                <a:path w="48113" h="70571">
                  <a:moveTo>
                    <a:pt x="48112" y="16155"/>
                  </a:moveTo>
                  <a:lnTo>
                    <a:pt x="43985" y="3775"/>
                  </a:lnTo>
                  <a:lnTo>
                    <a:pt x="40178" y="992"/>
                  </a:lnTo>
                  <a:lnTo>
                    <a:pt x="35049" y="0"/>
                  </a:lnTo>
                  <a:lnTo>
                    <a:pt x="29039" y="203"/>
                  </a:lnTo>
                  <a:lnTo>
                    <a:pt x="23304" y="2929"/>
                  </a:lnTo>
                  <a:lnTo>
                    <a:pt x="12326" y="12868"/>
                  </a:lnTo>
                  <a:lnTo>
                    <a:pt x="560" y="33031"/>
                  </a:lnTo>
                  <a:lnTo>
                    <a:pt x="0" y="40362"/>
                  </a:lnTo>
                  <a:lnTo>
                    <a:pt x="3984" y="55416"/>
                  </a:lnTo>
                  <a:lnTo>
                    <a:pt x="10056" y="60468"/>
                  </a:lnTo>
                  <a:lnTo>
                    <a:pt x="48112" y="7057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02B0B29-A8BB-4BB0-88BB-FB812A9AADD4}"/>
                </a:ext>
              </a:extLst>
            </p:cNvPr>
            <p:cNvSpPr/>
            <p:nvPr/>
          </p:nvSpPr>
          <p:spPr>
            <a:xfrm>
              <a:off x="3163826" y="695383"/>
              <a:ext cx="100971" cy="229668"/>
            </a:xfrm>
            <a:custGeom>
              <a:avLst/>
              <a:gdLst/>
              <a:ahLst/>
              <a:cxnLst/>
              <a:rect l="0" t="0" r="0" b="0"/>
              <a:pathLst>
                <a:path w="100971" h="229668">
                  <a:moveTo>
                    <a:pt x="0" y="66423"/>
                  </a:moveTo>
                  <a:lnTo>
                    <a:pt x="3849" y="14141"/>
                  </a:lnTo>
                  <a:lnTo>
                    <a:pt x="1711" y="0"/>
                  </a:lnTo>
                  <a:lnTo>
                    <a:pt x="507" y="16320"/>
                  </a:lnTo>
                  <a:lnTo>
                    <a:pt x="4193" y="72855"/>
                  </a:lnTo>
                  <a:lnTo>
                    <a:pt x="7302" y="128093"/>
                  </a:lnTo>
                  <a:lnTo>
                    <a:pt x="7459" y="138630"/>
                  </a:lnTo>
                  <a:lnTo>
                    <a:pt x="9291" y="143064"/>
                  </a:lnTo>
                  <a:lnTo>
                    <a:pt x="12240" y="143429"/>
                  </a:lnTo>
                  <a:lnTo>
                    <a:pt x="51004" y="115157"/>
                  </a:lnTo>
                  <a:lnTo>
                    <a:pt x="58187" y="112732"/>
                  </a:lnTo>
                  <a:lnTo>
                    <a:pt x="75381" y="112341"/>
                  </a:lnTo>
                  <a:lnTo>
                    <a:pt x="83075" y="116037"/>
                  </a:lnTo>
                  <a:lnTo>
                    <a:pt x="96231" y="129356"/>
                  </a:lnTo>
                  <a:lnTo>
                    <a:pt x="99567" y="137745"/>
                  </a:lnTo>
                  <a:lnTo>
                    <a:pt x="100970" y="156279"/>
                  </a:lnTo>
                  <a:lnTo>
                    <a:pt x="96903" y="182010"/>
                  </a:lnTo>
                  <a:lnTo>
                    <a:pt x="69961" y="22966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6082A3-82E7-454F-8D7B-45834485FF61}"/>
              </a:ext>
            </a:extLst>
          </p:cNvPr>
          <p:cNvGrpSpPr/>
          <p:nvPr/>
        </p:nvGrpSpPr>
        <p:grpSpPr>
          <a:xfrm>
            <a:off x="4306341" y="701729"/>
            <a:ext cx="1111809" cy="181431"/>
            <a:chOff x="4306341" y="701729"/>
            <a:chExt cx="1111809" cy="181431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524A2BD-EB13-4B81-B1AA-DECA4B0DB970}"/>
                </a:ext>
              </a:extLst>
            </p:cNvPr>
            <p:cNvSpPr/>
            <p:nvPr/>
          </p:nvSpPr>
          <p:spPr>
            <a:xfrm>
              <a:off x="4306341" y="707391"/>
              <a:ext cx="109023" cy="171019"/>
            </a:xfrm>
            <a:custGeom>
              <a:avLst/>
              <a:gdLst/>
              <a:ahLst/>
              <a:cxnLst/>
              <a:rect l="0" t="0" r="0" b="0"/>
              <a:pathLst>
                <a:path w="109023" h="171019">
                  <a:moveTo>
                    <a:pt x="109022" y="0"/>
                  </a:moveTo>
                  <a:lnTo>
                    <a:pt x="55986" y="1727"/>
                  </a:lnTo>
                  <a:lnTo>
                    <a:pt x="35930" y="8253"/>
                  </a:lnTo>
                  <a:lnTo>
                    <a:pt x="20107" y="19215"/>
                  </a:lnTo>
                  <a:lnTo>
                    <a:pt x="8180" y="33588"/>
                  </a:lnTo>
                  <a:lnTo>
                    <a:pt x="0" y="51492"/>
                  </a:lnTo>
                  <a:lnTo>
                    <a:pt x="64" y="59376"/>
                  </a:lnTo>
                  <a:lnTo>
                    <a:pt x="2698" y="66360"/>
                  </a:lnTo>
                  <a:lnTo>
                    <a:pt x="12535" y="77862"/>
                  </a:lnTo>
                  <a:lnTo>
                    <a:pt x="33504" y="89193"/>
                  </a:lnTo>
                  <a:lnTo>
                    <a:pt x="77026" y="107576"/>
                  </a:lnTo>
                  <a:lnTo>
                    <a:pt x="96855" y="122182"/>
                  </a:lnTo>
                  <a:lnTo>
                    <a:pt x="100047" y="128096"/>
                  </a:lnTo>
                  <a:lnTo>
                    <a:pt x="101290" y="141576"/>
                  </a:lnTo>
                  <a:lnTo>
                    <a:pt x="98685" y="147935"/>
                  </a:lnTo>
                  <a:lnTo>
                    <a:pt x="88881" y="159607"/>
                  </a:lnTo>
                  <a:lnTo>
                    <a:pt x="78190" y="165946"/>
                  </a:lnTo>
                  <a:lnTo>
                    <a:pt x="62381" y="17101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0523E1F-FF4C-453E-A354-6A8F5B2EE393}"/>
                </a:ext>
              </a:extLst>
            </p:cNvPr>
            <p:cNvSpPr/>
            <p:nvPr/>
          </p:nvSpPr>
          <p:spPr>
            <a:xfrm>
              <a:off x="4462005" y="727097"/>
              <a:ext cx="208799" cy="151927"/>
            </a:xfrm>
            <a:custGeom>
              <a:avLst/>
              <a:gdLst/>
              <a:ahLst/>
              <a:cxnLst/>
              <a:rect l="0" t="0" r="0" b="0"/>
              <a:pathLst>
                <a:path w="208799" h="151927">
                  <a:moveTo>
                    <a:pt x="0" y="3615"/>
                  </a:moveTo>
                  <a:lnTo>
                    <a:pt x="33781" y="0"/>
                  </a:lnTo>
                  <a:lnTo>
                    <a:pt x="48411" y="5175"/>
                  </a:lnTo>
                  <a:lnTo>
                    <a:pt x="53003" y="10701"/>
                  </a:lnTo>
                  <a:lnTo>
                    <a:pt x="58106" y="26054"/>
                  </a:lnTo>
                  <a:lnTo>
                    <a:pt x="61829" y="84319"/>
                  </a:lnTo>
                  <a:lnTo>
                    <a:pt x="72976" y="146162"/>
                  </a:lnTo>
                  <a:lnTo>
                    <a:pt x="76290" y="150470"/>
                  </a:lnTo>
                  <a:lnTo>
                    <a:pt x="80227" y="150750"/>
                  </a:lnTo>
                  <a:lnTo>
                    <a:pt x="84578" y="148346"/>
                  </a:lnTo>
                  <a:lnTo>
                    <a:pt x="146095" y="89201"/>
                  </a:lnTo>
                  <a:lnTo>
                    <a:pt x="151811" y="83993"/>
                  </a:lnTo>
                  <a:lnTo>
                    <a:pt x="155622" y="83976"/>
                  </a:lnTo>
                  <a:lnTo>
                    <a:pt x="158163" y="87419"/>
                  </a:lnTo>
                  <a:lnTo>
                    <a:pt x="159857" y="93170"/>
                  </a:lnTo>
                  <a:lnTo>
                    <a:pt x="158960" y="121017"/>
                  </a:lnTo>
                  <a:lnTo>
                    <a:pt x="164506" y="136120"/>
                  </a:lnTo>
                  <a:lnTo>
                    <a:pt x="175034" y="146863"/>
                  </a:lnTo>
                  <a:lnTo>
                    <a:pt x="181468" y="150937"/>
                  </a:lnTo>
                  <a:lnTo>
                    <a:pt x="188350" y="151926"/>
                  </a:lnTo>
                  <a:lnTo>
                    <a:pt x="202905" y="148417"/>
                  </a:lnTo>
                  <a:lnTo>
                    <a:pt x="206959" y="144200"/>
                  </a:lnTo>
                  <a:lnTo>
                    <a:pt x="208798" y="138797"/>
                  </a:lnTo>
                  <a:lnTo>
                    <a:pt x="208538" y="125884"/>
                  </a:lnTo>
                  <a:lnTo>
                    <a:pt x="194338" y="813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4F854C-7023-47EA-8A4B-F9CE69C1EC09}"/>
                </a:ext>
              </a:extLst>
            </p:cNvPr>
            <p:cNvSpPr/>
            <p:nvPr/>
          </p:nvSpPr>
          <p:spPr>
            <a:xfrm>
              <a:off x="4633022" y="808021"/>
              <a:ext cx="427545" cy="75139"/>
            </a:xfrm>
            <a:custGeom>
              <a:avLst/>
              <a:gdLst/>
              <a:ahLst/>
              <a:cxnLst/>
              <a:rect l="0" t="0" r="0" b="0"/>
              <a:pathLst>
                <a:path w="427545" h="75139">
                  <a:moveTo>
                    <a:pt x="0" y="8199"/>
                  </a:moveTo>
                  <a:lnTo>
                    <a:pt x="12380" y="4073"/>
                  </a:lnTo>
                  <a:lnTo>
                    <a:pt x="25368" y="4350"/>
                  </a:lnTo>
                  <a:lnTo>
                    <a:pt x="54819" y="11566"/>
                  </a:lnTo>
                  <a:lnTo>
                    <a:pt x="60730" y="15626"/>
                  </a:lnTo>
                  <a:lnTo>
                    <a:pt x="69602" y="27047"/>
                  </a:lnTo>
                  <a:lnTo>
                    <a:pt x="75326" y="52172"/>
                  </a:lnTo>
                  <a:lnTo>
                    <a:pt x="78720" y="57380"/>
                  </a:lnTo>
                  <a:lnTo>
                    <a:pt x="83575" y="59988"/>
                  </a:lnTo>
                  <a:lnTo>
                    <a:pt x="89402" y="60864"/>
                  </a:lnTo>
                  <a:lnTo>
                    <a:pt x="95014" y="57992"/>
                  </a:lnTo>
                  <a:lnTo>
                    <a:pt x="121672" y="23308"/>
                  </a:lnTo>
                  <a:lnTo>
                    <a:pt x="127756" y="19999"/>
                  </a:lnTo>
                  <a:lnTo>
                    <a:pt x="134403" y="19521"/>
                  </a:lnTo>
                  <a:lnTo>
                    <a:pt x="141426" y="20929"/>
                  </a:lnTo>
                  <a:lnTo>
                    <a:pt x="146971" y="24460"/>
                  </a:lnTo>
                  <a:lnTo>
                    <a:pt x="169184" y="55958"/>
                  </a:lnTo>
                  <a:lnTo>
                    <a:pt x="174978" y="59041"/>
                  </a:lnTo>
                  <a:lnTo>
                    <a:pt x="181431" y="59368"/>
                  </a:lnTo>
                  <a:lnTo>
                    <a:pt x="188325" y="57859"/>
                  </a:lnTo>
                  <a:lnTo>
                    <a:pt x="200591" y="49272"/>
                  </a:lnTo>
                  <a:lnTo>
                    <a:pt x="222541" y="26773"/>
                  </a:lnTo>
                  <a:lnTo>
                    <a:pt x="227824" y="24901"/>
                  </a:lnTo>
                  <a:lnTo>
                    <a:pt x="233073" y="25380"/>
                  </a:lnTo>
                  <a:lnTo>
                    <a:pt x="243512" y="30518"/>
                  </a:lnTo>
                  <a:lnTo>
                    <a:pt x="289154" y="67960"/>
                  </a:lnTo>
                  <a:lnTo>
                    <a:pt x="306152" y="73627"/>
                  </a:lnTo>
                  <a:lnTo>
                    <a:pt x="315522" y="75138"/>
                  </a:lnTo>
                  <a:lnTo>
                    <a:pt x="323496" y="73555"/>
                  </a:lnTo>
                  <a:lnTo>
                    <a:pt x="336963" y="64886"/>
                  </a:lnTo>
                  <a:lnTo>
                    <a:pt x="344100" y="50092"/>
                  </a:lnTo>
                  <a:lnTo>
                    <a:pt x="346003" y="41310"/>
                  </a:lnTo>
                  <a:lnTo>
                    <a:pt x="343511" y="24643"/>
                  </a:lnTo>
                  <a:lnTo>
                    <a:pt x="340428" y="16570"/>
                  </a:lnTo>
                  <a:lnTo>
                    <a:pt x="334918" y="10325"/>
                  </a:lnTo>
                  <a:lnTo>
                    <a:pt x="319582" y="1083"/>
                  </a:lnTo>
                  <a:lnTo>
                    <a:pt x="312384" y="0"/>
                  </a:lnTo>
                  <a:lnTo>
                    <a:pt x="299778" y="3404"/>
                  </a:lnTo>
                  <a:lnTo>
                    <a:pt x="296589" y="7593"/>
                  </a:lnTo>
                  <a:lnTo>
                    <a:pt x="295327" y="12978"/>
                  </a:lnTo>
                  <a:lnTo>
                    <a:pt x="295349" y="19158"/>
                  </a:lnTo>
                  <a:lnTo>
                    <a:pt x="303634" y="40237"/>
                  </a:lnTo>
                  <a:lnTo>
                    <a:pt x="317030" y="58767"/>
                  </a:lnTo>
                  <a:lnTo>
                    <a:pt x="331498" y="65223"/>
                  </a:lnTo>
                  <a:lnTo>
                    <a:pt x="340193" y="66944"/>
                  </a:lnTo>
                  <a:lnTo>
                    <a:pt x="359067" y="64251"/>
                  </a:lnTo>
                  <a:lnTo>
                    <a:pt x="377244" y="56432"/>
                  </a:lnTo>
                  <a:lnTo>
                    <a:pt x="391081" y="44319"/>
                  </a:lnTo>
                  <a:lnTo>
                    <a:pt x="404456" y="22932"/>
                  </a:lnTo>
                  <a:lnTo>
                    <a:pt x="407833" y="20612"/>
                  </a:lnTo>
                  <a:lnTo>
                    <a:pt x="410949" y="21657"/>
                  </a:lnTo>
                  <a:lnTo>
                    <a:pt x="427544" y="3929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77ACE3-92F1-4EFB-B355-87704F7A5571}"/>
                </a:ext>
              </a:extLst>
            </p:cNvPr>
            <p:cNvSpPr/>
            <p:nvPr/>
          </p:nvSpPr>
          <p:spPr>
            <a:xfrm>
              <a:off x="5115434" y="804320"/>
              <a:ext cx="77283" cy="68555"/>
            </a:xfrm>
            <a:custGeom>
              <a:avLst/>
              <a:gdLst/>
              <a:ahLst/>
              <a:cxnLst/>
              <a:rect l="0" t="0" r="0" b="0"/>
              <a:pathLst>
                <a:path w="77283" h="68555">
                  <a:moveTo>
                    <a:pt x="77282" y="4127"/>
                  </a:moveTo>
                  <a:lnTo>
                    <a:pt x="64903" y="0"/>
                  </a:lnTo>
                  <a:lnTo>
                    <a:pt x="49610" y="2581"/>
                  </a:lnTo>
                  <a:lnTo>
                    <a:pt x="15770" y="18313"/>
                  </a:lnTo>
                  <a:lnTo>
                    <a:pt x="4453" y="30298"/>
                  </a:lnTo>
                  <a:lnTo>
                    <a:pt x="227" y="37121"/>
                  </a:lnTo>
                  <a:lnTo>
                    <a:pt x="0" y="43398"/>
                  </a:lnTo>
                  <a:lnTo>
                    <a:pt x="2441" y="49309"/>
                  </a:lnTo>
                  <a:lnTo>
                    <a:pt x="6659" y="54978"/>
                  </a:lnTo>
                  <a:lnTo>
                    <a:pt x="22861" y="63580"/>
                  </a:lnTo>
                  <a:lnTo>
                    <a:pt x="42730" y="68554"/>
                  </a:lnTo>
                  <a:lnTo>
                    <a:pt x="77282" y="6631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135375C-7650-492C-8A3A-192CE983635A}"/>
                </a:ext>
              </a:extLst>
            </p:cNvPr>
            <p:cNvSpPr/>
            <p:nvPr/>
          </p:nvSpPr>
          <p:spPr>
            <a:xfrm>
              <a:off x="5286632" y="701729"/>
              <a:ext cx="131518" cy="145586"/>
            </a:xfrm>
            <a:custGeom>
              <a:avLst/>
              <a:gdLst/>
              <a:ahLst/>
              <a:cxnLst/>
              <a:rect l="0" t="0" r="0" b="0"/>
              <a:pathLst>
                <a:path w="131518" h="145586">
                  <a:moveTo>
                    <a:pt x="38234" y="13436"/>
                  </a:moveTo>
                  <a:lnTo>
                    <a:pt x="34108" y="1055"/>
                  </a:lnTo>
                  <a:lnTo>
                    <a:pt x="30301" y="0"/>
                  </a:lnTo>
                  <a:lnTo>
                    <a:pt x="19162" y="5737"/>
                  </a:lnTo>
                  <a:lnTo>
                    <a:pt x="10180" y="19227"/>
                  </a:lnTo>
                  <a:lnTo>
                    <a:pt x="4173" y="36739"/>
                  </a:lnTo>
                  <a:lnTo>
                    <a:pt x="0" y="90454"/>
                  </a:lnTo>
                  <a:lnTo>
                    <a:pt x="3680" y="119749"/>
                  </a:lnTo>
                  <a:lnTo>
                    <a:pt x="10209" y="134391"/>
                  </a:lnTo>
                  <a:lnTo>
                    <a:pt x="14368" y="140713"/>
                  </a:lnTo>
                  <a:lnTo>
                    <a:pt x="19732" y="143201"/>
                  </a:lnTo>
                  <a:lnTo>
                    <a:pt x="25900" y="143132"/>
                  </a:lnTo>
                  <a:lnTo>
                    <a:pt x="32602" y="141359"/>
                  </a:lnTo>
                  <a:lnTo>
                    <a:pt x="37934" y="137585"/>
                  </a:lnTo>
                  <a:lnTo>
                    <a:pt x="65552" y="105312"/>
                  </a:lnTo>
                  <a:lnTo>
                    <a:pt x="78878" y="98031"/>
                  </a:lnTo>
                  <a:lnTo>
                    <a:pt x="86060" y="97472"/>
                  </a:lnTo>
                  <a:lnTo>
                    <a:pt x="100949" y="101457"/>
                  </a:lnTo>
                  <a:lnTo>
                    <a:pt x="113900" y="111289"/>
                  </a:lnTo>
                  <a:lnTo>
                    <a:pt x="123687" y="123433"/>
                  </a:lnTo>
                  <a:lnTo>
                    <a:pt x="131517" y="14558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6E19D3-4E2B-429A-86DB-925810D317F4}"/>
              </a:ext>
            </a:extLst>
          </p:cNvPr>
          <p:cNvGrpSpPr/>
          <p:nvPr/>
        </p:nvGrpSpPr>
        <p:grpSpPr>
          <a:xfrm>
            <a:off x="6708554" y="632233"/>
            <a:ext cx="3171601" cy="344673"/>
            <a:chOff x="6708554" y="632233"/>
            <a:chExt cx="3171601" cy="344673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5D3EE32-0779-4CA7-B625-5D77A7985C7D}"/>
                </a:ext>
              </a:extLst>
            </p:cNvPr>
            <p:cNvSpPr/>
            <p:nvPr/>
          </p:nvSpPr>
          <p:spPr>
            <a:xfrm>
              <a:off x="6755195" y="707391"/>
              <a:ext cx="7775" cy="116604"/>
            </a:xfrm>
            <a:custGeom>
              <a:avLst/>
              <a:gdLst/>
              <a:ahLst/>
              <a:cxnLst/>
              <a:rect l="0" t="0" r="0" b="0"/>
              <a:pathLst>
                <a:path w="7775" h="116604">
                  <a:moveTo>
                    <a:pt x="0" y="0"/>
                  </a:moveTo>
                  <a:lnTo>
                    <a:pt x="7053" y="53900"/>
                  </a:lnTo>
                  <a:lnTo>
                    <a:pt x="7774" y="11660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5CD15DC-26BB-4B07-B1ED-01563C04FEC5}"/>
                </a:ext>
              </a:extLst>
            </p:cNvPr>
            <p:cNvSpPr/>
            <p:nvPr/>
          </p:nvSpPr>
          <p:spPr>
            <a:xfrm>
              <a:off x="6708554" y="634670"/>
              <a:ext cx="129009" cy="128773"/>
            </a:xfrm>
            <a:custGeom>
              <a:avLst/>
              <a:gdLst/>
              <a:ahLst/>
              <a:cxnLst/>
              <a:rect l="0" t="0" r="0" b="0"/>
              <a:pathLst>
                <a:path w="129009" h="128773">
                  <a:moveTo>
                    <a:pt x="0" y="111589"/>
                  </a:moveTo>
                  <a:lnTo>
                    <a:pt x="2303" y="48592"/>
                  </a:lnTo>
                  <a:lnTo>
                    <a:pt x="10760" y="20370"/>
                  </a:lnTo>
                  <a:lnTo>
                    <a:pt x="14946" y="11909"/>
                  </a:lnTo>
                  <a:lnTo>
                    <a:pt x="21193" y="6268"/>
                  </a:lnTo>
                  <a:lnTo>
                    <a:pt x="37347" y="0"/>
                  </a:lnTo>
                  <a:lnTo>
                    <a:pt x="56042" y="1821"/>
                  </a:lnTo>
                  <a:lnTo>
                    <a:pt x="74140" y="8388"/>
                  </a:lnTo>
                  <a:lnTo>
                    <a:pt x="105424" y="31662"/>
                  </a:lnTo>
                  <a:lnTo>
                    <a:pt x="121544" y="55181"/>
                  </a:lnTo>
                  <a:lnTo>
                    <a:pt x="129008" y="84031"/>
                  </a:lnTo>
                  <a:lnTo>
                    <a:pt x="126147" y="101932"/>
                  </a:lnTo>
                  <a:lnTo>
                    <a:pt x="122965" y="110333"/>
                  </a:lnTo>
                  <a:lnTo>
                    <a:pt x="112521" y="121971"/>
                  </a:lnTo>
                  <a:lnTo>
                    <a:pt x="100969" y="128295"/>
                  </a:lnTo>
                  <a:lnTo>
                    <a:pt x="96679" y="128772"/>
                  </a:lnTo>
                  <a:lnTo>
                    <a:pt x="85509" y="12713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5CFCA74-F33E-4DA0-A8B6-FFE7DB907ADA}"/>
                </a:ext>
              </a:extLst>
            </p:cNvPr>
            <p:cNvSpPr/>
            <p:nvPr/>
          </p:nvSpPr>
          <p:spPr>
            <a:xfrm>
              <a:off x="6864024" y="738485"/>
              <a:ext cx="77737" cy="84569"/>
            </a:xfrm>
            <a:custGeom>
              <a:avLst/>
              <a:gdLst/>
              <a:ahLst/>
              <a:cxnLst/>
              <a:rect l="0" t="0" r="0" b="0"/>
              <a:pathLst>
                <a:path w="77737" h="84569">
                  <a:moveTo>
                    <a:pt x="0" y="23321"/>
                  </a:moveTo>
                  <a:lnTo>
                    <a:pt x="8254" y="31574"/>
                  </a:lnTo>
                  <a:lnTo>
                    <a:pt x="12306" y="44839"/>
                  </a:lnTo>
                  <a:lnTo>
                    <a:pt x="13243" y="62251"/>
                  </a:lnTo>
                  <a:lnTo>
                    <a:pt x="9778" y="84568"/>
                  </a:lnTo>
                  <a:lnTo>
                    <a:pt x="9110" y="83154"/>
                  </a:lnTo>
                  <a:lnTo>
                    <a:pt x="9232" y="71506"/>
                  </a:lnTo>
                  <a:lnTo>
                    <a:pt x="15020" y="42396"/>
                  </a:lnTo>
                  <a:lnTo>
                    <a:pt x="27292" y="17456"/>
                  </a:lnTo>
                  <a:lnTo>
                    <a:pt x="36890" y="4591"/>
                  </a:lnTo>
                  <a:lnTo>
                    <a:pt x="43595" y="1334"/>
                  </a:lnTo>
                  <a:lnTo>
                    <a:pt x="77736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48F1ACB-9053-4667-B2CD-5350CD4EAE3B}"/>
                </a:ext>
              </a:extLst>
            </p:cNvPr>
            <p:cNvSpPr/>
            <p:nvPr/>
          </p:nvSpPr>
          <p:spPr>
            <a:xfrm>
              <a:off x="6963010" y="755280"/>
              <a:ext cx="48996" cy="68604"/>
            </a:xfrm>
            <a:custGeom>
              <a:avLst/>
              <a:gdLst/>
              <a:ahLst/>
              <a:cxnLst/>
              <a:rect l="0" t="0" r="0" b="0"/>
              <a:pathLst>
                <a:path w="48996" h="68604">
                  <a:moveTo>
                    <a:pt x="25391" y="14299"/>
                  </a:moveTo>
                  <a:lnTo>
                    <a:pt x="29517" y="1919"/>
                  </a:lnTo>
                  <a:lnTo>
                    <a:pt x="27278" y="0"/>
                  </a:lnTo>
                  <a:lnTo>
                    <a:pt x="15577" y="2474"/>
                  </a:lnTo>
                  <a:lnTo>
                    <a:pt x="10211" y="6415"/>
                  </a:lnTo>
                  <a:lnTo>
                    <a:pt x="1946" y="17705"/>
                  </a:lnTo>
                  <a:lnTo>
                    <a:pt x="0" y="33663"/>
                  </a:lnTo>
                  <a:lnTo>
                    <a:pt x="2878" y="50545"/>
                  </a:lnTo>
                  <a:lnTo>
                    <a:pt x="9915" y="63806"/>
                  </a:lnTo>
                  <a:lnTo>
                    <a:pt x="15938" y="67169"/>
                  </a:lnTo>
                  <a:lnTo>
                    <a:pt x="31842" y="68603"/>
                  </a:lnTo>
                  <a:lnTo>
                    <a:pt x="38329" y="66049"/>
                  </a:lnTo>
                  <a:lnTo>
                    <a:pt x="47840" y="56301"/>
                  </a:lnTo>
                  <a:lnTo>
                    <a:pt x="48995" y="50074"/>
                  </a:lnTo>
                  <a:lnTo>
                    <a:pt x="45672" y="36245"/>
                  </a:lnTo>
                  <a:lnTo>
                    <a:pt x="38435" y="26068"/>
                  </a:ln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A10FCF2-239A-4AD8-AF22-28B99C9D5AF9}"/>
                </a:ext>
              </a:extLst>
            </p:cNvPr>
            <p:cNvSpPr/>
            <p:nvPr/>
          </p:nvSpPr>
          <p:spPr>
            <a:xfrm>
              <a:off x="7078314" y="761806"/>
              <a:ext cx="104426" cy="85509"/>
            </a:xfrm>
            <a:custGeom>
              <a:avLst/>
              <a:gdLst/>
              <a:ahLst/>
              <a:cxnLst/>
              <a:rect l="0" t="0" r="0" b="0"/>
              <a:pathLst>
                <a:path w="104426" h="85509">
                  <a:moveTo>
                    <a:pt x="11143" y="0"/>
                  </a:moveTo>
                  <a:lnTo>
                    <a:pt x="324" y="32459"/>
                  </a:lnTo>
                  <a:lnTo>
                    <a:pt x="0" y="47247"/>
                  </a:lnTo>
                  <a:lnTo>
                    <a:pt x="1124" y="54819"/>
                  </a:lnTo>
                  <a:lnTo>
                    <a:pt x="2736" y="57275"/>
                  </a:lnTo>
                  <a:lnTo>
                    <a:pt x="4675" y="56322"/>
                  </a:lnTo>
                  <a:lnTo>
                    <a:pt x="25711" y="18875"/>
                  </a:lnTo>
                  <a:lnTo>
                    <a:pt x="44250" y="6936"/>
                  </a:lnTo>
                  <a:lnTo>
                    <a:pt x="50488" y="6351"/>
                  </a:lnTo>
                  <a:lnTo>
                    <a:pt x="62027" y="10308"/>
                  </a:lnTo>
                  <a:lnTo>
                    <a:pt x="70610" y="20128"/>
                  </a:lnTo>
                  <a:lnTo>
                    <a:pt x="96581" y="78718"/>
                  </a:lnTo>
                  <a:lnTo>
                    <a:pt x="104425" y="8550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3302F0F-0602-446E-AF71-32C6C18C3794}"/>
                </a:ext>
              </a:extLst>
            </p:cNvPr>
            <p:cNvSpPr/>
            <p:nvPr/>
          </p:nvSpPr>
          <p:spPr>
            <a:xfrm>
              <a:off x="7234558" y="761326"/>
              <a:ext cx="65436" cy="78069"/>
            </a:xfrm>
            <a:custGeom>
              <a:avLst/>
              <a:gdLst/>
              <a:ahLst/>
              <a:cxnLst/>
              <a:rect l="0" t="0" r="0" b="0"/>
              <a:pathLst>
                <a:path w="65436" h="78069">
                  <a:moveTo>
                    <a:pt x="10370" y="8253"/>
                  </a:moveTo>
                  <a:lnTo>
                    <a:pt x="18623" y="0"/>
                  </a:lnTo>
                  <a:lnTo>
                    <a:pt x="19326" y="160"/>
                  </a:lnTo>
                  <a:lnTo>
                    <a:pt x="0" y="51842"/>
                  </a:lnTo>
                  <a:lnTo>
                    <a:pt x="865" y="59769"/>
                  </a:lnTo>
                  <a:lnTo>
                    <a:pt x="8736" y="73184"/>
                  </a:lnTo>
                  <a:lnTo>
                    <a:pt x="14463" y="76588"/>
                  </a:lnTo>
                  <a:lnTo>
                    <a:pt x="27737" y="78068"/>
                  </a:lnTo>
                  <a:lnTo>
                    <a:pt x="49776" y="74045"/>
                  </a:lnTo>
                  <a:lnTo>
                    <a:pt x="55643" y="70252"/>
                  </a:lnTo>
                  <a:lnTo>
                    <a:pt x="64465" y="59129"/>
                  </a:lnTo>
                  <a:lnTo>
                    <a:pt x="65435" y="53399"/>
                  </a:lnTo>
                  <a:lnTo>
                    <a:pt x="64355" y="47851"/>
                  </a:lnTo>
                  <a:lnTo>
                    <a:pt x="61906" y="42425"/>
                  </a:lnTo>
                  <a:lnTo>
                    <a:pt x="56819" y="39672"/>
                  </a:lnTo>
                  <a:lnTo>
                    <a:pt x="18143" y="393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A3F8ED3-597B-4404-B655-4613C9AA9188}"/>
                </a:ext>
              </a:extLst>
            </p:cNvPr>
            <p:cNvSpPr/>
            <p:nvPr/>
          </p:nvSpPr>
          <p:spPr>
            <a:xfrm>
              <a:off x="7159419" y="767405"/>
              <a:ext cx="69962" cy="25496"/>
            </a:xfrm>
            <a:custGeom>
              <a:avLst/>
              <a:gdLst/>
              <a:ahLst/>
              <a:cxnLst/>
              <a:rect l="0" t="0" r="0" b="0"/>
              <a:pathLst>
                <a:path w="69962" h="25496">
                  <a:moveTo>
                    <a:pt x="0" y="17721"/>
                  </a:moveTo>
                  <a:lnTo>
                    <a:pt x="13276" y="6173"/>
                  </a:lnTo>
                  <a:lnTo>
                    <a:pt x="25766" y="209"/>
                  </a:lnTo>
                  <a:lnTo>
                    <a:pt x="32725" y="0"/>
                  </a:lnTo>
                  <a:lnTo>
                    <a:pt x="47365" y="4375"/>
                  </a:lnTo>
                  <a:lnTo>
                    <a:pt x="57904" y="12077"/>
                  </a:lnTo>
                  <a:lnTo>
                    <a:pt x="69961" y="2549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8DFB47-99F7-4DCA-B739-3B4BA2BECCBC}"/>
                </a:ext>
              </a:extLst>
            </p:cNvPr>
            <p:cNvSpPr/>
            <p:nvPr/>
          </p:nvSpPr>
          <p:spPr>
            <a:xfrm>
              <a:off x="7328471" y="701729"/>
              <a:ext cx="17513" cy="106719"/>
            </a:xfrm>
            <a:custGeom>
              <a:avLst/>
              <a:gdLst/>
              <a:ahLst/>
              <a:cxnLst/>
              <a:rect l="0" t="0" r="0" b="0"/>
              <a:pathLst>
                <a:path w="17513" h="106719">
                  <a:moveTo>
                    <a:pt x="17512" y="13436"/>
                  </a:moveTo>
                  <a:lnTo>
                    <a:pt x="9259" y="1055"/>
                  </a:lnTo>
                  <a:lnTo>
                    <a:pt x="5964" y="0"/>
                  </a:lnTo>
                  <a:lnTo>
                    <a:pt x="2904" y="1887"/>
                  </a:lnTo>
                  <a:lnTo>
                    <a:pt x="0" y="5737"/>
                  </a:lnTo>
                  <a:lnTo>
                    <a:pt x="39" y="35915"/>
                  </a:lnTo>
                  <a:lnTo>
                    <a:pt x="7864" y="86112"/>
                  </a:lnTo>
                  <a:lnTo>
                    <a:pt x="9738" y="10671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C42F055-3357-4E68-BD73-D234586B7BD7}"/>
                </a:ext>
              </a:extLst>
            </p:cNvPr>
            <p:cNvSpPr/>
            <p:nvPr/>
          </p:nvSpPr>
          <p:spPr>
            <a:xfrm>
              <a:off x="7345983" y="728450"/>
              <a:ext cx="153749" cy="95545"/>
            </a:xfrm>
            <a:custGeom>
              <a:avLst/>
              <a:gdLst/>
              <a:ahLst/>
              <a:cxnLst/>
              <a:rect l="0" t="0" r="0" b="0"/>
              <a:pathLst>
                <a:path w="153749" h="95545">
                  <a:moveTo>
                    <a:pt x="0" y="95544"/>
                  </a:moveTo>
                  <a:lnTo>
                    <a:pt x="2303" y="64023"/>
                  </a:lnTo>
                  <a:lnTo>
                    <a:pt x="4127" y="56392"/>
                  </a:lnTo>
                  <a:lnTo>
                    <a:pt x="8798" y="51304"/>
                  </a:lnTo>
                  <a:lnTo>
                    <a:pt x="50732" y="38342"/>
                  </a:lnTo>
                  <a:lnTo>
                    <a:pt x="103556" y="34012"/>
                  </a:lnTo>
                  <a:lnTo>
                    <a:pt x="145120" y="29359"/>
                  </a:lnTo>
                  <a:lnTo>
                    <a:pt x="150298" y="25509"/>
                  </a:lnTo>
                  <a:lnTo>
                    <a:pt x="152886" y="20351"/>
                  </a:lnTo>
                  <a:lnTo>
                    <a:pt x="153748" y="14321"/>
                  </a:lnTo>
                  <a:lnTo>
                    <a:pt x="151731" y="9438"/>
                  </a:lnTo>
                  <a:lnTo>
                    <a:pt x="142580" y="1708"/>
                  </a:lnTo>
                  <a:lnTo>
                    <a:pt x="127573" y="0"/>
                  </a:lnTo>
                  <a:lnTo>
                    <a:pt x="110250" y="2984"/>
                  </a:lnTo>
                  <a:lnTo>
                    <a:pt x="93914" y="10068"/>
                  </a:lnTo>
                  <a:lnTo>
                    <a:pt x="82622" y="23581"/>
                  </a:lnTo>
                  <a:lnTo>
                    <a:pt x="78403" y="32022"/>
                  </a:lnTo>
                  <a:lnTo>
                    <a:pt x="76017" y="48310"/>
                  </a:lnTo>
                  <a:lnTo>
                    <a:pt x="76590" y="56281"/>
                  </a:lnTo>
                  <a:lnTo>
                    <a:pt x="80426" y="63323"/>
                  </a:lnTo>
                  <a:lnTo>
                    <a:pt x="93903" y="75753"/>
                  </a:lnTo>
                  <a:lnTo>
                    <a:pt x="139924" y="9554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071EB18-7A74-4692-A38C-6A52FE6CD3E6}"/>
                </a:ext>
              </a:extLst>
            </p:cNvPr>
            <p:cNvSpPr/>
            <p:nvPr/>
          </p:nvSpPr>
          <p:spPr>
            <a:xfrm>
              <a:off x="7866404" y="698757"/>
              <a:ext cx="149802" cy="113891"/>
            </a:xfrm>
            <a:custGeom>
              <a:avLst/>
              <a:gdLst/>
              <a:ahLst/>
              <a:cxnLst/>
              <a:rect l="0" t="0" r="0" b="0"/>
              <a:pathLst>
                <a:path w="149802" h="113891">
                  <a:moveTo>
                    <a:pt x="15953" y="47502"/>
                  </a:moveTo>
                  <a:lnTo>
                    <a:pt x="3572" y="39248"/>
                  </a:lnTo>
                  <a:lnTo>
                    <a:pt x="789" y="34226"/>
                  </a:lnTo>
                  <a:lnTo>
                    <a:pt x="0" y="21736"/>
                  </a:lnTo>
                  <a:lnTo>
                    <a:pt x="3590" y="18232"/>
                  </a:lnTo>
                  <a:lnTo>
                    <a:pt x="9439" y="16760"/>
                  </a:lnTo>
                  <a:lnTo>
                    <a:pt x="16792" y="16643"/>
                  </a:lnTo>
                  <a:lnTo>
                    <a:pt x="31873" y="21119"/>
                  </a:lnTo>
                  <a:lnTo>
                    <a:pt x="62668" y="38068"/>
                  </a:lnTo>
                  <a:lnTo>
                    <a:pt x="81810" y="61213"/>
                  </a:lnTo>
                  <a:lnTo>
                    <a:pt x="86106" y="77780"/>
                  </a:lnTo>
                  <a:lnTo>
                    <a:pt x="86042" y="85825"/>
                  </a:lnTo>
                  <a:lnTo>
                    <a:pt x="81364" y="99371"/>
                  </a:lnTo>
                  <a:lnTo>
                    <a:pt x="77699" y="105402"/>
                  </a:lnTo>
                  <a:lnTo>
                    <a:pt x="71800" y="109422"/>
                  </a:lnTo>
                  <a:lnTo>
                    <a:pt x="56033" y="113890"/>
                  </a:lnTo>
                  <a:lnTo>
                    <a:pt x="49582" y="112490"/>
                  </a:lnTo>
                  <a:lnTo>
                    <a:pt x="44419" y="108965"/>
                  </a:lnTo>
                  <a:lnTo>
                    <a:pt x="40112" y="104024"/>
                  </a:lnTo>
                  <a:lnTo>
                    <a:pt x="38106" y="98139"/>
                  </a:lnTo>
                  <a:lnTo>
                    <a:pt x="38179" y="84691"/>
                  </a:lnTo>
                  <a:lnTo>
                    <a:pt x="43393" y="72379"/>
                  </a:lnTo>
                  <a:lnTo>
                    <a:pt x="52333" y="61150"/>
                  </a:lnTo>
                  <a:lnTo>
                    <a:pt x="90737" y="34637"/>
                  </a:lnTo>
                  <a:lnTo>
                    <a:pt x="149801" y="866"/>
                  </a:lnTo>
                  <a:lnTo>
                    <a:pt x="149235" y="0"/>
                  </a:lnTo>
                  <a:lnTo>
                    <a:pt x="146266" y="287"/>
                  </a:lnTo>
                  <a:lnTo>
                    <a:pt x="138361" y="7515"/>
                  </a:lnTo>
                  <a:lnTo>
                    <a:pt x="129953" y="20229"/>
                  </a:lnTo>
                  <a:lnTo>
                    <a:pt x="121228" y="46811"/>
                  </a:lnTo>
                  <a:lnTo>
                    <a:pt x="118885" y="66484"/>
                  </a:lnTo>
                  <a:lnTo>
                    <a:pt x="122449" y="82138"/>
                  </a:lnTo>
                  <a:lnTo>
                    <a:pt x="129791" y="93990"/>
                  </a:lnTo>
                  <a:lnTo>
                    <a:pt x="148103" y="10969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18221A5-F219-408F-9D3F-EDE96D9834E5}"/>
                </a:ext>
              </a:extLst>
            </p:cNvPr>
            <p:cNvSpPr/>
            <p:nvPr/>
          </p:nvSpPr>
          <p:spPr>
            <a:xfrm>
              <a:off x="8061147" y="651473"/>
              <a:ext cx="38870" cy="149201"/>
            </a:xfrm>
            <a:custGeom>
              <a:avLst/>
              <a:gdLst/>
              <a:ahLst/>
              <a:cxnLst/>
              <a:rect l="0" t="0" r="0" b="0"/>
              <a:pathLst>
                <a:path w="38870" h="149201">
                  <a:moveTo>
                    <a:pt x="0" y="17050"/>
                  </a:moveTo>
                  <a:lnTo>
                    <a:pt x="0" y="0"/>
                  </a:lnTo>
                  <a:lnTo>
                    <a:pt x="6206" y="51378"/>
                  </a:lnTo>
                  <a:lnTo>
                    <a:pt x="21684" y="108367"/>
                  </a:lnTo>
                  <a:lnTo>
                    <a:pt x="38869" y="14920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EE15CCD-5FCB-423C-9D16-31FA3A9A55EB}"/>
                </a:ext>
              </a:extLst>
            </p:cNvPr>
            <p:cNvSpPr/>
            <p:nvPr/>
          </p:nvSpPr>
          <p:spPr>
            <a:xfrm>
              <a:off x="8161238" y="724451"/>
              <a:ext cx="71991" cy="91770"/>
            </a:xfrm>
            <a:custGeom>
              <a:avLst/>
              <a:gdLst/>
              <a:ahLst/>
              <a:cxnLst/>
              <a:rect l="0" t="0" r="0" b="0"/>
              <a:pathLst>
                <a:path w="71991" h="91770">
                  <a:moveTo>
                    <a:pt x="965" y="45128"/>
                  </a:moveTo>
                  <a:lnTo>
                    <a:pt x="965" y="28621"/>
                  </a:lnTo>
                  <a:lnTo>
                    <a:pt x="4420" y="23759"/>
                  </a:lnTo>
                  <a:lnTo>
                    <a:pt x="10179" y="20517"/>
                  </a:lnTo>
                  <a:lnTo>
                    <a:pt x="69931" y="3594"/>
                  </a:lnTo>
                  <a:lnTo>
                    <a:pt x="71990" y="1892"/>
                  </a:lnTo>
                  <a:lnTo>
                    <a:pt x="69909" y="757"/>
                  </a:lnTo>
                  <a:lnTo>
                    <a:pt x="65066" y="0"/>
                  </a:lnTo>
                  <a:lnTo>
                    <a:pt x="52775" y="3766"/>
                  </a:lnTo>
                  <a:lnTo>
                    <a:pt x="33591" y="15598"/>
                  </a:lnTo>
                  <a:lnTo>
                    <a:pt x="11633" y="35073"/>
                  </a:lnTo>
                  <a:lnTo>
                    <a:pt x="0" y="54529"/>
                  </a:lnTo>
                  <a:lnTo>
                    <a:pt x="322" y="61760"/>
                  </a:lnTo>
                  <a:lnTo>
                    <a:pt x="16512" y="9176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32020DF-6575-409A-8609-2EC7E34C4347}"/>
                </a:ext>
              </a:extLst>
            </p:cNvPr>
            <p:cNvSpPr/>
            <p:nvPr/>
          </p:nvSpPr>
          <p:spPr>
            <a:xfrm>
              <a:off x="8254820" y="736112"/>
              <a:ext cx="210553" cy="61679"/>
            </a:xfrm>
            <a:custGeom>
              <a:avLst/>
              <a:gdLst/>
              <a:ahLst/>
              <a:cxnLst/>
              <a:rect l="0" t="0" r="0" b="0"/>
              <a:pathLst>
                <a:path w="210553" h="61679">
                  <a:moveTo>
                    <a:pt x="62854" y="17920"/>
                  </a:moveTo>
                  <a:lnTo>
                    <a:pt x="46348" y="17920"/>
                  </a:lnTo>
                  <a:lnTo>
                    <a:pt x="23702" y="26174"/>
                  </a:lnTo>
                  <a:lnTo>
                    <a:pt x="19479" y="31196"/>
                  </a:lnTo>
                  <a:lnTo>
                    <a:pt x="17527" y="37135"/>
                  </a:lnTo>
                  <a:lnTo>
                    <a:pt x="17090" y="43686"/>
                  </a:lnTo>
                  <a:lnTo>
                    <a:pt x="19388" y="48917"/>
                  </a:lnTo>
                  <a:lnTo>
                    <a:pt x="28853" y="57033"/>
                  </a:lnTo>
                  <a:lnTo>
                    <a:pt x="35004" y="58678"/>
                  </a:lnTo>
                  <a:lnTo>
                    <a:pt x="48749" y="58204"/>
                  </a:lnTo>
                  <a:lnTo>
                    <a:pt x="71056" y="48954"/>
                  </a:lnTo>
                  <a:lnTo>
                    <a:pt x="75232" y="43792"/>
                  </a:lnTo>
                  <a:lnTo>
                    <a:pt x="77152" y="37759"/>
                  </a:lnTo>
                  <a:lnTo>
                    <a:pt x="77569" y="31146"/>
                  </a:lnTo>
                  <a:lnTo>
                    <a:pt x="73425" y="19192"/>
                  </a:lnTo>
                  <a:lnTo>
                    <a:pt x="69901" y="13586"/>
                  </a:lnTo>
                  <a:lnTo>
                    <a:pt x="59076" y="5053"/>
                  </a:lnTo>
                  <a:lnTo>
                    <a:pt x="52562" y="1569"/>
                  </a:lnTo>
                  <a:lnTo>
                    <a:pt x="38413" y="0"/>
                  </a:lnTo>
                  <a:lnTo>
                    <a:pt x="24353" y="3046"/>
                  </a:lnTo>
                  <a:lnTo>
                    <a:pt x="12345" y="10158"/>
                  </a:lnTo>
                  <a:lnTo>
                    <a:pt x="3553" y="21380"/>
                  </a:lnTo>
                  <a:lnTo>
                    <a:pt x="0" y="28000"/>
                  </a:lnTo>
                  <a:lnTo>
                    <a:pt x="223" y="34141"/>
                  </a:lnTo>
                  <a:lnTo>
                    <a:pt x="2961" y="39963"/>
                  </a:lnTo>
                  <a:lnTo>
                    <a:pt x="7379" y="45571"/>
                  </a:lnTo>
                  <a:lnTo>
                    <a:pt x="23803" y="51803"/>
                  </a:lnTo>
                  <a:lnTo>
                    <a:pt x="43770" y="52845"/>
                  </a:lnTo>
                  <a:lnTo>
                    <a:pt x="69580" y="43719"/>
                  </a:lnTo>
                  <a:lnTo>
                    <a:pt x="85710" y="34857"/>
                  </a:lnTo>
                  <a:lnTo>
                    <a:pt x="91911" y="34394"/>
                  </a:lnTo>
                  <a:lnTo>
                    <a:pt x="96908" y="36676"/>
                  </a:lnTo>
                  <a:lnTo>
                    <a:pt x="115263" y="54830"/>
                  </a:lnTo>
                  <a:lnTo>
                    <a:pt x="129909" y="60236"/>
                  </a:lnTo>
                  <a:lnTo>
                    <a:pt x="138651" y="61678"/>
                  </a:lnTo>
                  <a:lnTo>
                    <a:pt x="152972" y="58673"/>
                  </a:lnTo>
                  <a:lnTo>
                    <a:pt x="159209" y="55454"/>
                  </a:lnTo>
                  <a:lnTo>
                    <a:pt x="163368" y="49852"/>
                  </a:lnTo>
                  <a:lnTo>
                    <a:pt x="167988" y="34415"/>
                  </a:lnTo>
                  <a:lnTo>
                    <a:pt x="166461" y="6301"/>
                  </a:lnTo>
                  <a:lnTo>
                    <a:pt x="168202" y="1537"/>
                  </a:lnTo>
                  <a:lnTo>
                    <a:pt x="171953" y="88"/>
                  </a:lnTo>
                  <a:lnTo>
                    <a:pt x="177046" y="850"/>
                  </a:lnTo>
                  <a:lnTo>
                    <a:pt x="187310" y="8606"/>
                  </a:lnTo>
                  <a:lnTo>
                    <a:pt x="196767" y="20690"/>
                  </a:lnTo>
                  <a:lnTo>
                    <a:pt x="210552" y="4901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1BB468A-1DAC-4AB3-AE0C-DE7291FE4D06}"/>
                </a:ext>
              </a:extLst>
            </p:cNvPr>
            <p:cNvSpPr/>
            <p:nvPr/>
          </p:nvSpPr>
          <p:spPr>
            <a:xfrm>
              <a:off x="8668300" y="632233"/>
              <a:ext cx="156225" cy="344673"/>
            </a:xfrm>
            <a:custGeom>
              <a:avLst/>
              <a:gdLst/>
              <a:ahLst/>
              <a:cxnLst/>
              <a:rect l="0" t="0" r="0" b="0"/>
              <a:pathLst>
                <a:path w="156225" h="344673">
                  <a:moveTo>
                    <a:pt x="14730" y="129573"/>
                  </a:moveTo>
                  <a:lnTo>
                    <a:pt x="53882" y="118753"/>
                  </a:lnTo>
                  <a:lnTo>
                    <a:pt x="55515" y="117177"/>
                  </a:lnTo>
                  <a:lnTo>
                    <a:pt x="53148" y="116127"/>
                  </a:lnTo>
                  <a:lnTo>
                    <a:pt x="42169" y="115823"/>
                  </a:lnTo>
                  <a:lnTo>
                    <a:pt x="21421" y="121372"/>
                  </a:lnTo>
                  <a:lnTo>
                    <a:pt x="6474" y="129095"/>
                  </a:lnTo>
                  <a:lnTo>
                    <a:pt x="2317" y="134437"/>
                  </a:lnTo>
                  <a:lnTo>
                    <a:pt x="408" y="140589"/>
                  </a:lnTo>
                  <a:lnTo>
                    <a:pt x="0" y="147282"/>
                  </a:lnTo>
                  <a:lnTo>
                    <a:pt x="3182" y="151743"/>
                  </a:lnTo>
                  <a:lnTo>
                    <a:pt x="15931" y="156701"/>
                  </a:lnTo>
                  <a:lnTo>
                    <a:pt x="38407" y="155365"/>
                  </a:lnTo>
                  <a:lnTo>
                    <a:pt x="45198" y="151086"/>
                  </a:lnTo>
                  <a:lnTo>
                    <a:pt x="57350" y="137119"/>
                  </a:lnTo>
                  <a:lnTo>
                    <a:pt x="63903" y="119395"/>
                  </a:lnTo>
                  <a:lnTo>
                    <a:pt x="65951" y="99137"/>
                  </a:lnTo>
                  <a:lnTo>
                    <a:pt x="58019" y="42412"/>
                  </a:lnTo>
                  <a:lnTo>
                    <a:pt x="54908" y="10657"/>
                  </a:lnTo>
                  <a:lnTo>
                    <a:pt x="57926" y="4518"/>
                  </a:lnTo>
                  <a:lnTo>
                    <a:pt x="63393" y="1289"/>
                  </a:lnTo>
                  <a:lnTo>
                    <a:pt x="70494" y="0"/>
                  </a:lnTo>
                  <a:lnTo>
                    <a:pt x="76954" y="2596"/>
                  </a:lnTo>
                  <a:lnTo>
                    <a:pt x="105084" y="32674"/>
                  </a:lnTo>
                  <a:lnTo>
                    <a:pt x="116741" y="61323"/>
                  </a:lnTo>
                  <a:lnTo>
                    <a:pt x="117412" y="101289"/>
                  </a:lnTo>
                  <a:lnTo>
                    <a:pt x="109038" y="142604"/>
                  </a:lnTo>
                  <a:lnTo>
                    <a:pt x="91644" y="173414"/>
                  </a:lnTo>
                  <a:lnTo>
                    <a:pt x="45802" y="236228"/>
                  </a:lnTo>
                  <a:lnTo>
                    <a:pt x="25091" y="266955"/>
                  </a:lnTo>
                  <a:lnTo>
                    <a:pt x="13673" y="296191"/>
                  </a:lnTo>
                  <a:lnTo>
                    <a:pt x="14025" y="305431"/>
                  </a:lnTo>
                  <a:lnTo>
                    <a:pt x="21326" y="322607"/>
                  </a:lnTo>
                  <a:lnTo>
                    <a:pt x="35512" y="334272"/>
                  </a:lnTo>
                  <a:lnTo>
                    <a:pt x="54197" y="341472"/>
                  </a:lnTo>
                  <a:lnTo>
                    <a:pt x="76896" y="344672"/>
                  </a:lnTo>
                  <a:lnTo>
                    <a:pt x="109829" y="338220"/>
                  </a:lnTo>
                  <a:lnTo>
                    <a:pt x="137342" y="321241"/>
                  </a:lnTo>
                  <a:lnTo>
                    <a:pt x="149263" y="304874"/>
                  </a:lnTo>
                  <a:lnTo>
                    <a:pt x="153651" y="295672"/>
                  </a:lnTo>
                  <a:lnTo>
                    <a:pt x="156224" y="273932"/>
                  </a:lnTo>
                  <a:lnTo>
                    <a:pt x="153624" y="251602"/>
                  </a:lnTo>
                  <a:lnTo>
                    <a:pt x="139107" y="21508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954FF90-CBB7-4A6B-8987-A6CEDF9E3015}"/>
                </a:ext>
              </a:extLst>
            </p:cNvPr>
            <p:cNvSpPr/>
            <p:nvPr/>
          </p:nvSpPr>
          <p:spPr>
            <a:xfrm>
              <a:off x="9016651" y="713424"/>
              <a:ext cx="71898" cy="185532"/>
            </a:xfrm>
            <a:custGeom>
              <a:avLst/>
              <a:gdLst/>
              <a:ahLst/>
              <a:cxnLst/>
              <a:rect l="0" t="0" r="0" b="0"/>
              <a:pathLst>
                <a:path w="71898" h="185532">
                  <a:moveTo>
                    <a:pt x="55056" y="118343"/>
                  </a:moveTo>
                  <a:lnTo>
                    <a:pt x="29290" y="96704"/>
                  </a:lnTo>
                  <a:lnTo>
                    <a:pt x="7690" y="85924"/>
                  </a:lnTo>
                  <a:lnTo>
                    <a:pt x="7068" y="83775"/>
                  </a:lnTo>
                  <a:lnTo>
                    <a:pt x="52976" y="68968"/>
                  </a:lnTo>
                  <a:lnTo>
                    <a:pt x="58852" y="64697"/>
                  </a:lnTo>
                  <a:lnTo>
                    <a:pt x="67684" y="50739"/>
                  </a:lnTo>
                  <a:lnTo>
                    <a:pt x="71248" y="42179"/>
                  </a:lnTo>
                  <a:lnTo>
                    <a:pt x="71897" y="33882"/>
                  </a:lnTo>
                  <a:lnTo>
                    <a:pt x="68011" y="17753"/>
                  </a:lnTo>
                  <a:lnTo>
                    <a:pt x="58222" y="6554"/>
                  </a:lnTo>
                  <a:lnTo>
                    <a:pt x="51985" y="2358"/>
                  </a:lnTo>
                  <a:lnTo>
                    <a:pt x="33536" y="0"/>
                  </a:lnTo>
                  <a:lnTo>
                    <a:pt x="22571" y="580"/>
                  </a:lnTo>
                  <a:lnTo>
                    <a:pt x="14397" y="3558"/>
                  </a:lnTo>
                  <a:lnTo>
                    <a:pt x="3012" y="13777"/>
                  </a:lnTo>
                  <a:lnTo>
                    <a:pt x="494" y="20129"/>
                  </a:lnTo>
                  <a:lnTo>
                    <a:pt x="0" y="34098"/>
                  </a:lnTo>
                  <a:lnTo>
                    <a:pt x="8704" y="56529"/>
                  </a:lnTo>
                  <a:lnTo>
                    <a:pt x="35963" y="91223"/>
                  </a:lnTo>
                  <a:lnTo>
                    <a:pt x="42251" y="109745"/>
                  </a:lnTo>
                  <a:lnTo>
                    <a:pt x="44928" y="139596"/>
                  </a:lnTo>
                  <a:lnTo>
                    <a:pt x="39771" y="168594"/>
                  </a:lnTo>
                  <a:lnTo>
                    <a:pt x="32139" y="182712"/>
                  </a:lnTo>
                  <a:lnTo>
                    <a:pt x="26823" y="185440"/>
                  </a:lnTo>
                  <a:lnTo>
                    <a:pt x="20686" y="185531"/>
                  </a:lnTo>
                  <a:lnTo>
                    <a:pt x="640" y="18053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16E33F8-55AA-4FAF-B013-5188B796D4F0}"/>
                </a:ext>
              </a:extLst>
            </p:cNvPr>
            <p:cNvSpPr/>
            <p:nvPr/>
          </p:nvSpPr>
          <p:spPr>
            <a:xfrm>
              <a:off x="9127242" y="727013"/>
              <a:ext cx="169898" cy="96982"/>
            </a:xfrm>
            <a:custGeom>
              <a:avLst/>
              <a:gdLst/>
              <a:ahLst/>
              <a:cxnLst/>
              <a:rect l="0" t="0" r="0" b="0"/>
              <a:pathLst>
                <a:path w="169898" h="96982">
                  <a:moveTo>
                    <a:pt x="14426" y="34793"/>
                  </a:moveTo>
                  <a:lnTo>
                    <a:pt x="10299" y="47173"/>
                  </a:lnTo>
                  <a:lnTo>
                    <a:pt x="11675" y="49956"/>
                  </a:lnTo>
                  <a:lnTo>
                    <a:pt x="15183" y="50948"/>
                  </a:lnTo>
                  <a:lnTo>
                    <a:pt x="20113" y="50745"/>
                  </a:lnTo>
                  <a:lnTo>
                    <a:pt x="30198" y="45913"/>
                  </a:lnTo>
                  <a:lnTo>
                    <a:pt x="50747" y="28736"/>
                  </a:lnTo>
                  <a:lnTo>
                    <a:pt x="53323" y="22981"/>
                  </a:lnTo>
                  <a:lnTo>
                    <a:pt x="53884" y="9677"/>
                  </a:lnTo>
                  <a:lnTo>
                    <a:pt x="50232" y="5093"/>
                  </a:lnTo>
                  <a:lnTo>
                    <a:pt x="36962" y="0"/>
                  </a:lnTo>
                  <a:lnTo>
                    <a:pt x="30315" y="369"/>
                  </a:lnTo>
                  <a:lnTo>
                    <a:pt x="18320" y="5386"/>
                  </a:lnTo>
                  <a:lnTo>
                    <a:pt x="1856" y="17922"/>
                  </a:lnTo>
                  <a:lnTo>
                    <a:pt x="0" y="23546"/>
                  </a:lnTo>
                  <a:lnTo>
                    <a:pt x="2544" y="36704"/>
                  </a:lnTo>
                  <a:lnTo>
                    <a:pt x="7369" y="42113"/>
                  </a:lnTo>
                  <a:lnTo>
                    <a:pt x="21942" y="50426"/>
                  </a:lnTo>
                  <a:lnTo>
                    <a:pt x="37633" y="52393"/>
                  </a:lnTo>
                  <a:lnTo>
                    <a:pt x="52379" y="49525"/>
                  </a:lnTo>
                  <a:lnTo>
                    <a:pt x="64692" y="42492"/>
                  </a:lnTo>
                  <a:lnTo>
                    <a:pt x="73619" y="31305"/>
                  </a:lnTo>
                  <a:lnTo>
                    <a:pt x="78738" y="22878"/>
                  </a:lnTo>
                  <a:lnTo>
                    <a:pt x="78895" y="24258"/>
                  </a:lnTo>
                  <a:lnTo>
                    <a:pt x="78134" y="27770"/>
                  </a:lnTo>
                  <a:lnTo>
                    <a:pt x="81191" y="45092"/>
                  </a:lnTo>
                  <a:lnTo>
                    <a:pt x="85711" y="50296"/>
                  </a:lnTo>
                  <a:lnTo>
                    <a:pt x="99947" y="58382"/>
                  </a:lnTo>
                  <a:lnTo>
                    <a:pt x="117791" y="60248"/>
                  </a:lnTo>
                  <a:lnTo>
                    <a:pt x="135510" y="57335"/>
                  </a:lnTo>
                  <a:lnTo>
                    <a:pt x="149144" y="50282"/>
                  </a:lnTo>
                  <a:lnTo>
                    <a:pt x="153471" y="51165"/>
                  </a:lnTo>
                  <a:lnTo>
                    <a:pt x="156356" y="55208"/>
                  </a:lnTo>
                  <a:lnTo>
                    <a:pt x="169897" y="9698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7804979-0562-45AD-A3AD-ED502350692A}"/>
                </a:ext>
              </a:extLst>
            </p:cNvPr>
            <p:cNvSpPr/>
            <p:nvPr/>
          </p:nvSpPr>
          <p:spPr>
            <a:xfrm>
              <a:off x="9328233" y="686182"/>
              <a:ext cx="147698" cy="124741"/>
            </a:xfrm>
            <a:custGeom>
              <a:avLst/>
              <a:gdLst/>
              <a:ahLst/>
              <a:cxnLst/>
              <a:rect l="0" t="0" r="0" b="0"/>
              <a:pathLst>
                <a:path w="147698" h="124741">
                  <a:moveTo>
                    <a:pt x="0" y="13435"/>
                  </a:moveTo>
                  <a:lnTo>
                    <a:pt x="4127" y="1055"/>
                  </a:lnTo>
                  <a:lnTo>
                    <a:pt x="7069" y="0"/>
                  </a:lnTo>
                  <a:lnTo>
                    <a:pt x="10759" y="1887"/>
                  </a:lnTo>
                  <a:lnTo>
                    <a:pt x="14946" y="5737"/>
                  </a:lnTo>
                  <a:lnTo>
                    <a:pt x="19598" y="21530"/>
                  </a:lnTo>
                  <a:lnTo>
                    <a:pt x="22994" y="83425"/>
                  </a:lnTo>
                  <a:lnTo>
                    <a:pt x="23103" y="93781"/>
                  </a:lnTo>
                  <a:lnTo>
                    <a:pt x="24902" y="98957"/>
                  </a:lnTo>
                  <a:lnTo>
                    <a:pt x="27831" y="100680"/>
                  </a:lnTo>
                  <a:lnTo>
                    <a:pt x="31509" y="100101"/>
                  </a:lnTo>
                  <a:lnTo>
                    <a:pt x="34826" y="97125"/>
                  </a:lnTo>
                  <a:lnTo>
                    <a:pt x="45348" y="82282"/>
                  </a:lnTo>
                  <a:lnTo>
                    <a:pt x="57294" y="74840"/>
                  </a:lnTo>
                  <a:lnTo>
                    <a:pt x="63244" y="74238"/>
                  </a:lnTo>
                  <a:lnTo>
                    <a:pt x="74461" y="78175"/>
                  </a:lnTo>
                  <a:lnTo>
                    <a:pt x="78144" y="83370"/>
                  </a:lnTo>
                  <a:lnTo>
                    <a:pt x="88665" y="122091"/>
                  </a:lnTo>
                  <a:lnTo>
                    <a:pt x="91068" y="124740"/>
                  </a:lnTo>
                  <a:lnTo>
                    <a:pt x="93534" y="123915"/>
                  </a:lnTo>
                  <a:lnTo>
                    <a:pt x="147697" y="678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34EEB3-3999-4F2E-B8EA-A5989A6B46E8}"/>
                </a:ext>
              </a:extLst>
            </p:cNvPr>
            <p:cNvSpPr/>
            <p:nvPr/>
          </p:nvSpPr>
          <p:spPr>
            <a:xfrm>
              <a:off x="9521963" y="754032"/>
              <a:ext cx="16156" cy="15548"/>
            </a:xfrm>
            <a:custGeom>
              <a:avLst/>
              <a:gdLst/>
              <a:ahLst/>
              <a:cxnLst/>
              <a:rect l="0" t="0" r="0" b="0"/>
              <a:pathLst>
                <a:path w="16156" h="15548">
                  <a:moveTo>
                    <a:pt x="16155" y="0"/>
                  </a:moveTo>
                  <a:lnTo>
                    <a:pt x="3775" y="4127"/>
                  </a:lnTo>
                  <a:lnTo>
                    <a:pt x="992" y="6206"/>
                  </a:lnTo>
                  <a:lnTo>
                    <a:pt x="0" y="8456"/>
                  </a:lnTo>
                  <a:lnTo>
                    <a:pt x="608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E120967-3634-4F3A-942A-4C49CDFC8773}"/>
                </a:ext>
              </a:extLst>
            </p:cNvPr>
            <p:cNvSpPr/>
            <p:nvPr/>
          </p:nvSpPr>
          <p:spPr>
            <a:xfrm>
              <a:off x="9553665" y="684070"/>
              <a:ext cx="7775" cy="23322"/>
            </a:xfrm>
            <a:custGeom>
              <a:avLst/>
              <a:gdLst/>
              <a:ahLst/>
              <a:cxnLst/>
              <a:rect l="0" t="0" r="0" b="0"/>
              <a:pathLst>
                <a:path w="7775" h="23322">
                  <a:moveTo>
                    <a:pt x="7774" y="2332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0EA3DB9-90BE-4CDA-9090-E3B2E1B83007}"/>
                </a:ext>
              </a:extLst>
            </p:cNvPr>
            <p:cNvSpPr/>
            <p:nvPr/>
          </p:nvSpPr>
          <p:spPr>
            <a:xfrm>
              <a:off x="9685815" y="754032"/>
              <a:ext cx="23321" cy="7775"/>
            </a:xfrm>
            <a:custGeom>
              <a:avLst/>
              <a:gdLst/>
              <a:ahLst/>
              <a:cxnLst/>
              <a:rect l="0" t="0" r="0" b="0"/>
              <a:pathLst>
                <a:path w="23321" h="7775">
                  <a:moveTo>
                    <a:pt x="0" y="0"/>
                  </a:moveTo>
                  <a:lnTo>
                    <a:pt x="23320" y="77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20AA20F-565C-42E0-9A61-FACC7796D863}"/>
                </a:ext>
              </a:extLst>
            </p:cNvPr>
            <p:cNvSpPr/>
            <p:nvPr/>
          </p:nvSpPr>
          <p:spPr>
            <a:xfrm>
              <a:off x="9856832" y="777353"/>
              <a:ext cx="23323" cy="1"/>
            </a:xfrm>
            <a:custGeom>
              <a:avLst/>
              <a:gdLst/>
              <a:ahLst/>
              <a:cxnLst/>
              <a:rect l="0" t="0" r="0" b="0"/>
              <a:pathLst>
                <a:path w="23323" h="1">
                  <a:moveTo>
                    <a:pt x="0" y="0"/>
                  </a:moveTo>
                  <a:lnTo>
                    <a:pt x="23322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D128B65-0D60-4536-BC37-E9AFF5112D72}"/>
              </a:ext>
            </a:extLst>
          </p:cNvPr>
          <p:cNvCxnSpPr/>
          <p:nvPr/>
        </p:nvCxnSpPr>
        <p:spPr>
          <a:xfrm>
            <a:off x="31094" y="1049426"/>
            <a:ext cx="10128906" cy="0"/>
          </a:xfrm>
          <a:prstGeom prst="line">
            <a:avLst/>
          </a:prstGeom>
          <a:ln w="12700" cap="flat" cmpd="sng" algn="ctr">
            <a:solidFill>
              <a:srgbClr val="00FF00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1D61030-91F2-48D9-9BAF-AF52E63754B3}"/>
              </a:ext>
            </a:extLst>
          </p:cNvPr>
          <p:cNvGrpSpPr/>
          <p:nvPr/>
        </p:nvGrpSpPr>
        <p:grpSpPr>
          <a:xfrm>
            <a:off x="84593" y="1148953"/>
            <a:ext cx="3120346" cy="379793"/>
            <a:chOff x="84593" y="1148953"/>
            <a:chExt cx="3120346" cy="379793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FDA3E52-292A-4443-88B9-B835BAE5D4B0}"/>
                </a:ext>
              </a:extLst>
            </p:cNvPr>
            <p:cNvSpPr/>
            <p:nvPr/>
          </p:nvSpPr>
          <p:spPr>
            <a:xfrm>
              <a:off x="84593" y="1148953"/>
              <a:ext cx="148614" cy="245135"/>
            </a:xfrm>
            <a:custGeom>
              <a:avLst/>
              <a:gdLst/>
              <a:ahLst/>
              <a:cxnLst/>
              <a:rect l="0" t="0" r="0" b="0"/>
              <a:pathLst>
                <a:path w="148614" h="245135">
                  <a:moveTo>
                    <a:pt x="148613" y="71491"/>
                  </a:moveTo>
                  <a:lnTo>
                    <a:pt x="148613" y="54984"/>
                  </a:lnTo>
                  <a:lnTo>
                    <a:pt x="140359" y="32339"/>
                  </a:lnTo>
                  <a:lnTo>
                    <a:pt x="126973" y="13345"/>
                  </a:lnTo>
                  <a:lnTo>
                    <a:pt x="112508" y="4477"/>
                  </a:lnTo>
                  <a:lnTo>
                    <a:pt x="103813" y="903"/>
                  </a:lnTo>
                  <a:lnTo>
                    <a:pt x="70943" y="0"/>
                  </a:lnTo>
                  <a:lnTo>
                    <a:pt x="53344" y="5456"/>
                  </a:lnTo>
                  <a:lnTo>
                    <a:pt x="19717" y="27161"/>
                  </a:lnTo>
                  <a:lnTo>
                    <a:pt x="6969" y="43727"/>
                  </a:lnTo>
                  <a:lnTo>
                    <a:pt x="151" y="61743"/>
                  </a:lnTo>
                  <a:lnTo>
                    <a:pt x="0" y="78387"/>
                  </a:lnTo>
                  <a:lnTo>
                    <a:pt x="7419" y="92118"/>
                  </a:lnTo>
                  <a:lnTo>
                    <a:pt x="13025" y="98198"/>
                  </a:lnTo>
                  <a:lnTo>
                    <a:pt x="41548" y="110882"/>
                  </a:lnTo>
                  <a:lnTo>
                    <a:pt x="97939" y="119481"/>
                  </a:lnTo>
                  <a:lnTo>
                    <a:pt x="107057" y="121622"/>
                  </a:lnTo>
                  <a:lnTo>
                    <a:pt x="110544" y="124777"/>
                  </a:lnTo>
                  <a:lnTo>
                    <a:pt x="110278" y="128608"/>
                  </a:lnTo>
                  <a:lnTo>
                    <a:pt x="103072" y="137472"/>
                  </a:lnTo>
                  <a:lnTo>
                    <a:pt x="51423" y="188595"/>
                  </a:lnTo>
                  <a:lnTo>
                    <a:pt x="47260" y="206167"/>
                  </a:lnTo>
                  <a:lnTo>
                    <a:pt x="47359" y="215690"/>
                  </a:lnTo>
                  <a:lnTo>
                    <a:pt x="50016" y="222902"/>
                  </a:lnTo>
                  <a:lnTo>
                    <a:pt x="59878" y="233219"/>
                  </a:lnTo>
                  <a:lnTo>
                    <a:pt x="79999" y="243882"/>
                  </a:lnTo>
                  <a:lnTo>
                    <a:pt x="97100" y="245134"/>
                  </a:lnTo>
                  <a:lnTo>
                    <a:pt x="148613" y="23473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AF8CAA7-A321-4D54-8612-75CD16A76F66}"/>
                </a:ext>
              </a:extLst>
            </p:cNvPr>
            <p:cNvSpPr/>
            <p:nvPr/>
          </p:nvSpPr>
          <p:spPr>
            <a:xfrm>
              <a:off x="272073" y="1290406"/>
              <a:ext cx="116604" cy="93283"/>
            </a:xfrm>
            <a:custGeom>
              <a:avLst/>
              <a:gdLst/>
              <a:ahLst/>
              <a:cxnLst/>
              <a:rect l="0" t="0" r="0" b="0"/>
              <a:pathLst>
                <a:path w="116604" h="93283">
                  <a:moveTo>
                    <a:pt x="0" y="0"/>
                  </a:moveTo>
                  <a:lnTo>
                    <a:pt x="8254" y="8253"/>
                  </a:lnTo>
                  <a:lnTo>
                    <a:pt x="17513" y="29892"/>
                  </a:lnTo>
                  <a:lnTo>
                    <a:pt x="21600" y="58185"/>
                  </a:lnTo>
                  <a:lnTo>
                    <a:pt x="23037" y="61247"/>
                  </a:lnTo>
                  <a:lnTo>
                    <a:pt x="24859" y="59833"/>
                  </a:lnTo>
                  <a:lnTo>
                    <a:pt x="45676" y="8261"/>
                  </a:lnTo>
                  <a:lnTo>
                    <a:pt x="51180" y="3780"/>
                  </a:lnTo>
                  <a:lnTo>
                    <a:pt x="57441" y="1656"/>
                  </a:lnTo>
                  <a:lnTo>
                    <a:pt x="64206" y="1104"/>
                  </a:lnTo>
                  <a:lnTo>
                    <a:pt x="76329" y="5097"/>
                  </a:lnTo>
                  <a:lnTo>
                    <a:pt x="81980" y="8580"/>
                  </a:lnTo>
                  <a:lnTo>
                    <a:pt x="90563" y="19360"/>
                  </a:lnTo>
                  <a:lnTo>
                    <a:pt x="100250" y="44604"/>
                  </a:lnTo>
                  <a:lnTo>
                    <a:pt x="116603" y="9328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D23796E-409C-49F5-A1F9-1D79CB4F9EFF}"/>
                </a:ext>
              </a:extLst>
            </p:cNvPr>
            <p:cNvSpPr/>
            <p:nvPr/>
          </p:nvSpPr>
          <p:spPr>
            <a:xfrm>
              <a:off x="419770" y="1207859"/>
              <a:ext cx="46643" cy="175830"/>
            </a:xfrm>
            <a:custGeom>
              <a:avLst/>
              <a:gdLst/>
              <a:ahLst/>
              <a:cxnLst/>
              <a:rect l="0" t="0" r="0" b="0"/>
              <a:pathLst>
                <a:path w="46643" h="175830">
                  <a:moveTo>
                    <a:pt x="0" y="51452"/>
                  </a:moveTo>
                  <a:lnTo>
                    <a:pt x="0" y="1481"/>
                  </a:lnTo>
                  <a:lnTo>
                    <a:pt x="864" y="0"/>
                  </a:lnTo>
                  <a:lnTo>
                    <a:pt x="13260" y="54282"/>
                  </a:lnTo>
                  <a:lnTo>
                    <a:pt x="31112" y="113351"/>
                  </a:lnTo>
                  <a:lnTo>
                    <a:pt x="46642" y="1758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D577F80-2DF6-4539-AE79-BD5DD25DC61F}"/>
                </a:ext>
              </a:extLst>
            </p:cNvPr>
            <p:cNvSpPr/>
            <p:nvPr/>
          </p:nvSpPr>
          <p:spPr>
            <a:xfrm>
              <a:off x="408951" y="1235991"/>
              <a:ext cx="88556" cy="93283"/>
            </a:xfrm>
            <a:custGeom>
              <a:avLst/>
              <a:gdLst/>
              <a:ahLst/>
              <a:cxnLst/>
              <a:rect l="0" t="0" r="0" b="0"/>
              <a:pathLst>
                <a:path w="88556" h="93283">
                  <a:moveTo>
                    <a:pt x="10819" y="93282"/>
                  </a:moveTo>
                  <a:lnTo>
                    <a:pt x="0" y="60823"/>
                  </a:lnTo>
                  <a:lnTo>
                    <a:pt x="1015" y="53505"/>
                  </a:lnTo>
                  <a:lnTo>
                    <a:pt x="9053" y="38463"/>
                  </a:lnTo>
                  <a:lnTo>
                    <a:pt x="21263" y="27747"/>
                  </a:lnTo>
                  <a:lnTo>
                    <a:pt x="69318" y="8162"/>
                  </a:lnTo>
                  <a:lnTo>
                    <a:pt x="88555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8A821D3-4B06-4F6C-AC5D-C47B08BFB9EC}"/>
                </a:ext>
              </a:extLst>
            </p:cNvPr>
            <p:cNvSpPr/>
            <p:nvPr/>
          </p:nvSpPr>
          <p:spPr>
            <a:xfrm>
              <a:off x="517230" y="1241338"/>
              <a:ext cx="180514" cy="95710"/>
            </a:xfrm>
            <a:custGeom>
              <a:avLst/>
              <a:gdLst/>
              <a:ahLst/>
              <a:cxnLst/>
              <a:rect l="0" t="0" r="0" b="0"/>
              <a:pathLst>
                <a:path w="180514" h="95710">
                  <a:moveTo>
                    <a:pt x="42464" y="10200"/>
                  </a:moveTo>
                  <a:lnTo>
                    <a:pt x="38337" y="22580"/>
                  </a:lnTo>
                  <a:lnTo>
                    <a:pt x="38615" y="35568"/>
                  </a:lnTo>
                  <a:lnTo>
                    <a:pt x="39898" y="42659"/>
                  </a:lnTo>
                  <a:lnTo>
                    <a:pt x="43344" y="45659"/>
                  </a:lnTo>
                  <a:lnTo>
                    <a:pt x="48233" y="45931"/>
                  </a:lnTo>
                  <a:lnTo>
                    <a:pt x="54084" y="44386"/>
                  </a:lnTo>
                  <a:lnTo>
                    <a:pt x="58848" y="40764"/>
                  </a:lnTo>
                  <a:lnTo>
                    <a:pt x="66444" y="29830"/>
                  </a:lnTo>
                  <a:lnTo>
                    <a:pt x="67088" y="24150"/>
                  </a:lnTo>
                  <a:lnTo>
                    <a:pt x="63197" y="13233"/>
                  </a:lnTo>
                  <a:lnTo>
                    <a:pt x="51103" y="4926"/>
                  </a:lnTo>
                  <a:lnTo>
                    <a:pt x="43041" y="1502"/>
                  </a:lnTo>
                  <a:lnTo>
                    <a:pt x="27173" y="0"/>
                  </a:lnTo>
                  <a:lnTo>
                    <a:pt x="19314" y="809"/>
                  </a:lnTo>
                  <a:lnTo>
                    <a:pt x="12348" y="4803"/>
                  </a:lnTo>
                  <a:lnTo>
                    <a:pt x="0" y="18454"/>
                  </a:lnTo>
                  <a:lnTo>
                    <a:pt x="10700" y="20021"/>
                  </a:lnTo>
                  <a:lnTo>
                    <a:pt x="61744" y="12550"/>
                  </a:lnTo>
                  <a:lnTo>
                    <a:pt x="98826" y="11532"/>
                  </a:lnTo>
                  <a:lnTo>
                    <a:pt x="154845" y="16261"/>
                  </a:lnTo>
                  <a:lnTo>
                    <a:pt x="172737" y="13470"/>
                  </a:lnTo>
                  <a:lnTo>
                    <a:pt x="177682" y="14971"/>
                  </a:lnTo>
                  <a:lnTo>
                    <a:pt x="180114" y="18563"/>
                  </a:lnTo>
                  <a:lnTo>
                    <a:pt x="180513" y="29464"/>
                  </a:lnTo>
                  <a:lnTo>
                    <a:pt x="175035" y="85775"/>
                  </a:lnTo>
                  <a:lnTo>
                    <a:pt x="174614" y="9570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52EF192-33D6-43E8-B5B0-5CAEB820B382}"/>
                </a:ext>
              </a:extLst>
            </p:cNvPr>
            <p:cNvSpPr/>
            <p:nvPr/>
          </p:nvSpPr>
          <p:spPr>
            <a:xfrm>
              <a:off x="736107" y="1241717"/>
              <a:ext cx="64476" cy="99195"/>
            </a:xfrm>
            <a:custGeom>
              <a:avLst/>
              <a:gdLst/>
              <a:ahLst/>
              <a:cxnLst/>
              <a:rect l="0" t="0" r="0" b="0"/>
              <a:pathLst>
                <a:path w="64476" h="99195">
                  <a:moveTo>
                    <a:pt x="56793" y="9821"/>
                  </a:moveTo>
                  <a:lnTo>
                    <a:pt x="48539" y="1568"/>
                  </a:lnTo>
                  <a:lnTo>
                    <a:pt x="43517" y="0"/>
                  </a:lnTo>
                  <a:lnTo>
                    <a:pt x="31027" y="562"/>
                  </a:lnTo>
                  <a:lnTo>
                    <a:pt x="19142" y="8297"/>
                  </a:lnTo>
                  <a:lnTo>
                    <a:pt x="8965" y="21236"/>
                  </a:lnTo>
                  <a:lnTo>
                    <a:pt x="1563" y="38503"/>
                  </a:lnTo>
                  <a:lnTo>
                    <a:pt x="0" y="57693"/>
                  </a:lnTo>
                  <a:lnTo>
                    <a:pt x="793" y="67648"/>
                  </a:lnTo>
                  <a:lnTo>
                    <a:pt x="8583" y="83314"/>
                  </a:lnTo>
                  <a:lnTo>
                    <a:pt x="14288" y="89911"/>
                  </a:lnTo>
                  <a:lnTo>
                    <a:pt x="29841" y="97240"/>
                  </a:lnTo>
                  <a:lnTo>
                    <a:pt x="38825" y="99194"/>
                  </a:lnTo>
                  <a:lnTo>
                    <a:pt x="46542" y="97906"/>
                  </a:lnTo>
                  <a:lnTo>
                    <a:pt x="59722" y="89565"/>
                  </a:lnTo>
                  <a:lnTo>
                    <a:pt x="63064" y="82849"/>
                  </a:lnTo>
                  <a:lnTo>
                    <a:pt x="64475" y="66174"/>
                  </a:lnTo>
                  <a:lnTo>
                    <a:pt x="59919" y="51854"/>
                  </a:lnTo>
                  <a:lnTo>
                    <a:pt x="42919" y="28584"/>
                  </a:lnTo>
                  <a:lnTo>
                    <a:pt x="35367" y="22479"/>
                  </a:lnTo>
                  <a:lnTo>
                    <a:pt x="25699" y="1759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3713FDD-75EE-44D4-BCA6-F5D8272D3B54}"/>
                </a:ext>
              </a:extLst>
            </p:cNvPr>
            <p:cNvSpPr/>
            <p:nvPr/>
          </p:nvSpPr>
          <p:spPr>
            <a:xfrm>
              <a:off x="821681" y="1272679"/>
              <a:ext cx="107922" cy="256067"/>
            </a:xfrm>
            <a:custGeom>
              <a:avLst/>
              <a:gdLst/>
              <a:ahLst/>
              <a:cxnLst/>
              <a:rect l="0" t="0" r="0" b="0"/>
              <a:pathLst>
                <a:path w="107922" h="256067">
                  <a:moveTo>
                    <a:pt x="56728" y="64368"/>
                  </a:moveTo>
                  <a:lnTo>
                    <a:pt x="52601" y="76748"/>
                  </a:lnTo>
                  <a:lnTo>
                    <a:pt x="53976" y="78667"/>
                  </a:lnTo>
                  <a:lnTo>
                    <a:pt x="57485" y="78219"/>
                  </a:lnTo>
                  <a:lnTo>
                    <a:pt x="62415" y="76193"/>
                  </a:lnTo>
                  <a:lnTo>
                    <a:pt x="70196" y="67032"/>
                  </a:lnTo>
                  <a:lnTo>
                    <a:pt x="75669" y="53460"/>
                  </a:lnTo>
                  <a:lnTo>
                    <a:pt x="78102" y="35911"/>
                  </a:lnTo>
                  <a:lnTo>
                    <a:pt x="74577" y="21202"/>
                  </a:lnTo>
                  <a:lnTo>
                    <a:pt x="71218" y="14861"/>
                  </a:lnTo>
                  <a:lnTo>
                    <a:pt x="60577" y="5513"/>
                  </a:lnTo>
                  <a:lnTo>
                    <a:pt x="54111" y="1810"/>
                  </a:lnTo>
                  <a:lnTo>
                    <a:pt x="40018" y="0"/>
                  </a:lnTo>
                  <a:lnTo>
                    <a:pt x="25980" y="2938"/>
                  </a:lnTo>
                  <a:lnTo>
                    <a:pt x="13983" y="10002"/>
                  </a:lnTo>
                  <a:lnTo>
                    <a:pt x="5197" y="21203"/>
                  </a:lnTo>
                  <a:lnTo>
                    <a:pt x="1644" y="27818"/>
                  </a:lnTo>
                  <a:lnTo>
                    <a:pt x="0" y="42077"/>
                  </a:lnTo>
                  <a:lnTo>
                    <a:pt x="3013" y="57052"/>
                  </a:lnTo>
                  <a:lnTo>
                    <a:pt x="10110" y="72345"/>
                  </a:lnTo>
                  <a:lnTo>
                    <a:pt x="23628" y="85475"/>
                  </a:lnTo>
                  <a:lnTo>
                    <a:pt x="86880" y="136978"/>
                  </a:lnTo>
                  <a:lnTo>
                    <a:pt x="99207" y="151053"/>
                  </a:lnTo>
                  <a:lnTo>
                    <a:pt x="105838" y="168250"/>
                  </a:lnTo>
                  <a:lnTo>
                    <a:pt x="107921" y="186545"/>
                  </a:lnTo>
                  <a:lnTo>
                    <a:pt x="103374" y="212277"/>
                  </a:lnTo>
                  <a:lnTo>
                    <a:pt x="95885" y="231449"/>
                  </a:lnTo>
                  <a:lnTo>
                    <a:pt x="82193" y="246880"/>
                  </a:lnTo>
                  <a:lnTo>
                    <a:pt x="73704" y="253413"/>
                  </a:lnTo>
                  <a:lnTo>
                    <a:pt x="66318" y="256041"/>
                  </a:lnTo>
                  <a:lnTo>
                    <a:pt x="59666" y="256066"/>
                  </a:lnTo>
                  <a:lnTo>
                    <a:pt x="53504" y="254355"/>
                  </a:lnTo>
                  <a:lnTo>
                    <a:pt x="48533" y="250623"/>
                  </a:lnTo>
                  <a:lnTo>
                    <a:pt x="40705" y="239566"/>
                  </a:lnTo>
                  <a:lnTo>
                    <a:pt x="33407" y="20429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B20D266-7654-4708-BCC5-2915A813918F}"/>
                </a:ext>
              </a:extLst>
            </p:cNvPr>
            <p:cNvSpPr/>
            <p:nvPr/>
          </p:nvSpPr>
          <p:spPr>
            <a:xfrm>
              <a:off x="939527" y="1266835"/>
              <a:ext cx="214977" cy="132401"/>
            </a:xfrm>
            <a:custGeom>
              <a:avLst/>
              <a:gdLst/>
              <a:ahLst/>
              <a:cxnLst/>
              <a:rect l="0" t="0" r="0" b="0"/>
              <a:pathLst>
                <a:path w="214977" h="132401">
                  <a:moveTo>
                    <a:pt x="55484" y="54665"/>
                  </a:moveTo>
                  <a:lnTo>
                    <a:pt x="67865" y="62918"/>
                  </a:lnTo>
                  <a:lnTo>
                    <a:pt x="76246" y="73880"/>
                  </a:lnTo>
                  <a:lnTo>
                    <a:pt x="79690" y="80431"/>
                  </a:lnTo>
                  <a:lnTo>
                    <a:pt x="81214" y="94619"/>
                  </a:lnTo>
                  <a:lnTo>
                    <a:pt x="80411" y="102030"/>
                  </a:lnTo>
                  <a:lnTo>
                    <a:pt x="82467" y="104380"/>
                  </a:lnTo>
                  <a:lnTo>
                    <a:pt x="86429" y="103355"/>
                  </a:lnTo>
                  <a:lnTo>
                    <a:pt x="91661" y="100081"/>
                  </a:lnTo>
                  <a:lnTo>
                    <a:pt x="95149" y="93579"/>
                  </a:lnTo>
                  <a:lnTo>
                    <a:pt x="99025" y="74839"/>
                  </a:lnTo>
                  <a:lnTo>
                    <a:pt x="97080" y="44136"/>
                  </a:lnTo>
                  <a:lnTo>
                    <a:pt x="88655" y="25801"/>
                  </a:lnTo>
                  <a:lnTo>
                    <a:pt x="76273" y="10742"/>
                  </a:lnTo>
                  <a:lnTo>
                    <a:pt x="62133" y="1170"/>
                  </a:lnTo>
                  <a:lnTo>
                    <a:pt x="53871" y="0"/>
                  </a:lnTo>
                  <a:lnTo>
                    <a:pt x="35477" y="3306"/>
                  </a:lnTo>
                  <a:lnTo>
                    <a:pt x="20393" y="15140"/>
                  </a:lnTo>
                  <a:lnTo>
                    <a:pt x="4492" y="38923"/>
                  </a:lnTo>
                  <a:lnTo>
                    <a:pt x="760" y="46761"/>
                  </a:lnTo>
                  <a:lnTo>
                    <a:pt x="0" y="54578"/>
                  </a:lnTo>
                  <a:lnTo>
                    <a:pt x="3761" y="70173"/>
                  </a:lnTo>
                  <a:lnTo>
                    <a:pt x="13494" y="81135"/>
                  </a:lnTo>
                  <a:lnTo>
                    <a:pt x="19718" y="85267"/>
                  </a:lnTo>
                  <a:lnTo>
                    <a:pt x="38149" y="87556"/>
                  </a:lnTo>
                  <a:lnTo>
                    <a:pt x="59008" y="84830"/>
                  </a:lnTo>
                  <a:lnTo>
                    <a:pt x="84456" y="73583"/>
                  </a:lnTo>
                  <a:lnTo>
                    <a:pt x="97439" y="64225"/>
                  </a:lnTo>
                  <a:lnTo>
                    <a:pt x="106665" y="52004"/>
                  </a:lnTo>
                  <a:lnTo>
                    <a:pt x="110334" y="45117"/>
                  </a:lnTo>
                  <a:lnTo>
                    <a:pt x="111053" y="42254"/>
                  </a:lnTo>
                  <a:lnTo>
                    <a:pt x="109805" y="42072"/>
                  </a:lnTo>
                  <a:lnTo>
                    <a:pt x="107245" y="43678"/>
                  </a:lnTo>
                  <a:lnTo>
                    <a:pt x="106402" y="47341"/>
                  </a:lnTo>
                  <a:lnTo>
                    <a:pt x="107769" y="58319"/>
                  </a:lnTo>
                  <a:lnTo>
                    <a:pt x="117521" y="79068"/>
                  </a:lnTo>
                  <a:lnTo>
                    <a:pt x="128834" y="89407"/>
                  </a:lnTo>
                  <a:lnTo>
                    <a:pt x="135478" y="93373"/>
                  </a:lnTo>
                  <a:lnTo>
                    <a:pt x="149770" y="95477"/>
                  </a:lnTo>
                  <a:lnTo>
                    <a:pt x="157210" y="94829"/>
                  </a:lnTo>
                  <a:lnTo>
                    <a:pt x="163033" y="90942"/>
                  </a:lnTo>
                  <a:lnTo>
                    <a:pt x="171806" y="77410"/>
                  </a:lnTo>
                  <a:lnTo>
                    <a:pt x="177474" y="50367"/>
                  </a:lnTo>
                  <a:lnTo>
                    <a:pt x="174194" y="32889"/>
                  </a:lnTo>
                  <a:lnTo>
                    <a:pt x="170900" y="24601"/>
                  </a:lnTo>
                  <a:lnTo>
                    <a:pt x="170432" y="20802"/>
                  </a:lnTo>
                  <a:lnTo>
                    <a:pt x="171848" y="19998"/>
                  </a:lnTo>
                  <a:lnTo>
                    <a:pt x="190658" y="31118"/>
                  </a:lnTo>
                  <a:lnTo>
                    <a:pt x="207724" y="49128"/>
                  </a:lnTo>
                  <a:lnTo>
                    <a:pt x="213838" y="68039"/>
                  </a:lnTo>
                  <a:lnTo>
                    <a:pt x="214976" y="98359"/>
                  </a:lnTo>
                  <a:lnTo>
                    <a:pt x="209843" y="119147"/>
                  </a:lnTo>
                  <a:lnTo>
                    <a:pt x="203182" y="13240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5CDCDA2-A2AE-43EC-B42F-54B5B20C7742}"/>
                </a:ext>
              </a:extLst>
            </p:cNvPr>
            <p:cNvSpPr/>
            <p:nvPr/>
          </p:nvSpPr>
          <p:spPr>
            <a:xfrm>
              <a:off x="1166029" y="1198211"/>
              <a:ext cx="269791" cy="177883"/>
            </a:xfrm>
            <a:custGeom>
              <a:avLst/>
              <a:gdLst/>
              <a:ahLst/>
              <a:cxnLst/>
              <a:rect l="0" t="0" r="0" b="0"/>
              <a:pathLst>
                <a:path w="269791" h="177883">
                  <a:moveTo>
                    <a:pt x="0" y="30006"/>
                  </a:moveTo>
                  <a:lnTo>
                    <a:pt x="8253" y="5246"/>
                  </a:lnTo>
                  <a:lnTo>
                    <a:pt x="13276" y="544"/>
                  </a:lnTo>
                  <a:lnTo>
                    <a:pt x="19215" y="0"/>
                  </a:lnTo>
                  <a:lnTo>
                    <a:pt x="25766" y="2229"/>
                  </a:lnTo>
                  <a:lnTo>
                    <a:pt x="35348" y="11614"/>
                  </a:lnTo>
                  <a:lnTo>
                    <a:pt x="42486" y="26151"/>
                  </a:lnTo>
                  <a:lnTo>
                    <a:pt x="56800" y="87155"/>
                  </a:lnTo>
                  <a:lnTo>
                    <a:pt x="67631" y="141755"/>
                  </a:lnTo>
                  <a:lnTo>
                    <a:pt x="68408" y="153738"/>
                  </a:lnTo>
                  <a:lnTo>
                    <a:pt x="69790" y="158271"/>
                  </a:lnTo>
                  <a:lnTo>
                    <a:pt x="71575" y="157839"/>
                  </a:lnTo>
                  <a:lnTo>
                    <a:pt x="99014" y="114808"/>
                  </a:lnTo>
                  <a:lnTo>
                    <a:pt x="111377" y="104260"/>
                  </a:lnTo>
                  <a:lnTo>
                    <a:pt x="156700" y="71261"/>
                  </a:lnTo>
                  <a:lnTo>
                    <a:pt x="166958" y="58707"/>
                  </a:lnTo>
                  <a:lnTo>
                    <a:pt x="170902" y="51731"/>
                  </a:lnTo>
                  <a:lnTo>
                    <a:pt x="170941" y="45353"/>
                  </a:lnTo>
                  <a:lnTo>
                    <a:pt x="168375" y="39374"/>
                  </a:lnTo>
                  <a:lnTo>
                    <a:pt x="164074" y="33660"/>
                  </a:lnTo>
                  <a:lnTo>
                    <a:pt x="158615" y="31579"/>
                  </a:lnTo>
                  <a:lnTo>
                    <a:pt x="152384" y="31918"/>
                  </a:lnTo>
                  <a:lnTo>
                    <a:pt x="145640" y="33872"/>
                  </a:lnTo>
                  <a:lnTo>
                    <a:pt x="133539" y="45256"/>
                  </a:lnTo>
                  <a:lnTo>
                    <a:pt x="119318" y="71089"/>
                  </a:lnTo>
                  <a:lnTo>
                    <a:pt x="114355" y="90588"/>
                  </a:lnTo>
                  <a:lnTo>
                    <a:pt x="115028" y="110770"/>
                  </a:lnTo>
                  <a:lnTo>
                    <a:pt x="120510" y="126650"/>
                  </a:lnTo>
                  <a:lnTo>
                    <a:pt x="143893" y="161735"/>
                  </a:lnTo>
                  <a:lnTo>
                    <a:pt x="157235" y="173773"/>
                  </a:lnTo>
                  <a:lnTo>
                    <a:pt x="165284" y="176811"/>
                  </a:lnTo>
                  <a:lnTo>
                    <a:pt x="183441" y="177882"/>
                  </a:lnTo>
                  <a:lnTo>
                    <a:pt x="190528" y="175232"/>
                  </a:lnTo>
                  <a:lnTo>
                    <a:pt x="200706" y="165376"/>
                  </a:lnTo>
                  <a:lnTo>
                    <a:pt x="205806" y="150056"/>
                  </a:lnTo>
                  <a:lnTo>
                    <a:pt x="211831" y="87965"/>
                  </a:lnTo>
                  <a:lnTo>
                    <a:pt x="213773" y="79010"/>
                  </a:lnTo>
                  <a:lnTo>
                    <a:pt x="218523" y="73040"/>
                  </a:lnTo>
                  <a:lnTo>
                    <a:pt x="233014" y="66407"/>
                  </a:lnTo>
                  <a:lnTo>
                    <a:pt x="239988" y="66366"/>
                  </a:lnTo>
                  <a:lnTo>
                    <a:pt x="252343" y="70926"/>
                  </a:lnTo>
                  <a:lnTo>
                    <a:pt x="261289" y="81015"/>
                  </a:lnTo>
                  <a:lnTo>
                    <a:pt x="267281" y="94999"/>
                  </a:lnTo>
                  <a:lnTo>
                    <a:pt x="269790" y="121432"/>
                  </a:lnTo>
                  <a:lnTo>
                    <a:pt x="264300" y="16993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A6C1B92-7955-4E4B-93C2-8B1ACD751286}"/>
                </a:ext>
              </a:extLst>
            </p:cNvPr>
            <p:cNvSpPr/>
            <p:nvPr/>
          </p:nvSpPr>
          <p:spPr>
            <a:xfrm>
              <a:off x="1471012" y="1292517"/>
              <a:ext cx="39912" cy="83165"/>
            </a:xfrm>
            <a:custGeom>
              <a:avLst/>
              <a:gdLst/>
              <a:ahLst/>
              <a:cxnLst/>
              <a:rect l="0" t="0" r="0" b="0"/>
              <a:pathLst>
                <a:path w="39912" h="83165">
                  <a:moveTo>
                    <a:pt x="29279" y="13436"/>
                  </a:moveTo>
                  <a:lnTo>
                    <a:pt x="25152" y="1055"/>
                  </a:lnTo>
                  <a:lnTo>
                    <a:pt x="22209" y="0"/>
                  </a:lnTo>
                  <a:lnTo>
                    <a:pt x="18519" y="1887"/>
                  </a:lnTo>
                  <a:lnTo>
                    <a:pt x="14332" y="5737"/>
                  </a:lnTo>
                  <a:lnTo>
                    <a:pt x="4313" y="27661"/>
                  </a:lnTo>
                  <a:lnTo>
                    <a:pt x="0" y="56038"/>
                  </a:lnTo>
                  <a:lnTo>
                    <a:pt x="3598" y="71526"/>
                  </a:lnTo>
                  <a:lnTo>
                    <a:pt x="6976" y="78074"/>
                  </a:lnTo>
                  <a:lnTo>
                    <a:pt x="12683" y="81576"/>
                  </a:lnTo>
                  <a:lnTo>
                    <a:pt x="28237" y="83164"/>
                  </a:lnTo>
                  <a:lnTo>
                    <a:pt x="33766" y="79787"/>
                  </a:lnTo>
                  <a:lnTo>
                    <a:pt x="37453" y="74080"/>
                  </a:lnTo>
                  <a:lnTo>
                    <a:pt x="39911" y="66821"/>
                  </a:lnTo>
                  <a:lnTo>
                    <a:pt x="38958" y="59391"/>
                  </a:lnTo>
                  <a:lnTo>
                    <a:pt x="5958" y="566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F202F87-ADE1-4FEA-862E-8E032341CD74}"/>
                </a:ext>
              </a:extLst>
            </p:cNvPr>
            <p:cNvSpPr/>
            <p:nvPr/>
          </p:nvSpPr>
          <p:spPr>
            <a:xfrm>
              <a:off x="1570253" y="1290406"/>
              <a:ext cx="79757" cy="116603"/>
            </a:xfrm>
            <a:custGeom>
              <a:avLst/>
              <a:gdLst/>
              <a:ahLst/>
              <a:cxnLst/>
              <a:rect l="0" t="0" r="0" b="0"/>
              <a:pathLst>
                <a:path w="79757" h="116603">
                  <a:moveTo>
                    <a:pt x="0" y="0"/>
                  </a:moveTo>
                  <a:lnTo>
                    <a:pt x="7293" y="62997"/>
                  </a:lnTo>
                  <a:lnTo>
                    <a:pt x="4095" y="103593"/>
                  </a:lnTo>
                  <a:lnTo>
                    <a:pt x="6185" y="104475"/>
                  </a:lnTo>
                  <a:lnTo>
                    <a:pt x="9305" y="103335"/>
                  </a:lnTo>
                  <a:lnTo>
                    <a:pt x="15076" y="90552"/>
                  </a:lnTo>
                  <a:lnTo>
                    <a:pt x="21383" y="73067"/>
                  </a:lnTo>
                  <a:lnTo>
                    <a:pt x="50381" y="26955"/>
                  </a:lnTo>
                  <a:lnTo>
                    <a:pt x="63850" y="16874"/>
                  </a:lnTo>
                  <a:lnTo>
                    <a:pt x="69342" y="17295"/>
                  </a:lnTo>
                  <a:lnTo>
                    <a:pt x="73867" y="21031"/>
                  </a:lnTo>
                  <a:lnTo>
                    <a:pt x="77747" y="26976"/>
                  </a:lnTo>
                  <a:lnTo>
                    <a:pt x="79756" y="40492"/>
                  </a:lnTo>
                  <a:lnTo>
                    <a:pt x="65418" y="103870"/>
                  </a:lnTo>
                  <a:lnTo>
                    <a:pt x="62188" y="11660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6977978-0E1A-45C8-A0DC-B1B0ABE9F66E}"/>
                </a:ext>
              </a:extLst>
            </p:cNvPr>
            <p:cNvSpPr/>
            <p:nvPr/>
          </p:nvSpPr>
          <p:spPr>
            <a:xfrm>
              <a:off x="2194439" y="1181576"/>
              <a:ext cx="21017" cy="178792"/>
            </a:xfrm>
            <a:custGeom>
              <a:avLst/>
              <a:gdLst/>
              <a:ahLst/>
              <a:cxnLst/>
              <a:rect l="0" t="0" r="0" b="0"/>
              <a:pathLst>
                <a:path w="21017" h="178792">
                  <a:moveTo>
                    <a:pt x="13243" y="0"/>
                  </a:moveTo>
                  <a:lnTo>
                    <a:pt x="4989" y="8254"/>
                  </a:lnTo>
                  <a:lnTo>
                    <a:pt x="938" y="21519"/>
                  </a:lnTo>
                  <a:lnTo>
                    <a:pt x="0" y="38067"/>
                  </a:lnTo>
                  <a:lnTo>
                    <a:pt x="11081" y="98714"/>
                  </a:lnTo>
                  <a:lnTo>
                    <a:pt x="18798" y="149634"/>
                  </a:lnTo>
                  <a:lnTo>
                    <a:pt x="21016" y="17879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D58ECE-8FBC-4749-AAEC-C0B683CEEF43}"/>
                </a:ext>
              </a:extLst>
            </p:cNvPr>
            <p:cNvSpPr/>
            <p:nvPr/>
          </p:nvSpPr>
          <p:spPr>
            <a:xfrm>
              <a:off x="2262096" y="1275736"/>
              <a:ext cx="147698" cy="63515"/>
            </a:xfrm>
            <a:custGeom>
              <a:avLst/>
              <a:gdLst/>
              <a:ahLst/>
              <a:cxnLst/>
              <a:rect l="0" t="0" r="0" b="0"/>
              <a:pathLst>
                <a:path w="147698" h="63515">
                  <a:moveTo>
                    <a:pt x="0" y="6896"/>
                  </a:moveTo>
                  <a:lnTo>
                    <a:pt x="12380" y="2769"/>
                  </a:lnTo>
                  <a:lnTo>
                    <a:pt x="16891" y="4145"/>
                  </a:lnTo>
                  <a:lnTo>
                    <a:pt x="20762" y="7653"/>
                  </a:lnTo>
                  <a:lnTo>
                    <a:pt x="27366" y="19325"/>
                  </a:lnTo>
                  <a:lnTo>
                    <a:pt x="41310" y="60729"/>
                  </a:lnTo>
                  <a:lnTo>
                    <a:pt x="44814" y="63514"/>
                  </a:lnTo>
                  <a:lnTo>
                    <a:pt x="48878" y="62780"/>
                  </a:lnTo>
                  <a:lnTo>
                    <a:pt x="53315" y="59699"/>
                  </a:lnTo>
                  <a:lnTo>
                    <a:pt x="60548" y="49366"/>
                  </a:lnTo>
                  <a:lnTo>
                    <a:pt x="81998" y="10506"/>
                  </a:lnTo>
                  <a:lnTo>
                    <a:pt x="95177" y="439"/>
                  </a:lnTo>
                  <a:lnTo>
                    <a:pt x="102319" y="0"/>
                  </a:lnTo>
                  <a:lnTo>
                    <a:pt x="117165" y="6422"/>
                  </a:lnTo>
                  <a:lnTo>
                    <a:pt x="127793" y="20217"/>
                  </a:lnTo>
                  <a:lnTo>
                    <a:pt x="147697" y="6131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ACC7818-FC18-4B57-9F13-F71029505C44}"/>
                </a:ext>
              </a:extLst>
            </p:cNvPr>
            <p:cNvSpPr/>
            <p:nvPr/>
          </p:nvSpPr>
          <p:spPr>
            <a:xfrm>
              <a:off x="2479755" y="1189350"/>
              <a:ext cx="23322" cy="163245"/>
            </a:xfrm>
            <a:custGeom>
              <a:avLst/>
              <a:gdLst/>
              <a:ahLst/>
              <a:cxnLst/>
              <a:rect l="0" t="0" r="0" b="0"/>
              <a:pathLst>
                <a:path w="23322" h="163245">
                  <a:moveTo>
                    <a:pt x="0" y="0"/>
                  </a:moveTo>
                  <a:lnTo>
                    <a:pt x="4127" y="51532"/>
                  </a:lnTo>
                  <a:lnTo>
                    <a:pt x="13259" y="103589"/>
                  </a:lnTo>
                  <a:lnTo>
                    <a:pt x="23321" y="16324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5136083-DF37-4EAD-B408-493FF64D82F6}"/>
                </a:ext>
              </a:extLst>
            </p:cNvPr>
            <p:cNvSpPr/>
            <p:nvPr/>
          </p:nvSpPr>
          <p:spPr>
            <a:xfrm>
              <a:off x="2441865" y="1259311"/>
              <a:ext cx="92306" cy="77737"/>
            </a:xfrm>
            <a:custGeom>
              <a:avLst/>
              <a:gdLst/>
              <a:ahLst/>
              <a:cxnLst/>
              <a:rect l="0" t="0" r="0" b="0"/>
              <a:pathLst>
                <a:path w="92306" h="77737">
                  <a:moveTo>
                    <a:pt x="30117" y="77736"/>
                  </a:moveTo>
                  <a:lnTo>
                    <a:pt x="1784" y="42710"/>
                  </a:lnTo>
                  <a:lnTo>
                    <a:pt x="0" y="37111"/>
                  </a:lnTo>
                  <a:lnTo>
                    <a:pt x="538" y="31651"/>
                  </a:lnTo>
                  <a:lnTo>
                    <a:pt x="2624" y="26283"/>
                  </a:lnTo>
                  <a:lnTo>
                    <a:pt x="14155" y="18016"/>
                  </a:lnTo>
                  <a:lnTo>
                    <a:pt x="58725" y="3780"/>
                  </a:lnTo>
                  <a:lnTo>
                    <a:pt x="92305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3E9C0BB-04DA-4227-B416-B7CB126A2646}"/>
                </a:ext>
              </a:extLst>
            </p:cNvPr>
            <p:cNvSpPr/>
            <p:nvPr/>
          </p:nvSpPr>
          <p:spPr>
            <a:xfrm>
              <a:off x="2568402" y="1244010"/>
              <a:ext cx="170380" cy="131905"/>
            </a:xfrm>
            <a:custGeom>
              <a:avLst/>
              <a:gdLst/>
              <a:ahLst/>
              <a:cxnLst/>
              <a:rect l="0" t="0" r="0" b="0"/>
              <a:pathLst>
                <a:path w="170380" h="131905">
                  <a:moveTo>
                    <a:pt x="12409" y="15301"/>
                  </a:moveTo>
                  <a:lnTo>
                    <a:pt x="8282" y="27682"/>
                  </a:lnTo>
                  <a:lnTo>
                    <a:pt x="9658" y="30465"/>
                  </a:lnTo>
                  <a:lnTo>
                    <a:pt x="13166" y="31456"/>
                  </a:lnTo>
                  <a:lnTo>
                    <a:pt x="18096" y="31254"/>
                  </a:lnTo>
                  <a:lnTo>
                    <a:pt x="28180" y="26422"/>
                  </a:lnTo>
                  <a:lnTo>
                    <a:pt x="33288" y="22715"/>
                  </a:lnTo>
                  <a:lnTo>
                    <a:pt x="35829" y="17653"/>
                  </a:lnTo>
                  <a:lnTo>
                    <a:pt x="36350" y="5118"/>
                  </a:lnTo>
                  <a:lnTo>
                    <a:pt x="33552" y="1603"/>
                  </a:lnTo>
                  <a:lnTo>
                    <a:pt x="29095" y="123"/>
                  </a:lnTo>
                  <a:lnTo>
                    <a:pt x="23533" y="0"/>
                  </a:lnTo>
                  <a:lnTo>
                    <a:pt x="12747" y="4470"/>
                  </a:lnTo>
                  <a:lnTo>
                    <a:pt x="7452" y="8081"/>
                  </a:lnTo>
                  <a:lnTo>
                    <a:pt x="1569" y="23609"/>
                  </a:lnTo>
                  <a:lnTo>
                    <a:pt x="0" y="33795"/>
                  </a:lnTo>
                  <a:lnTo>
                    <a:pt x="2863" y="52024"/>
                  </a:lnTo>
                  <a:lnTo>
                    <a:pt x="6045" y="60513"/>
                  </a:lnTo>
                  <a:lnTo>
                    <a:pt x="16491" y="72248"/>
                  </a:lnTo>
                  <a:lnTo>
                    <a:pt x="44309" y="86819"/>
                  </a:lnTo>
                  <a:lnTo>
                    <a:pt x="61712" y="85667"/>
                  </a:lnTo>
                  <a:lnTo>
                    <a:pt x="79235" y="79397"/>
                  </a:lnTo>
                  <a:lnTo>
                    <a:pt x="92781" y="70852"/>
                  </a:lnTo>
                  <a:lnTo>
                    <a:pt x="102257" y="58992"/>
                  </a:lnTo>
                  <a:lnTo>
                    <a:pt x="115378" y="30266"/>
                  </a:lnTo>
                  <a:lnTo>
                    <a:pt x="119059" y="27005"/>
                  </a:lnTo>
                  <a:lnTo>
                    <a:pt x="123240" y="26559"/>
                  </a:lnTo>
                  <a:lnTo>
                    <a:pt x="132493" y="30669"/>
                  </a:lnTo>
                  <a:lnTo>
                    <a:pt x="157632" y="52237"/>
                  </a:lnTo>
                  <a:lnTo>
                    <a:pt x="168970" y="71447"/>
                  </a:lnTo>
                  <a:lnTo>
                    <a:pt x="170379" y="88336"/>
                  </a:lnTo>
                  <a:lnTo>
                    <a:pt x="167263" y="105631"/>
                  </a:lnTo>
                  <a:lnTo>
                    <a:pt x="152333" y="13190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771CAA9-18B1-4A88-902B-85CAF13B1B31}"/>
                </a:ext>
              </a:extLst>
            </p:cNvPr>
            <p:cNvSpPr/>
            <p:nvPr/>
          </p:nvSpPr>
          <p:spPr>
            <a:xfrm>
              <a:off x="2720735" y="1175919"/>
              <a:ext cx="217659" cy="154474"/>
            </a:xfrm>
            <a:custGeom>
              <a:avLst/>
              <a:gdLst/>
              <a:ahLst/>
              <a:cxnLst/>
              <a:rect l="0" t="0" r="0" b="0"/>
              <a:pathLst>
                <a:path w="217659" h="154474">
                  <a:moveTo>
                    <a:pt x="0" y="75619"/>
                  </a:moveTo>
                  <a:lnTo>
                    <a:pt x="14946" y="18954"/>
                  </a:lnTo>
                  <a:lnTo>
                    <a:pt x="26508" y="4945"/>
                  </a:lnTo>
                  <a:lnTo>
                    <a:pt x="33219" y="0"/>
                  </a:lnTo>
                  <a:lnTo>
                    <a:pt x="39420" y="158"/>
                  </a:lnTo>
                  <a:lnTo>
                    <a:pt x="45282" y="3719"/>
                  </a:lnTo>
                  <a:lnTo>
                    <a:pt x="56401" y="17751"/>
                  </a:lnTo>
                  <a:lnTo>
                    <a:pt x="81841" y="74406"/>
                  </a:lnTo>
                  <a:lnTo>
                    <a:pt x="103712" y="132838"/>
                  </a:lnTo>
                  <a:lnTo>
                    <a:pt x="110297" y="151146"/>
                  </a:lnTo>
                  <a:lnTo>
                    <a:pt x="113263" y="154473"/>
                  </a:lnTo>
                  <a:lnTo>
                    <a:pt x="116103" y="154100"/>
                  </a:lnTo>
                  <a:lnTo>
                    <a:pt x="164906" y="101729"/>
                  </a:lnTo>
                  <a:lnTo>
                    <a:pt x="172125" y="99072"/>
                  </a:lnTo>
                  <a:lnTo>
                    <a:pt x="187057" y="98422"/>
                  </a:lnTo>
                  <a:lnTo>
                    <a:pt x="192938" y="101186"/>
                  </a:lnTo>
                  <a:lnTo>
                    <a:pt x="201777" y="111166"/>
                  </a:lnTo>
                  <a:lnTo>
                    <a:pt x="217658" y="14558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059FA-77CF-4A49-8DA7-3766C9EB2362}"/>
                </a:ext>
              </a:extLst>
            </p:cNvPr>
            <p:cNvSpPr/>
            <p:nvPr/>
          </p:nvSpPr>
          <p:spPr>
            <a:xfrm>
              <a:off x="2907299" y="1166029"/>
              <a:ext cx="15548" cy="31095"/>
            </a:xfrm>
            <a:custGeom>
              <a:avLst/>
              <a:gdLst/>
              <a:ahLst/>
              <a:cxnLst/>
              <a:rect l="0" t="0" r="0" b="0"/>
              <a:pathLst>
                <a:path w="15548" h="31095">
                  <a:moveTo>
                    <a:pt x="15547" y="3109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0DC123-4636-4F65-9485-6318CF6399A2}"/>
                </a:ext>
              </a:extLst>
            </p:cNvPr>
            <p:cNvSpPr/>
            <p:nvPr/>
          </p:nvSpPr>
          <p:spPr>
            <a:xfrm>
              <a:off x="2985034" y="1218431"/>
              <a:ext cx="219905" cy="118617"/>
            </a:xfrm>
            <a:custGeom>
              <a:avLst/>
              <a:gdLst/>
              <a:ahLst/>
              <a:cxnLst/>
              <a:rect l="0" t="0" r="0" b="0"/>
              <a:pathLst>
                <a:path w="219905" h="118617">
                  <a:moveTo>
                    <a:pt x="0" y="9786"/>
                  </a:moveTo>
                  <a:lnTo>
                    <a:pt x="12381" y="18040"/>
                  </a:lnTo>
                  <a:lnTo>
                    <a:pt x="20762" y="29002"/>
                  </a:lnTo>
                  <a:lnTo>
                    <a:pt x="26503" y="43374"/>
                  </a:lnTo>
                  <a:lnTo>
                    <a:pt x="31555" y="94014"/>
                  </a:lnTo>
                  <a:lnTo>
                    <a:pt x="33129" y="92714"/>
                  </a:lnTo>
                  <a:lnTo>
                    <a:pt x="53479" y="45482"/>
                  </a:lnTo>
                  <a:lnTo>
                    <a:pt x="65227" y="36304"/>
                  </a:lnTo>
                  <a:lnTo>
                    <a:pt x="71988" y="32647"/>
                  </a:lnTo>
                  <a:lnTo>
                    <a:pt x="79086" y="32800"/>
                  </a:lnTo>
                  <a:lnTo>
                    <a:pt x="93883" y="39880"/>
                  </a:lnTo>
                  <a:lnTo>
                    <a:pt x="133284" y="76216"/>
                  </a:lnTo>
                  <a:lnTo>
                    <a:pt x="150504" y="80194"/>
                  </a:lnTo>
                  <a:lnTo>
                    <a:pt x="168811" y="78219"/>
                  </a:lnTo>
                  <a:lnTo>
                    <a:pt x="185584" y="71583"/>
                  </a:lnTo>
                  <a:lnTo>
                    <a:pt x="205469" y="54008"/>
                  </a:lnTo>
                  <a:lnTo>
                    <a:pt x="218174" y="28263"/>
                  </a:lnTo>
                  <a:lnTo>
                    <a:pt x="219904" y="11089"/>
                  </a:lnTo>
                  <a:lnTo>
                    <a:pt x="219156" y="2881"/>
                  </a:lnTo>
                  <a:lnTo>
                    <a:pt x="216065" y="0"/>
                  </a:lnTo>
                  <a:lnTo>
                    <a:pt x="211414" y="671"/>
                  </a:lnTo>
                  <a:lnTo>
                    <a:pt x="205722" y="3710"/>
                  </a:lnTo>
                  <a:lnTo>
                    <a:pt x="197095" y="18602"/>
                  </a:lnTo>
                  <a:lnTo>
                    <a:pt x="189685" y="51266"/>
                  </a:lnTo>
                  <a:lnTo>
                    <a:pt x="189793" y="85992"/>
                  </a:lnTo>
                  <a:lnTo>
                    <a:pt x="194339" y="11861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9C8C4EC-77D2-4EE8-9A76-8D066BEDF029}"/>
              </a:ext>
            </a:extLst>
          </p:cNvPr>
          <p:cNvGrpSpPr/>
          <p:nvPr/>
        </p:nvGrpSpPr>
        <p:grpSpPr>
          <a:xfrm>
            <a:off x="4296472" y="1197367"/>
            <a:ext cx="942886" cy="217416"/>
            <a:chOff x="4296472" y="1197367"/>
            <a:chExt cx="942886" cy="217416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D65AC76-E3E3-4D73-A045-2FDB6976282B}"/>
                </a:ext>
              </a:extLst>
            </p:cNvPr>
            <p:cNvSpPr/>
            <p:nvPr/>
          </p:nvSpPr>
          <p:spPr>
            <a:xfrm>
              <a:off x="4296472" y="1210330"/>
              <a:ext cx="134440" cy="204453"/>
            </a:xfrm>
            <a:custGeom>
              <a:avLst/>
              <a:gdLst/>
              <a:ahLst/>
              <a:cxnLst/>
              <a:rect l="0" t="0" r="0" b="0"/>
              <a:pathLst>
                <a:path w="134440" h="204453">
                  <a:moveTo>
                    <a:pt x="134439" y="80076"/>
                  </a:moveTo>
                  <a:lnTo>
                    <a:pt x="91936" y="25535"/>
                  </a:lnTo>
                  <a:lnTo>
                    <a:pt x="71173" y="9117"/>
                  </a:lnTo>
                  <a:lnTo>
                    <a:pt x="56225" y="1609"/>
                  </a:lnTo>
                  <a:lnTo>
                    <a:pt x="40944" y="0"/>
                  </a:lnTo>
                  <a:lnTo>
                    <a:pt x="26378" y="3028"/>
                  </a:lnTo>
                  <a:lnTo>
                    <a:pt x="14147" y="10131"/>
                  </a:lnTo>
                  <a:lnTo>
                    <a:pt x="5256" y="23653"/>
                  </a:lnTo>
                  <a:lnTo>
                    <a:pt x="1675" y="32096"/>
                  </a:lnTo>
                  <a:lnTo>
                    <a:pt x="0" y="50690"/>
                  </a:lnTo>
                  <a:lnTo>
                    <a:pt x="2999" y="68743"/>
                  </a:lnTo>
                  <a:lnTo>
                    <a:pt x="14399" y="88618"/>
                  </a:lnTo>
                  <a:lnTo>
                    <a:pt x="36031" y="110810"/>
                  </a:lnTo>
                  <a:lnTo>
                    <a:pt x="55185" y="128913"/>
                  </a:lnTo>
                  <a:lnTo>
                    <a:pt x="60873" y="135954"/>
                  </a:lnTo>
                  <a:lnTo>
                    <a:pt x="67194" y="152991"/>
                  </a:lnTo>
                  <a:lnTo>
                    <a:pt x="69139" y="171216"/>
                  </a:lnTo>
                  <a:lnTo>
                    <a:pt x="67125" y="187953"/>
                  </a:lnTo>
                  <a:lnTo>
                    <a:pt x="63651" y="193453"/>
                  </a:lnTo>
                  <a:lnTo>
                    <a:pt x="58744" y="197119"/>
                  </a:lnTo>
                  <a:lnTo>
                    <a:pt x="41156" y="20445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B6FDFF5-B391-4C86-8539-30F2258344B8}"/>
                </a:ext>
              </a:extLst>
            </p:cNvPr>
            <p:cNvSpPr/>
            <p:nvPr/>
          </p:nvSpPr>
          <p:spPr>
            <a:xfrm>
              <a:off x="4384270" y="1219836"/>
              <a:ext cx="239958" cy="156550"/>
            </a:xfrm>
            <a:custGeom>
              <a:avLst/>
              <a:gdLst/>
              <a:ahLst/>
              <a:cxnLst/>
              <a:rect l="0" t="0" r="0" b="0"/>
              <a:pathLst>
                <a:path w="239958" h="156550">
                  <a:moveTo>
                    <a:pt x="0" y="16155"/>
                  </a:moveTo>
                  <a:lnTo>
                    <a:pt x="20633" y="3775"/>
                  </a:lnTo>
                  <a:lnTo>
                    <a:pt x="37673" y="0"/>
                  </a:lnTo>
                  <a:lnTo>
                    <a:pt x="45844" y="203"/>
                  </a:lnTo>
                  <a:lnTo>
                    <a:pt x="53020" y="2929"/>
                  </a:lnTo>
                  <a:lnTo>
                    <a:pt x="65599" y="12868"/>
                  </a:lnTo>
                  <a:lnTo>
                    <a:pt x="78266" y="37158"/>
                  </a:lnTo>
                  <a:lnTo>
                    <a:pt x="95693" y="94167"/>
                  </a:lnTo>
                  <a:lnTo>
                    <a:pt x="111404" y="147647"/>
                  </a:lnTo>
                  <a:lnTo>
                    <a:pt x="114000" y="150457"/>
                  </a:lnTo>
                  <a:lnTo>
                    <a:pt x="116595" y="149740"/>
                  </a:lnTo>
                  <a:lnTo>
                    <a:pt x="121781" y="142033"/>
                  </a:lnTo>
                  <a:lnTo>
                    <a:pt x="143537" y="101977"/>
                  </a:lnTo>
                  <a:lnTo>
                    <a:pt x="153334" y="89998"/>
                  </a:lnTo>
                  <a:lnTo>
                    <a:pt x="158364" y="88704"/>
                  </a:lnTo>
                  <a:lnTo>
                    <a:pt x="163445" y="90433"/>
                  </a:lnTo>
                  <a:lnTo>
                    <a:pt x="168561" y="94177"/>
                  </a:lnTo>
                  <a:lnTo>
                    <a:pt x="176547" y="107549"/>
                  </a:lnTo>
                  <a:lnTo>
                    <a:pt x="188712" y="140158"/>
                  </a:lnTo>
                  <a:lnTo>
                    <a:pt x="194043" y="146329"/>
                  </a:lnTo>
                  <a:lnTo>
                    <a:pt x="209178" y="155488"/>
                  </a:lnTo>
                  <a:lnTo>
                    <a:pt x="217187" y="156549"/>
                  </a:lnTo>
                  <a:lnTo>
                    <a:pt x="232996" y="153120"/>
                  </a:lnTo>
                  <a:lnTo>
                    <a:pt x="237384" y="148060"/>
                  </a:lnTo>
                  <a:lnTo>
                    <a:pt x="239446" y="141232"/>
                  </a:lnTo>
                  <a:lnTo>
                    <a:pt x="239957" y="133225"/>
                  </a:lnTo>
                  <a:lnTo>
                    <a:pt x="233615" y="117418"/>
                  </a:lnTo>
                  <a:lnTo>
                    <a:pt x="222159" y="103483"/>
                  </a:lnTo>
                  <a:lnTo>
                    <a:pt x="194338" y="8611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E925FF2-D3B5-41C2-9AAE-2FD4AD8C3B59}"/>
                </a:ext>
              </a:extLst>
            </p:cNvPr>
            <p:cNvSpPr/>
            <p:nvPr/>
          </p:nvSpPr>
          <p:spPr>
            <a:xfrm>
              <a:off x="4657063" y="1283712"/>
              <a:ext cx="232487" cy="106934"/>
            </a:xfrm>
            <a:custGeom>
              <a:avLst/>
              <a:gdLst/>
              <a:ahLst/>
              <a:cxnLst/>
              <a:rect l="0" t="0" r="0" b="0"/>
              <a:pathLst>
                <a:path w="232487" h="106934">
                  <a:moveTo>
                    <a:pt x="7053" y="22241"/>
                  </a:moveTo>
                  <a:lnTo>
                    <a:pt x="0" y="80620"/>
                  </a:lnTo>
                  <a:lnTo>
                    <a:pt x="357" y="106525"/>
                  </a:lnTo>
                  <a:lnTo>
                    <a:pt x="1725" y="106933"/>
                  </a:lnTo>
                  <a:lnTo>
                    <a:pt x="3501" y="104614"/>
                  </a:lnTo>
                  <a:lnTo>
                    <a:pt x="10868" y="50411"/>
                  </a:lnTo>
                  <a:lnTo>
                    <a:pt x="17781" y="23678"/>
                  </a:lnTo>
                  <a:lnTo>
                    <a:pt x="22842" y="18880"/>
                  </a:lnTo>
                  <a:lnTo>
                    <a:pt x="29671" y="16545"/>
                  </a:lnTo>
                  <a:lnTo>
                    <a:pt x="37679" y="15853"/>
                  </a:lnTo>
                  <a:lnTo>
                    <a:pt x="43881" y="17982"/>
                  </a:lnTo>
                  <a:lnTo>
                    <a:pt x="82371" y="58502"/>
                  </a:lnTo>
                  <a:lnTo>
                    <a:pt x="86632" y="59371"/>
                  </a:lnTo>
                  <a:lnTo>
                    <a:pt x="90336" y="57359"/>
                  </a:lnTo>
                  <a:lnTo>
                    <a:pt x="93670" y="53426"/>
                  </a:lnTo>
                  <a:lnTo>
                    <a:pt x="114697" y="7100"/>
                  </a:lnTo>
                  <a:lnTo>
                    <a:pt x="120274" y="2646"/>
                  </a:lnTo>
                  <a:lnTo>
                    <a:pt x="126584" y="540"/>
                  </a:lnTo>
                  <a:lnTo>
                    <a:pt x="133382" y="0"/>
                  </a:lnTo>
                  <a:lnTo>
                    <a:pt x="138777" y="2231"/>
                  </a:lnTo>
                  <a:lnTo>
                    <a:pt x="151361" y="17751"/>
                  </a:lnTo>
                  <a:lnTo>
                    <a:pt x="191097" y="65964"/>
                  </a:lnTo>
                  <a:lnTo>
                    <a:pt x="210721" y="77614"/>
                  </a:lnTo>
                  <a:lnTo>
                    <a:pt x="232486" y="844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EFC5C30-B253-41B1-9A25-187A10162AB2}"/>
                </a:ext>
              </a:extLst>
            </p:cNvPr>
            <p:cNvSpPr/>
            <p:nvPr/>
          </p:nvSpPr>
          <p:spPr>
            <a:xfrm>
              <a:off x="4848459" y="1282107"/>
              <a:ext cx="103279" cy="80133"/>
            </a:xfrm>
            <a:custGeom>
              <a:avLst/>
              <a:gdLst/>
              <a:ahLst/>
              <a:cxnLst/>
              <a:rect l="0" t="0" r="0" b="0"/>
              <a:pathLst>
                <a:path w="103279" h="80133">
                  <a:moveTo>
                    <a:pt x="103278" y="31619"/>
                  </a:moveTo>
                  <a:lnTo>
                    <a:pt x="96209" y="13865"/>
                  </a:lnTo>
                  <a:lnTo>
                    <a:pt x="88332" y="3287"/>
                  </a:lnTo>
                  <a:lnTo>
                    <a:pt x="81221" y="639"/>
                  </a:lnTo>
                  <a:lnTo>
                    <a:pt x="61805" y="0"/>
                  </a:lnTo>
                  <a:lnTo>
                    <a:pt x="34848" y="8623"/>
                  </a:lnTo>
                  <a:lnTo>
                    <a:pt x="14576" y="22118"/>
                  </a:lnTo>
                  <a:lnTo>
                    <a:pt x="5410" y="34306"/>
                  </a:lnTo>
                  <a:lnTo>
                    <a:pt x="1756" y="41184"/>
                  </a:lnTo>
                  <a:lnTo>
                    <a:pt x="0" y="55736"/>
                  </a:lnTo>
                  <a:lnTo>
                    <a:pt x="740" y="63244"/>
                  </a:lnTo>
                  <a:lnTo>
                    <a:pt x="4689" y="69113"/>
                  </a:lnTo>
                  <a:lnTo>
                    <a:pt x="18290" y="77938"/>
                  </a:lnTo>
                  <a:lnTo>
                    <a:pt x="33548" y="80132"/>
                  </a:lnTo>
                  <a:lnTo>
                    <a:pt x="41244" y="79508"/>
                  </a:lnTo>
                  <a:lnTo>
                    <a:pt x="48102" y="75637"/>
                  </a:lnTo>
                  <a:lnTo>
                    <a:pt x="60329" y="62123"/>
                  </a:lnTo>
                  <a:lnTo>
                    <a:pt x="66915" y="44601"/>
                  </a:lnTo>
                  <a:lnTo>
                    <a:pt x="68978" y="26160"/>
                  </a:lnTo>
                  <a:lnTo>
                    <a:pt x="67011" y="6393"/>
                  </a:lnTo>
                  <a:lnTo>
                    <a:pt x="67872" y="7028"/>
                  </a:lnTo>
                  <a:lnTo>
                    <a:pt x="95504" y="5494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B9DDCB-25A4-4210-BFC2-B6C645277B0B}"/>
                </a:ext>
              </a:extLst>
            </p:cNvPr>
            <p:cNvSpPr/>
            <p:nvPr/>
          </p:nvSpPr>
          <p:spPr>
            <a:xfrm>
              <a:off x="5060566" y="1298179"/>
              <a:ext cx="7775" cy="62189"/>
            </a:xfrm>
            <a:custGeom>
              <a:avLst/>
              <a:gdLst/>
              <a:ahLst/>
              <a:cxnLst/>
              <a:rect l="0" t="0" r="0" b="0"/>
              <a:pathLst>
                <a:path w="7775" h="62189">
                  <a:moveTo>
                    <a:pt x="0" y="0"/>
                  </a:moveTo>
                  <a:lnTo>
                    <a:pt x="7774" y="6218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0BBD078-4499-443C-A405-EBC7FE7CA7D5}"/>
                </a:ext>
              </a:extLst>
            </p:cNvPr>
            <p:cNvSpPr/>
            <p:nvPr/>
          </p:nvSpPr>
          <p:spPr>
            <a:xfrm>
              <a:off x="5107330" y="1197367"/>
              <a:ext cx="132028" cy="194095"/>
            </a:xfrm>
            <a:custGeom>
              <a:avLst/>
              <a:gdLst/>
              <a:ahLst/>
              <a:cxnLst/>
              <a:rect l="0" t="0" r="0" b="0"/>
              <a:pathLst>
                <a:path w="132028" h="194095">
                  <a:moveTo>
                    <a:pt x="15424" y="61944"/>
                  </a:moveTo>
                  <a:lnTo>
                    <a:pt x="4605" y="2713"/>
                  </a:lnTo>
                  <a:lnTo>
                    <a:pt x="3029" y="0"/>
                  </a:lnTo>
                  <a:lnTo>
                    <a:pt x="1978" y="1646"/>
                  </a:lnTo>
                  <a:lnTo>
                    <a:pt x="0" y="64476"/>
                  </a:lnTo>
                  <a:lnTo>
                    <a:pt x="766" y="117531"/>
                  </a:lnTo>
                  <a:lnTo>
                    <a:pt x="6573" y="179416"/>
                  </a:lnTo>
                  <a:lnTo>
                    <a:pt x="7796" y="184309"/>
                  </a:lnTo>
                  <a:lnTo>
                    <a:pt x="9475" y="184979"/>
                  </a:lnTo>
                  <a:lnTo>
                    <a:pt x="47917" y="140748"/>
                  </a:lnTo>
                  <a:lnTo>
                    <a:pt x="62687" y="132093"/>
                  </a:lnTo>
                  <a:lnTo>
                    <a:pt x="70254" y="131167"/>
                  </a:lnTo>
                  <a:lnTo>
                    <a:pt x="85571" y="134745"/>
                  </a:lnTo>
                  <a:lnTo>
                    <a:pt x="104635" y="146471"/>
                  </a:lnTo>
                  <a:lnTo>
                    <a:pt x="113519" y="158245"/>
                  </a:lnTo>
                  <a:lnTo>
                    <a:pt x="132027" y="19409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B8EC1F1-1F3E-4274-B070-AEAE9AB77A9E}"/>
              </a:ext>
            </a:extLst>
          </p:cNvPr>
          <p:cNvGrpSpPr/>
          <p:nvPr/>
        </p:nvGrpSpPr>
        <p:grpSpPr>
          <a:xfrm>
            <a:off x="6688528" y="1163248"/>
            <a:ext cx="2857365" cy="212667"/>
            <a:chOff x="6688528" y="1163248"/>
            <a:chExt cx="2857365" cy="212667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9B6D6E3-BCC4-4773-8F7F-1DC958A13FB8}"/>
                </a:ext>
              </a:extLst>
            </p:cNvPr>
            <p:cNvSpPr/>
            <p:nvPr/>
          </p:nvSpPr>
          <p:spPr>
            <a:xfrm>
              <a:off x="6688528" y="1163248"/>
              <a:ext cx="27800" cy="158253"/>
            </a:xfrm>
            <a:custGeom>
              <a:avLst/>
              <a:gdLst/>
              <a:ahLst/>
              <a:cxnLst/>
              <a:rect l="0" t="0" r="0" b="0"/>
              <a:pathLst>
                <a:path w="27800" h="158253">
                  <a:moveTo>
                    <a:pt x="4479" y="41649"/>
                  </a:moveTo>
                  <a:lnTo>
                    <a:pt x="2175" y="10128"/>
                  </a:lnTo>
                  <a:lnTo>
                    <a:pt x="0" y="0"/>
                  </a:lnTo>
                  <a:lnTo>
                    <a:pt x="1912" y="4136"/>
                  </a:lnTo>
                  <a:lnTo>
                    <a:pt x="15073" y="64090"/>
                  </a:lnTo>
                  <a:lnTo>
                    <a:pt x="21676" y="125080"/>
                  </a:lnTo>
                  <a:lnTo>
                    <a:pt x="27799" y="15825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A350895-DEAF-4336-BC37-216B0A4BC2E4}"/>
                </a:ext>
              </a:extLst>
            </p:cNvPr>
            <p:cNvSpPr/>
            <p:nvPr/>
          </p:nvSpPr>
          <p:spPr>
            <a:xfrm>
              <a:off x="6747421" y="1282632"/>
              <a:ext cx="125102" cy="85510"/>
            </a:xfrm>
            <a:custGeom>
              <a:avLst/>
              <a:gdLst/>
              <a:ahLst/>
              <a:cxnLst/>
              <a:rect l="0" t="0" r="0" b="0"/>
              <a:pathLst>
                <a:path w="125102" h="85510">
                  <a:moveTo>
                    <a:pt x="0" y="0"/>
                  </a:moveTo>
                  <a:lnTo>
                    <a:pt x="7919" y="57515"/>
                  </a:lnTo>
                  <a:lnTo>
                    <a:pt x="11580" y="75658"/>
                  </a:lnTo>
                  <a:lnTo>
                    <a:pt x="15494" y="79806"/>
                  </a:lnTo>
                  <a:lnTo>
                    <a:pt x="20695" y="80843"/>
                  </a:lnTo>
                  <a:lnTo>
                    <a:pt x="26752" y="79807"/>
                  </a:lnTo>
                  <a:lnTo>
                    <a:pt x="31655" y="76525"/>
                  </a:lnTo>
                  <a:lnTo>
                    <a:pt x="80161" y="16074"/>
                  </a:lnTo>
                  <a:lnTo>
                    <a:pt x="87125" y="10716"/>
                  </a:lnTo>
                  <a:lnTo>
                    <a:pt x="93497" y="8871"/>
                  </a:lnTo>
                  <a:lnTo>
                    <a:pt x="99471" y="9369"/>
                  </a:lnTo>
                  <a:lnTo>
                    <a:pt x="105182" y="11428"/>
                  </a:lnTo>
                  <a:lnTo>
                    <a:pt x="116134" y="22930"/>
                  </a:lnTo>
                  <a:lnTo>
                    <a:pt x="121474" y="30833"/>
                  </a:lnTo>
                  <a:lnTo>
                    <a:pt x="125101" y="48829"/>
                  </a:lnTo>
                  <a:lnTo>
                    <a:pt x="124377" y="8550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7BD2847-8AF9-45FA-8C46-9962FD8A04F0}"/>
                </a:ext>
              </a:extLst>
            </p:cNvPr>
            <p:cNvSpPr/>
            <p:nvPr/>
          </p:nvSpPr>
          <p:spPr>
            <a:xfrm>
              <a:off x="6910666" y="1209474"/>
              <a:ext cx="209886" cy="143121"/>
            </a:xfrm>
            <a:custGeom>
              <a:avLst/>
              <a:gdLst/>
              <a:ahLst/>
              <a:cxnLst/>
              <a:rect l="0" t="0" r="0" b="0"/>
              <a:pathLst>
                <a:path w="209886" h="143121">
                  <a:moveTo>
                    <a:pt x="0" y="57611"/>
                  </a:moveTo>
                  <a:lnTo>
                    <a:pt x="17513" y="5073"/>
                  </a:lnTo>
                  <a:lnTo>
                    <a:pt x="21176" y="993"/>
                  </a:lnTo>
                  <a:lnTo>
                    <a:pt x="25346" y="0"/>
                  </a:lnTo>
                  <a:lnTo>
                    <a:pt x="29853" y="1065"/>
                  </a:lnTo>
                  <a:lnTo>
                    <a:pt x="32858" y="6958"/>
                  </a:lnTo>
                  <a:lnTo>
                    <a:pt x="38339" y="70215"/>
                  </a:lnTo>
                  <a:lnTo>
                    <a:pt x="39685" y="126678"/>
                  </a:lnTo>
                  <a:lnTo>
                    <a:pt x="41141" y="126976"/>
                  </a:lnTo>
                  <a:lnTo>
                    <a:pt x="45060" y="120398"/>
                  </a:lnTo>
                  <a:lnTo>
                    <a:pt x="56917" y="97364"/>
                  </a:lnTo>
                  <a:lnTo>
                    <a:pt x="75639" y="75924"/>
                  </a:lnTo>
                  <a:lnTo>
                    <a:pt x="90335" y="70069"/>
                  </a:lnTo>
                  <a:lnTo>
                    <a:pt x="99091" y="68507"/>
                  </a:lnTo>
                  <a:lnTo>
                    <a:pt x="105791" y="70058"/>
                  </a:lnTo>
                  <a:lnTo>
                    <a:pt x="111123" y="73682"/>
                  </a:lnTo>
                  <a:lnTo>
                    <a:pt x="134179" y="105345"/>
                  </a:lnTo>
                  <a:lnTo>
                    <a:pt x="154000" y="139137"/>
                  </a:lnTo>
                  <a:lnTo>
                    <a:pt x="158809" y="141328"/>
                  </a:lnTo>
                  <a:lnTo>
                    <a:pt x="163742" y="141062"/>
                  </a:lnTo>
                  <a:lnTo>
                    <a:pt x="168758" y="139157"/>
                  </a:lnTo>
                  <a:lnTo>
                    <a:pt x="176635" y="130130"/>
                  </a:lnTo>
                  <a:lnTo>
                    <a:pt x="192856" y="103222"/>
                  </a:lnTo>
                  <a:lnTo>
                    <a:pt x="195941" y="101838"/>
                  </a:lnTo>
                  <a:lnTo>
                    <a:pt x="197999" y="104370"/>
                  </a:lnTo>
                  <a:lnTo>
                    <a:pt x="209885" y="14312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E7A7FEA-A551-4854-9A76-5FC3F60C383E}"/>
                </a:ext>
              </a:extLst>
            </p:cNvPr>
            <p:cNvSpPr/>
            <p:nvPr/>
          </p:nvSpPr>
          <p:spPr>
            <a:xfrm>
              <a:off x="7116073" y="1173803"/>
              <a:ext cx="4479" cy="69962"/>
            </a:xfrm>
            <a:custGeom>
              <a:avLst/>
              <a:gdLst/>
              <a:ahLst/>
              <a:cxnLst/>
              <a:rect l="0" t="0" r="0" b="0"/>
              <a:pathLst>
                <a:path w="4479" h="69962">
                  <a:moveTo>
                    <a:pt x="4478" y="69961"/>
                  </a:moveTo>
                  <a:lnTo>
                    <a:pt x="2175" y="38441"/>
                  </a:lnTo>
                  <a:lnTo>
                    <a:pt x="0" y="23994"/>
                  </a:lnTo>
                  <a:lnTo>
                    <a:pt x="4478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9FFA036-6734-4698-B8C8-71D1166D81EC}"/>
                </a:ext>
              </a:extLst>
            </p:cNvPr>
            <p:cNvSpPr/>
            <p:nvPr/>
          </p:nvSpPr>
          <p:spPr>
            <a:xfrm>
              <a:off x="7184045" y="1166029"/>
              <a:ext cx="54369" cy="209767"/>
            </a:xfrm>
            <a:custGeom>
              <a:avLst/>
              <a:gdLst/>
              <a:ahLst/>
              <a:cxnLst/>
              <a:rect l="0" t="0" r="0" b="0"/>
              <a:pathLst>
                <a:path w="54369" h="209767">
                  <a:moveTo>
                    <a:pt x="6468" y="0"/>
                  </a:moveTo>
                  <a:lnTo>
                    <a:pt x="10595" y="12380"/>
                  </a:lnTo>
                  <a:lnTo>
                    <a:pt x="5305" y="64160"/>
                  </a:lnTo>
                  <a:lnTo>
                    <a:pt x="0" y="118528"/>
                  </a:lnTo>
                  <a:lnTo>
                    <a:pt x="1169" y="181529"/>
                  </a:lnTo>
                  <a:lnTo>
                    <a:pt x="2936" y="190981"/>
                  </a:lnTo>
                  <a:lnTo>
                    <a:pt x="7568" y="198146"/>
                  </a:lnTo>
                  <a:lnTo>
                    <a:pt x="21928" y="208411"/>
                  </a:lnTo>
                  <a:lnTo>
                    <a:pt x="28867" y="209766"/>
                  </a:lnTo>
                  <a:lnTo>
                    <a:pt x="35220" y="208942"/>
                  </a:lnTo>
                  <a:lnTo>
                    <a:pt x="41183" y="206665"/>
                  </a:lnTo>
                  <a:lnTo>
                    <a:pt x="50112" y="197226"/>
                  </a:lnTo>
                  <a:lnTo>
                    <a:pt x="53702" y="191081"/>
                  </a:lnTo>
                  <a:lnTo>
                    <a:pt x="54368" y="184393"/>
                  </a:lnTo>
                  <a:lnTo>
                    <a:pt x="50502" y="170053"/>
                  </a:lnTo>
                  <a:lnTo>
                    <a:pt x="37562" y="1476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9BE869E-DE8C-41E1-88D0-C096BC0AEDBC}"/>
                </a:ext>
              </a:extLst>
            </p:cNvPr>
            <p:cNvSpPr/>
            <p:nvPr/>
          </p:nvSpPr>
          <p:spPr>
            <a:xfrm>
              <a:off x="7283795" y="1286279"/>
              <a:ext cx="23322" cy="89636"/>
            </a:xfrm>
            <a:custGeom>
              <a:avLst/>
              <a:gdLst/>
              <a:ahLst/>
              <a:cxnLst/>
              <a:rect l="0" t="0" r="0" b="0"/>
              <a:pathLst>
                <a:path w="23322" h="89636">
                  <a:moveTo>
                    <a:pt x="0" y="4127"/>
                  </a:moveTo>
                  <a:lnTo>
                    <a:pt x="12380" y="0"/>
                  </a:lnTo>
                  <a:lnTo>
                    <a:pt x="16027" y="3103"/>
                  </a:lnTo>
                  <a:lnTo>
                    <a:pt x="20079" y="18067"/>
                  </a:lnTo>
                  <a:lnTo>
                    <a:pt x="22894" y="64482"/>
                  </a:lnTo>
                  <a:lnTo>
                    <a:pt x="23321" y="8963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2D69C4E-C48F-4E82-B31F-05F0A4581B2B}"/>
                </a:ext>
              </a:extLst>
            </p:cNvPr>
            <p:cNvSpPr/>
            <p:nvPr/>
          </p:nvSpPr>
          <p:spPr>
            <a:xfrm>
              <a:off x="7330436" y="1173803"/>
              <a:ext cx="1" cy="69962"/>
            </a:xfrm>
            <a:custGeom>
              <a:avLst/>
              <a:gdLst/>
              <a:ahLst/>
              <a:cxnLst/>
              <a:rect l="0" t="0" r="0" b="0"/>
              <a:pathLst>
                <a:path w="1" h="69962">
                  <a:moveTo>
                    <a:pt x="0" y="69961"/>
                  </a:moveTo>
                  <a:lnTo>
                    <a:pt x="0" y="888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F439244-2A61-4E32-9D84-9E2398F4C845}"/>
                </a:ext>
              </a:extLst>
            </p:cNvPr>
            <p:cNvSpPr/>
            <p:nvPr/>
          </p:nvSpPr>
          <p:spPr>
            <a:xfrm>
              <a:off x="7423719" y="1166029"/>
              <a:ext cx="15547" cy="163245"/>
            </a:xfrm>
            <a:custGeom>
              <a:avLst/>
              <a:gdLst/>
              <a:ahLst/>
              <a:cxnLst/>
              <a:rect l="0" t="0" r="0" b="0"/>
              <a:pathLst>
                <a:path w="15547" h="163245">
                  <a:moveTo>
                    <a:pt x="15546" y="0"/>
                  </a:moveTo>
                  <a:lnTo>
                    <a:pt x="10203" y="55611"/>
                  </a:lnTo>
                  <a:lnTo>
                    <a:pt x="3966" y="110725"/>
                  </a:lnTo>
                  <a:lnTo>
                    <a:pt x="0" y="16324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26922A0-0B13-4DD6-BD92-7B3490CC98E7}"/>
                </a:ext>
              </a:extLst>
            </p:cNvPr>
            <p:cNvSpPr/>
            <p:nvPr/>
          </p:nvSpPr>
          <p:spPr>
            <a:xfrm>
              <a:off x="7384851" y="1298179"/>
              <a:ext cx="69962" cy="7775"/>
            </a:xfrm>
            <a:custGeom>
              <a:avLst/>
              <a:gdLst/>
              <a:ahLst/>
              <a:cxnLst/>
              <a:rect l="0" t="0" r="0" b="0"/>
              <a:pathLst>
                <a:path w="69962" h="7775">
                  <a:moveTo>
                    <a:pt x="0" y="0"/>
                  </a:moveTo>
                  <a:lnTo>
                    <a:pt x="20346" y="5342"/>
                  </a:lnTo>
                  <a:lnTo>
                    <a:pt x="69961" y="777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6E238A-9D03-4F1A-B681-D0EF9E6C6695}"/>
                </a:ext>
              </a:extLst>
            </p:cNvPr>
            <p:cNvSpPr/>
            <p:nvPr/>
          </p:nvSpPr>
          <p:spPr>
            <a:xfrm>
              <a:off x="7726886" y="1290406"/>
              <a:ext cx="606337" cy="15548"/>
            </a:xfrm>
            <a:custGeom>
              <a:avLst/>
              <a:gdLst/>
              <a:ahLst/>
              <a:cxnLst/>
              <a:rect l="0" t="0" r="0" b="0"/>
              <a:pathLst>
                <a:path w="606337" h="15548">
                  <a:moveTo>
                    <a:pt x="0" y="0"/>
                  </a:moveTo>
                  <a:lnTo>
                    <a:pt x="22937" y="5342"/>
                  </a:lnTo>
                  <a:lnTo>
                    <a:pt x="82619" y="7293"/>
                  </a:lnTo>
                  <a:lnTo>
                    <a:pt x="145014" y="7678"/>
                  </a:lnTo>
                  <a:lnTo>
                    <a:pt x="197670" y="7745"/>
                  </a:lnTo>
                  <a:lnTo>
                    <a:pt x="259816" y="7765"/>
                  </a:lnTo>
                  <a:lnTo>
                    <a:pt x="306934" y="7769"/>
                  </a:lnTo>
                  <a:lnTo>
                    <a:pt x="356666" y="8635"/>
                  </a:lnTo>
                  <a:lnTo>
                    <a:pt x="407559" y="11899"/>
                  </a:lnTo>
                  <a:lnTo>
                    <a:pt x="458969" y="13926"/>
                  </a:lnTo>
                  <a:lnTo>
                    <a:pt x="509745" y="14826"/>
                  </a:lnTo>
                  <a:lnTo>
                    <a:pt x="558224" y="15226"/>
                  </a:lnTo>
                  <a:lnTo>
                    <a:pt x="606336" y="1554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689B7DB-C910-45FC-9B34-E394F1205029}"/>
                </a:ext>
              </a:extLst>
            </p:cNvPr>
            <p:cNvSpPr/>
            <p:nvPr/>
          </p:nvSpPr>
          <p:spPr>
            <a:xfrm>
              <a:off x="8661871" y="1235991"/>
              <a:ext cx="13387" cy="62189"/>
            </a:xfrm>
            <a:custGeom>
              <a:avLst/>
              <a:gdLst/>
              <a:ahLst/>
              <a:cxnLst/>
              <a:rect l="0" t="0" r="0" b="0"/>
              <a:pathLst>
                <a:path w="13387" h="62189">
                  <a:moveTo>
                    <a:pt x="13386" y="0"/>
                  </a:moveTo>
                  <a:lnTo>
                    <a:pt x="5132" y="12380"/>
                  </a:lnTo>
                  <a:lnTo>
                    <a:pt x="0" y="36586"/>
                  </a:lnTo>
                  <a:lnTo>
                    <a:pt x="1102" y="48794"/>
                  </a:lnTo>
                  <a:lnTo>
                    <a:pt x="5612" y="6218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CE2EFD3-87D3-4A92-9A38-98589658DCBE}"/>
                </a:ext>
              </a:extLst>
            </p:cNvPr>
            <p:cNvSpPr/>
            <p:nvPr/>
          </p:nvSpPr>
          <p:spPr>
            <a:xfrm>
              <a:off x="8698577" y="1243764"/>
              <a:ext cx="23322" cy="62190"/>
            </a:xfrm>
            <a:custGeom>
              <a:avLst/>
              <a:gdLst/>
              <a:ahLst/>
              <a:cxnLst/>
              <a:rect l="0" t="0" r="0" b="0"/>
              <a:pathLst>
                <a:path w="23322" h="62190">
                  <a:moveTo>
                    <a:pt x="0" y="0"/>
                  </a:moveTo>
                  <a:lnTo>
                    <a:pt x="8252" y="8254"/>
                  </a:lnTo>
                  <a:lnTo>
                    <a:pt x="12305" y="23822"/>
                  </a:lnTo>
                  <a:lnTo>
                    <a:pt x="16889" y="47654"/>
                  </a:lnTo>
                  <a:lnTo>
                    <a:pt x="23321" y="6218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7F4FC3E-08FD-4D60-8503-C2DA348DF835}"/>
                </a:ext>
              </a:extLst>
            </p:cNvPr>
            <p:cNvSpPr/>
            <p:nvPr/>
          </p:nvSpPr>
          <p:spPr>
            <a:xfrm>
              <a:off x="8916236" y="1228273"/>
              <a:ext cx="629657" cy="15492"/>
            </a:xfrm>
            <a:custGeom>
              <a:avLst/>
              <a:gdLst/>
              <a:ahLst/>
              <a:cxnLst/>
              <a:rect l="0" t="0" r="0" b="0"/>
              <a:pathLst>
                <a:path w="629657" h="15492">
                  <a:moveTo>
                    <a:pt x="0" y="15491"/>
                  </a:moveTo>
                  <a:lnTo>
                    <a:pt x="12380" y="7238"/>
                  </a:lnTo>
                  <a:lnTo>
                    <a:pt x="36586" y="2105"/>
                  </a:lnTo>
                  <a:lnTo>
                    <a:pt x="89857" y="371"/>
                  </a:lnTo>
                  <a:lnTo>
                    <a:pt x="146202" y="71"/>
                  </a:lnTo>
                  <a:lnTo>
                    <a:pt x="189355" y="0"/>
                  </a:lnTo>
                  <a:lnTo>
                    <a:pt x="236749" y="2273"/>
                  </a:lnTo>
                  <a:lnTo>
                    <a:pt x="286605" y="5298"/>
                  </a:lnTo>
                  <a:lnTo>
                    <a:pt x="337553" y="6642"/>
                  </a:lnTo>
                  <a:lnTo>
                    <a:pt x="391291" y="7240"/>
                  </a:lnTo>
                  <a:lnTo>
                    <a:pt x="445980" y="7505"/>
                  </a:lnTo>
                  <a:lnTo>
                    <a:pt x="499078" y="7623"/>
                  </a:lnTo>
                  <a:lnTo>
                    <a:pt x="551467" y="7676"/>
                  </a:lnTo>
                  <a:lnTo>
                    <a:pt x="606489" y="7705"/>
                  </a:lnTo>
                  <a:lnTo>
                    <a:pt x="629656" y="771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1B6A218-93AC-4511-844F-F621CF6CED42}"/>
              </a:ext>
            </a:extLst>
          </p:cNvPr>
          <p:cNvCxnSpPr/>
          <p:nvPr/>
        </p:nvCxnSpPr>
        <p:spPr>
          <a:xfrm>
            <a:off x="23321" y="1616894"/>
            <a:ext cx="10136679" cy="0"/>
          </a:xfrm>
          <a:prstGeom prst="line">
            <a:avLst/>
          </a:prstGeom>
          <a:ln w="12700" cap="flat" cmpd="sng" algn="ctr">
            <a:solidFill>
              <a:srgbClr val="00FF00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21D01BA-8665-49AE-A19A-F087A22F78D0}"/>
              </a:ext>
            </a:extLst>
          </p:cNvPr>
          <p:cNvGrpSpPr/>
          <p:nvPr/>
        </p:nvGrpSpPr>
        <p:grpSpPr>
          <a:xfrm>
            <a:off x="139846" y="1755857"/>
            <a:ext cx="1041731" cy="251342"/>
            <a:chOff x="139846" y="1755857"/>
            <a:chExt cx="1041731" cy="251342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D67DAF2-A9FE-4033-8BD9-EF45153FE665}"/>
                </a:ext>
              </a:extLst>
            </p:cNvPr>
            <p:cNvSpPr/>
            <p:nvPr/>
          </p:nvSpPr>
          <p:spPr>
            <a:xfrm>
              <a:off x="139846" y="1783946"/>
              <a:ext cx="115704" cy="223253"/>
            </a:xfrm>
            <a:custGeom>
              <a:avLst/>
              <a:gdLst/>
              <a:ahLst/>
              <a:cxnLst/>
              <a:rect l="0" t="0" r="0" b="0"/>
              <a:pathLst>
                <a:path w="115704" h="223253">
                  <a:moveTo>
                    <a:pt x="108907" y="35059"/>
                  </a:moveTo>
                  <a:lnTo>
                    <a:pt x="113034" y="22679"/>
                  </a:lnTo>
                  <a:lnTo>
                    <a:pt x="111658" y="17305"/>
                  </a:lnTo>
                  <a:lnTo>
                    <a:pt x="103220" y="6727"/>
                  </a:lnTo>
                  <a:lnTo>
                    <a:pt x="86226" y="874"/>
                  </a:lnTo>
                  <a:lnTo>
                    <a:pt x="66005" y="0"/>
                  </a:lnTo>
                  <a:lnTo>
                    <a:pt x="48380" y="5370"/>
                  </a:lnTo>
                  <a:lnTo>
                    <a:pt x="23890" y="22232"/>
                  </a:lnTo>
                  <a:lnTo>
                    <a:pt x="4350" y="43639"/>
                  </a:lnTo>
                  <a:lnTo>
                    <a:pt x="1198" y="51144"/>
                  </a:lnTo>
                  <a:lnTo>
                    <a:pt x="0" y="66392"/>
                  </a:lnTo>
                  <a:lnTo>
                    <a:pt x="2617" y="72359"/>
                  </a:lnTo>
                  <a:lnTo>
                    <a:pt x="12435" y="81292"/>
                  </a:lnTo>
                  <a:lnTo>
                    <a:pt x="69587" y="102254"/>
                  </a:lnTo>
                  <a:lnTo>
                    <a:pt x="93226" y="111879"/>
                  </a:lnTo>
                  <a:lnTo>
                    <a:pt x="108847" y="123616"/>
                  </a:lnTo>
                  <a:lnTo>
                    <a:pt x="113186" y="131237"/>
                  </a:lnTo>
                  <a:lnTo>
                    <a:pt x="115703" y="148918"/>
                  </a:lnTo>
                  <a:lnTo>
                    <a:pt x="109336" y="168293"/>
                  </a:lnTo>
                  <a:lnTo>
                    <a:pt x="84136" y="204756"/>
                  </a:lnTo>
                  <a:lnTo>
                    <a:pt x="67091" y="216430"/>
                  </a:lnTo>
                  <a:lnTo>
                    <a:pt x="57709" y="220753"/>
                  </a:lnTo>
                  <a:lnTo>
                    <a:pt x="38072" y="223252"/>
                  </a:lnTo>
                  <a:lnTo>
                    <a:pt x="20419" y="220620"/>
                  </a:lnTo>
                  <a:lnTo>
                    <a:pt x="77" y="20607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2EDF7D2-D2C8-45BD-954F-0E49CE79A580}"/>
                </a:ext>
              </a:extLst>
            </p:cNvPr>
            <p:cNvSpPr/>
            <p:nvPr/>
          </p:nvSpPr>
          <p:spPr>
            <a:xfrm>
              <a:off x="308767" y="1886167"/>
              <a:ext cx="56890" cy="88310"/>
            </a:xfrm>
            <a:custGeom>
              <a:avLst/>
              <a:gdLst/>
              <a:ahLst/>
              <a:cxnLst/>
              <a:rect l="0" t="0" r="0" b="0"/>
              <a:pathLst>
                <a:path w="56890" h="88310">
                  <a:moveTo>
                    <a:pt x="25495" y="26121"/>
                  </a:moveTo>
                  <a:lnTo>
                    <a:pt x="21368" y="38501"/>
                  </a:lnTo>
                  <a:lnTo>
                    <a:pt x="23607" y="41284"/>
                  </a:lnTo>
                  <a:lnTo>
                    <a:pt x="28555" y="42276"/>
                  </a:lnTo>
                  <a:lnTo>
                    <a:pt x="35308" y="42073"/>
                  </a:lnTo>
                  <a:lnTo>
                    <a:pt x="47419" y="37242"/>
                  </a:lnTo>
                  <a:lnTo>
                    <a:pt x="53067" y="33535"/>
                  </a:lnTo>
                  <a:lnTo>
                    <a:pt x="55968" y="27608"/>
                  </a:lnTo>
                  <a:lnTo>
                    <a:pt x="56889" y="11811"/>
                  </a:lnTo>
                  <a:lnTo>
                    <a:pt x="52470" y="6216"/>
                  </a:lnTo>
                  <a:lnTo>
                    <a:pt x="36044" y="0"/>
                  </a:lnTo>
                  <a:lnTo>
                    <a:pt x="28209" y="933"/>
                  </a:lnTo>
                  <a:lnTo>
                    <a:pt x="14897" y="8880"/>
                  </a:lnTo>
                  <a:lnTo>
                    <a:pt x="5525" y="21049"/>
                  </a:lnTo>
                  <a:lnTo>
                    <a:pt x="1817" y="27922"/>
                  </a:lnTo>
                  <a:lnTo>
                    <a:pt x="0" y="44772"/>
                  </a:lnTo>
                  <a:lnTo>
                    <a:pt x="725" y="54102"/>
                  </a:lnTo>
                  <a:lnTo>
                    <a:pt x="8440" y="69075"/>
                  </a:lnTo>
                  <a:lnTo>
                    <a:pt x="19642" y="79761"/>
                  </a:lnTo>
                  <a:lnTo>
                    <a:pt x="41042" y="8830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A799322-92E3-48F9-A8F8-670F6880126D}"/>
                </a:ext>
              </a:extLst>
            </p:cNvPr>
            <p:cNvSpPr/>
            <p:nvPr/>
          </p:nvSpPr>
          <p:spPr>
            <a:xfrm>
              <a:off x="418490" y="1859748"/>
              <a:ext cx="316695" cy="116329"/>
            </a:xfrm>
            <a:custGeom>
              <a:avLst/>
              <a:gdLst/>
              <a:ahLst/>
              <a:cxnLst/>
              <a:rect l="0" t="0" r="0" b="0"/>
              <a:pathLst>
                <a:path w="316695" h="116329">
                  <a:moveTo>
                    <a:pt x="71242" y="13672"/>
                  </a:moveTo>
                  <a:lnTo>
                    <a:pt x="54735" y="13672"/>
                  </a:lnTo>
                  <a:lnTo>
                    <a:pt x="39722" y="20582"/>
                  </a:lnTo>
                  <a:lnTo>
                    <a:pt x="13096" y="42004"/>
                  </a:lnTo>
                  <a:lnTo>
                    <a:pt x="655" y="65925"/>
                  </a:lnTo>
                  <a:lnTo>
                    <a:pt x="0" y="73555"/>
                  </a:lnTo>
                  <a:lnTo>
                    <a:pt x="3878" y="86640"/>
                  </a:lnTo>
                  <a:lnTo>
                    <a:pt x="19900" y="103718"/>
                  </a:lnTo>
                  <a:lnTo>
                    <a:pt x="49312" y="115593"/>
                  </a:lnTo>
                  <a:lnTo>
                    <a:pt x="81251" y="116328"/>
                  </a:lnTo>
                  <a:lnTo>
                    <a:pt x="112596" y="106949"/>
                  </a:lnTo>
                  <a:lnTo>
                    <a:pt x="128777" y="95724"/>
                  </a:lnTo>
                  <a:lnTo>
                    <a:pt x="140863" y="82097"/>
                  </a:lnTo>
                  <a:lnTo>
                    <a:pt x="149114" y="67404"/>
                  </a:lnTo>
                  <a:lnTo>
                    <a:pt x="151053" y="52236"/>
                  </a:lnTo>
                  <a:lnTo>
                    <a:pt x="148173" y="36858"/>
                  </a:lnTo>
                  <a:lnTo>
                    <a:pt x="136839" y="14496"/>
                  </a:lnTo>
                  <a:lnTo>
                    <a:pt x="125995" y="0"/>
                  </a:lnTo>
                  <a:lnTo>
                    <a:pt x="126746" y="239"/>
                  </a:lnTo>
                  <a:lnTo>
                    <a:pt x="128974" y="2126"/>
                  </a:lnTo>
                  <a:lnTo>
                    <a:pt x="148617" y="8907"/>
                  </a:lnTo>
                  <a:lnTo>
                    <a:pt x="183615" y="9980"/>
                  </a:lnTo>
                  <a:lnTo>
                    <a:pt x="189344" y="13802"/>
                  </a:lnTo>
                  <a:lnTo>
                    <a:pt x="194027" y="18941"/>
                  </a:lnTo>
                  <a:lnTo>
                    <a:pt x="196285" y="24958"/>
                  </a:lnTo>
                  <a:lnTo>
                    <a:pt x="198037" y="82219"/>
                  </a:lnTo>
                  <a:lnTo>
                    <a:pt x="199822" y="90464"/>
                  </a:lnTo>
                  <a:lnTo>
                    <a:pt x="211018" y="104232"/>
                  </a:lnTo>
                  <a:lnTo>
                    <a:pt x="218841" y="110322"/>
                  </a:lnTo>
                  <a:lnTo>
                    <a:pt x="226647" y="113518"/>
                  </a:lnTo>
                  <a:lnTo>
                    <a:pt x="242231" y="114766"/>
                  </a:lnTo>
                  <a:lnTo>
                    <a:pt x="269698" y="106486"/>
                  </a:lnTo>
                  <a:lnTo>
                    <a:pt x="284973" y="95518"/>
                  </a:lnTo>
                  <a:lnTo>
                    <a:pt x="303284" y="72472"/>
                  </a:lnTo>
                  <a:lnTo>
                    <a:pt x="312568" y="53625"/>
                  </a:lnTo>
                  <a:lnTo>
                    <a:pt x="316694" y="33732"/>
                  </a:lnTo>
                  <a:lnTo>
                    <a:pt x="314340" y="28773"/>
                  </a:lnTo>
                  <a:lnTo>
                    <a:pt x="309315" y="27194"/>
                  </a:lnTo>
                  <a:lnTo>
                    <a:pt x="302510" y="27869"/>
                  </a:lnTo>
                  <a:lnTo>
                    <a:pt x="297974" y="32638"/>
                  </a:lnTo>
                  <a:lnTo>
                    <a:pt x="292933" y="49453"/>
                  </a:lnTo>
                  <a:lnTo>
                    <a:pt x="294223" y="74946"/>
                  </a:lnTo>
                  <a:lnTo>
                    <a:pt x="300191" y="86394"/>
                  </a:lnTo>
                  <a:lnTo>
                    <a:pt x="312222" y="9918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7C42D2A-7423-4B78-807B-C3D3C2B3CBCA}"/>
                </a:ext>
              </a:extLst>
            </p:cNvPr>
            <p:cNvSpPr/>
            <p:nvPr/>
          </p:nvSpPr>
          <p:spPr>
            <a:xfrm>
              <a:off x="811742" y="1755857"/>
              <a:ext cx="43347" cy="187526"/>
            </a:xfrm>
            <a:custGeom>
              <a:avLst/>
              <a:gdLst/>
              <a:ahLst/>
              <a:cxnLst/>
              <a:rect l="0" t="0" r="0" b="0"/>
              <a:pathLst>
                <a:path w="43347" h="187526">
                  <a:moveTo>
                    <a:pt x="4478" y="16507"/>
                  </a:moveTo>
                  <a:lnTo>
                    <a:pt x="352" y="0"/>
                  </a:lnTo>
                  <a:lnTo>
                    <a:pt x="0" y="320"/>
                  </a:lnTo>
                  <a:lnTo>
                    <a:pt x="10177" y="58752"/>
                  </a:lnTo>
                  <a:lnTo>
                    <a:pt x="25253" y="116381"/>
                  </a:lnTo>
                  <a:lnTo>
                    <a:pt x="41045" y="177304"/>
                  </a:lnTo>
                  <a:lnTo>
                    <a:pt x="43346" y="18752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2E7E6B9-748A-4DBF-80C2-D62902DAA8DE}"/>
                </a:ext>
              </a:extLst>
            </p:cNvPr>
            <p:cNvSpPr/>
            <p:nvPr/>
          </p:nvSpPr>
          <p:spPr>
            <a:xfrm>
              <a:off x="792420" y="1852597"/>
              <a:ext cx="179272" cy="83012"/>
            </a:xfrm>
            <a:custGeom>
              <a:avLst/>
              <a:gdLst/>
              <a:ahLst/>
              <a:cxnLst/>
              <a:rect l="0" t="0" r="0" b="0"/>
              <a:pathLst>
                <a:path w="179272" h="83012">
                  <a:moveTo>
                    <a:pt x="8253" y="83011"/>
                  </a:moveTo>
                  <a:lnTo>
                    <a:pt x="0" y="70631"/>
                  </a:lnTo>
                  <a:lnTo>
                    <a:pt x="1024" y="65257"/>
                  </a:lnTo>
                  <a:lnTo>
                    <a:pt x="11374" y="54679"/>
                  </a:lnTo>
                  <a:lnTo>
                    <a:pt x="69057" y="25295"/>
                  </a:lnTo>
                  <a:lnTo>
                    <a:pt x="119833" y="0"/>
                  </a:lnTo>
                  <a:lnTo>
                    <a:pt x="128417" y="31"/>
                  </a:lnTo>
                  <a:lnTo>
                    <a:pt x="135867" y="3507"/>
                  </a:lnTo>
                  <a:lnTo>
                    <a:pt x="147888" y="15718"/>
                  </a:lnTo>
                  <a:lnTo>
                    <a:pt x="179271" y="7523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2E0343D-6E6A-4BF0-9B0B-D2504D7C94E0}"/>
                </a:ext>
              </a:extLst>
            </p:cNvPr>
            <p:cNvSpPr/>
            <p:nvPr/>
          </p:nvSpPr>
          <p:spPr>
            <a:xfrm>
              <a:off x="912798" y="1756209"/>
              <a:ext cx="4479" cy="16156"/>
            </a:xfrm>
            <a:custGeom>
              <a:avLst/>
              <a:gdLst/>
              <a:ahLst/>
              <a:cxnLst/>
              <a:rect l="0" t="0" r="0" b="0"/>
              <a:pathLst>
                <a:path w="4479" h="16156">
                  <a:moveTo>
                    <a:pt x="4478" y="16155"/>
                  </a:moveTo>
                  <a:lnTo>
                    <a:pt x="0" y="992"/>
                  </a:lnTo>
                  <a:lnTo>
                    <a:pt x="629" y="0"/>
                  </a:lnTo>
                  <a:lnTo>
                    <a:pt x="4478" y="60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C7452BC-62D0-4157-B88D-424152FD6C6C}"/>
                </a:ext>
              </a:extLst>
            </p:cNvPr>
            <p:cNvSpPr/>
            <p:nvPr/>
          </p:nvSpPr>
          <p:spPr>
            <a:xfrm>
              <a:off x="1019478" y="1811238"/>
              <a:ext cx="162099" cy="135323"/>
            </a:xfrm>
            <a:custGeom>
              <a:avLst/>
              <a:gdLst/>
              <a:ahLst/>
              <a:cxnLst/>
              <a:rect l="0" t="0" r="0" b="0"/>
              <a:pathLst>
                <a:path w="162099" h="135323">
                  <a:moveTo>
                    <a:pt x="14401" y="7767"/>
                  </a:moveTo>
                  <a:lnTo>
                    <a:pt x="31914" y="40226"/>
                  </a:lnTo>
                  <a:lnTo>
                    <a:pt x="36957" y="94821"/>
                  </a:lnTo>
                  <a:lnTo>
                    <a:pt x="35654" y="117283"/>
                  </a:lnTo>
                  <a:lnTo>
                    <a:pt x="29317" y="133025"/>
                  </a:lnTo>
                  <a:lnTo>
                    <a:pt x="24345" y="135322"/>
                  </a:lnTo>
                  <a:lnTo>
                    <a:pt x="18439" y="134263"/>
                  </a:lnTo>
                  <a:lnTo>
                    <a:pt x="11911" y="130965"/>
                  </a:lnTo>
                  <a:lnTo>
                    <a:pt x="7559" y="125312"/>
                  </a:lnTo>
                  <a:lnTo>
                    <a:pt x="2723" y="109818"/>
                  </a:lnTo>
                  <a:lnTo>
                    <a:pt x="0" y="81671"/>
                  </a:lnTo>
                  <a:lnTo>
                    <a:pt x="6273" y="61631"/>
                  </a:lnTo>
                  <a:lnTo>
                    <a:pt x="31414" y="24741"/>
                  </a:lnTo>
                  <a:lnTo>
                    <a:pt x="57830" y="4543"/>
                  </a:lnTo>
                  <a:lnTo>
                    <a:pt x="77465" y="0"/>
                  </a:lnTo>
                  <a:lnTo>
                    <a:pt x="96844" y="1724"/>
                  </a:lnTo>
                  <a:lnTo>
                    <a:pt x="121458" y="12407"/>
                  </a:lnTo>
                  <a:lnTo>
                    <a:pt x="134247" y="21634"/>
                  </a:lnTo>
                  <a:lnTo>
                    <a:pt x="143386" y="36099"/>
                  </a:lnTo>
                  <a:lnTo>
                    <a:pt x="158226" y="83572"/>
                  </a:lnTo>
                  <a:lnTo>
                    <a:pt x="162098" y="12437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452AD6-3398-4C2E-AD2A-417BB96FCC50}"/>
              </a:ext>
            </a:extLst>
          </p:cNvPr>
          <p:cNvGrpSpPr/>
          <p:nvPr/>
        </p:nvGrpSpPr>
        <p:grpSpPr>
          <a:xfrm>
            <a:off x="2293911" y="1715889"/>
            <a:ext cx="1227498" cy="258588"/>
            <a:chOff x="2293911" y="1715889"/>
            <a:chExt cx="1227498" cy="258588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FA325C8-9CE0-439A-A49A-DE8FC66806C1}"/>
                </a:ext>
              </a:extLst>
            </p:cNvPr>
            <p:cNvSpPr/>
            <p:nvPr/>
          </p:nvSpPr>
          <p:spPr>
            <a:xfrm>
              <a:off x="2293911" y="1749044"/>
              <a:ext cx="38148" cy="225433"/>
            </a:xfrm>
            <a:custGeom>
              <a:avLst/>
              <a:gdLst/>
              <a:ahLst/>
              <a:cxnLst/>
              <a:rect l="0" t="0" r="0" b="0"/>
              <a:pathLst>
                <a:path w="38148" h="225433">
                  <a:moveTo>
                    <a:pt x="7053" y="0"/>
                  </a:moveTo>
                  <a:lnTo>
                    <a:pt x="0" y="59242"/>
                  </a:lnTo>
                  <a:lnTo>
                    <a:pt x="3501" y="113826"/>
                  </a:lnTo>
                  <a:lnTo>
                    <a:pt x="15041" y="175866"/>
                  </a:lnTo>
                  <a:lnTo>
                    <a:pt x="20968" y="196493"/>
                  </a:lnTo>
                  <a:lnTo>
                    <a:pt x="38147" y="22543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596EEC8-65F2-4EF3-A5D1-53BE87375CC2}"/>
                </a:ext>
              </a:extLst>
            </p:cNvPr>
            <p:cNvSpPr/>
            <p:nvPr/>
          </p:nvSpPr>
          <p:spPr>
            <a:xfrm>
              <a:off x="2386473" y="1834552"/>
              <a:ext cx="139924" cy="123421"/>
            </a:xfrm>
            <a:custGeom>
              <a:avLst/>
              <a:gdLst/>
              <a:ahLst/>
              <a:cxnLst/>
              <a:rect l="0" t="0" r="0" b="0"/>
              <a:pathLst>
                <a:path w="139924" h="123421">
                  <a:moveTo>
                    <a:pt x="0" y="0"/>
                  </a:moveTo>
                  <a:lnTo>
                    <a:pt x="6153" y="27672"/>
                  </a:lnTo>
                  <a:lnTo>
                    <a:pt x="9934" y="83588"/>
                  </a:lnTo>
                  <a:lnTo>
                    <a:pt x="18565" y="120351"/>
                  </a:lnTo>
                  <a:lnTo>
                    <a:pt x="20150" y="123420"/>
                  </a:lnTo>
                  <a:lnTo>
                    <a:pt x="21207" y="122012"/>
                  </a:lnTo>
                  <a:lnTo>
                    <a:pt x="34016" y="62196"/>
                  </a:lnTo>
                  <a:lnTo>
                    <a:pt x="45684" y="29273"/>
                  </a:lnTo>
                  <a:lnTo>
                    <a:pt x="57444" y="12723"/>
                  </a:lnTo>
                  <a:lnTo>
                    <a:pt x="64208" y="5891"/>
                  </a:lnTo>
                  <a:lnTo>
                    <a:pt x="71308" y="2200"/>
                  </a:lnTo>
                  <a:lnTo>
                    <a:pt x="86107" y="402"/>
                  </a:lnTo>
                  <a:lnTo>
                    <a:pt x="92817" y="2859"/>
                  </a:lnTo>
                  <a:lnTo>
                    <a:pt x="104880" y="12499"/>
                  </a:lnTo>
                  <a:lnTo>
                    <a:pt x="133654" y="73133"/>
                  </a:lnTo>
                  <a:lnTo>
                    <a:pt x="139923" y="9328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26F805-E946-47A4-A6ED-ED659ADB2E42}"/>
                </a:ext>
              </a:extLst>
            </p:cNvPr>
            <p:cNvSpPr/>
            <p:nvPr/>
          </p:nvSpPr>
          <p:spPr>
            <a:xfrm>
              <a:off x="2596358" y="1715889"/>
              <a:ext cx="54416" cy="188626"/>
            </a:xfrm>
            <a:custGeom>
              <a:avLst/>
              <a:gdLst/>
              <a:ahLst/>
              <a:cxnLst/>
              <a:rect l="0" t="0" r="0" b="0"/>
              <a:pathLst>
                <a:path w="54416" h="188626">
                  <a:moveTo>
                    <a:pt x="0" y="48702"/>
                  </a:moveTo>
                  <a:lnTo>
                    <a:pt x="4127" y="2857"/>
                  </a:lnTo>
                  <a:lnTo>
                    <a:pt x="6206" y="0"/>
                  </a:lnTo>
                  <a:lnTo>
                    <a:pt x="8456" y="687"/>
                  </a:lnTo>
                  <a:lnTo>
                    <a:pt x="10820" y="3736"/>
                  </a:lnTo>
                  <a:lnTo>
                    <a:pt x="28530" y="66992"/>
                  </a:lnTo>
                  <a:lnTo>
                    <a:pt x="41463" y="122608"/>
                  </a:lnTo>
                  <a:lnTo>
                    <a:pt x="52112" y="176946"/>
                  </a:lnTo>
                  <a:lnTo>
                    <a:pt x="54415" y="18862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EB0671C-83DE-4A47-BC60-40FC6A70D447}"/>
                </a:ext>
              </a:extLst>
            </p:cNvPr>
            <p:cNvSpPr/>
            <p:nvPr/>
          </p:nvSpPr>
          <p:spPr>
            <a:xfrm>
              <a:off x="2595879" y="1803458"/>
              <a:ext cx="93762" cy="46642"/>
            </a:xfrm>
            <a:custGeom>
              <a:avLst/>
              <a:gdLst/>
              <a:ahLst/>
              <a:cxnLst/>
              <a:rect l="0" t="0" r="0" b="0"/>
              <a:pathLst>
                <a:path w="93762" h="46642">
                  <a:moveTo>
                    <a:pt x="8253" y="46641"/>
                  </a:moveTo>
                  <a:lnTo>
                    <a:pt x="0" y="38388"/>
                  </a:lnTo>
                  <a:lnTo>
                    <a:pt x="1023" y="34229"/>
                  </a:lnTo>
                  <a:lnTo>
                    <a:pt x="11373" y="25002"/>
                  </a:lnTo>
                  <a:lnTo>
                    <a:pt x="40827" y="11209"/>
                  </a:lnTo>
                  <a:lnTo>
                    <a:pt x="93761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FAD5238-D6EA-43A7-A7CB-F874871A1BAC}"/>
                </a:ext>
              </a:extLst>
            </p:cNvPr>
            <p:cNvSpPr/>
            <p:nvPr/>
          </p:nvSpPr>
          <p:spPr>
            <a:xfrm>
              <a:off x="2734458" y="1823193"/>
              <a:ext cx="224086" cy="151284"/>
            </a:xfrm>
            <a:custGeom>
              <a:avLst/>
              <a:gdLst/>
              <a:ahLst/>
              <a:cxnLst/>
              <a:rect l="0" t="0" r="0" b="0"/>
              <a:pathLst>
                <a:path w="224086" h="151284">
                  <a:moveTo>
                    <a:pt x="17371" y="34680"/>
                  </a:moveTo>
                  <a:lnTo>
                    <a:pt x="25624" y="42933"/>
                  </a:lnTo>
                  <a:lnTo>
                    <a:pt x="30646" y="44501"/>
                  </a:lnTo>
                  <a:lnTo>
                    <a:pt x="43137" y="43939"/>
                  </a:lnTo>
                  <a:lnTo>
                    <a:pt x="48368" y="40853"/>
                  </a:lnTo>
                  <a:lnTo>
                    <a:pt x="56483" y="30514"/>
                  </a:lnTo>
                  <a:lnTo>
                    <a:pt x="58362" y="17281"/>
                  </a:lnTo>
                  <a:lnTo>
                    <a:pt x="57654" y="10125"/>
                  </a:lnTo>
                  <a:lnTo>
                    <a:pt x="53727" y="5354"/>
                  </a:lnTo>
                  <a:lnTo>
                    <a:pt x="40151" y="53"/>
                  </a:lnTo>
                  <a:lnTo>
                    <a:pt x="24904" y="0"/>
                  </a:lnTo>
                  <a:lnTo>
                    <a:pt x="17210" y="1196"/>
                  </a:lnTo>
                  <a:lnTo>
                    <a:pt x="11218" y="4584"/>
                  </a:lnTo>
                  <a:lnTo>
                    <a:pt x="2256" y="15258"/>
                  </a:lnTo>
                  <a:lnTo>
                    <a:pt x="0" y="33246"/>
                  </a:lnTo>
                  <a:lnTo>
                    <a:pt x="2741" y="53908"/>
                  </a:lnTo>
                  <a:lnTo>
                    <a:pt x="9717" y="71729"/>
                  </a:lnTo>
                  <a:lnTo>
                    <a:pt x="27483" y="92203"/>
                  </a:lnTo>
                  <a:lnTo>
                    <a:pt x="53285" y="105083"/>
                  </a:lnTo>
                  <a:lnTo>
                    <a:pt x="70473" y="106853"/>
                  </a:lnTo>
                  <a:lnTo>
                    <a:pt x="87613" y="103897"/>
                  </a:lnTo>
                  <a:lnTo>
                    <a:pt x="106747" y="96825"/>
                  </a:lnTo>
                  <a:lnTo>
                    <a:pt x="122161" y="85621"/>
                  </a:lnTo>
                  <a:lnTo>
                    <a:pt x="140550" y="62442"/>
                  </a:lnTo>
                  <a:lnTo>
                    <a:pt x="146132" y="53188"/>
                  </a:lnTo>
                  <a:lnTo>
                    <a:pt x="150030" y="33693"/>
                  </a:lnTo>
                  <a:lnTo>
                    <a:pt x="149860" y="23657"/>
                  </a:lnTo>
                  <a:lnTo>
                    <a:pt x="151474" y="19558"/>
                  </a:lnTo>
                  <a:lnTo>
                    <a:pt x="154278" y="19416"/>
                  </a:lnTo>
                  <a:lnTo>
                    <a:pt x="215573" y="63323"/>
                  </a:lnTo>
                  <a:lnTo>
                    <a:pt x="222064" y="78216"/>
                  </a:lnTo>
                  <a:lnTo>
                    <a:pt x="224085" y="95489"/>
                  </a:lnTo>
                  <a:lnTo>
                    <a:pt x="222104" y="111802"/>
                  </a:lnTo>
                  <a:lnTo>
                    <a:pt x="203935" y="15128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8CBB05E-45F6-4774-B3DF-3BFC128DFF8A}"/>
                </a:ext>
              </a:extLst>
            </p:cNvPr>
            <p:cNvSpPr/>
            <p:nvPr/>
          </p:nvSpPr>
          <p:spPr>
            <a:xfrm>
              <a:off x="2969487" y="1716446"/>
              <a:ext cx="54416" cy="188069"/>
            </a:xfrm>
            <a:custGeom>
              <a:avLst/>
              <a:gdLst/>
              <a:ahLst/>
              <a:cxnLst/>
              <a:rect l="0" t="0" r="0" b="0"/>
              <a:pathLst>
                <a:path w="54416" h="188069">
                  <a:moveTo>
                    <a:pt x="0" y="17051"/>
                  </a:moveTo>
                  <a:lnTo>
                    <a:pt x="8254" y="544"/>
                  </a:lnTo>
                  <a:lnTo>
                    <a:pt x="12412" y="0"/>
                  </a:lnTo>
                  <a:lnTo>
                    <a:pt x="16912" y="3956"/>
                  </a:lnTo>
                  <a:lnTo>
                    <a:pt x="25655" y="20732"/>
                  </a:lnTo>
                  <a:lnTo>
                    <a:pt x="38306" y="76031"/>
                  </a:lnTo>
                  <a:lnTo>
                    <a:pt x="46475" y="124929"/>
                  </a:lnTo>
                  <a:lnTo>
                    <a:pt x="54415" y="18806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FE5D552-F3DD-4660-B603-FC4032C094B7}"/>
                </a:ext>
              </a:extLst>
            </p:cNvPr>
            <p:cNvSpPr/>
            <p:nvPr/>
          </p:nvSpPr>
          <p:spPr>
            <a:xfrm>
              <a:off x="3004228" y="1847458"/>
              <a:ext cx="159599" cy="80378"/>
            </a:xfrm>
            <a:custGeom>
              <a:avLst/>
              <a:gdLst/>
              <a:ahLst/>
              <a:cxnLst/>
              <a:rect l="0" t="0" r="0" b="0"/>
              <a:pathLst>
                <a:path w="159599" h="80378">
                  <a:moveTo>
                    <a:pt x="4127" y="41509"/>
                  </a:moveTo>
                  <a:lnTo>
                    <a:pt x="0" y="29129"/>
                  </a:lnTo>
                  <a:lnTo>
                    <a:pt x="3103" y="25482"/>
                  </a:lnTo>
                  <a:lnTo>
                    <a:pt x="61135" y="12623"/>
                  </a:lnTo>
                  <a:lnTo>
                    <a:pt x="104501" y="0"/>
                  </a:lnTo>
                  <a:lnTo>
                    <a:pt x="111638" y="880"/>
                  </a:lnTo>
                  <a:lnTo>
                    <a:pt x="124175" y="8769"/>
                  </a:lnTo>
                  <a:lnTo>
                    <a:pt x="133201" y="23215"/>
                  </a:lnTo>
                  <a:lnTo>
                    <a:pt x="159598" y="8037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1A78DC5-C37B-4EDF-B253-4264BAF68AB3}"/>
                </a:ext>
              </a:extLst>
            </p:cNvPr>
            <p:cNvSpPr/>
            <p:nvPr/>
          </p:nvSpPr>
          <p:spPr>
            <a:xfrm>
              <a:off x="3104932" y="1749044"/>
              <a:ext cx="4480" cy="31095"/>
            </a:xfrm>
            <a:custGeom>
              <a:avLst/>
              <a:gdLst/>
              <a:ahLst/>
              <a:cxnLst/>
              <a:rect l="0" t="0" r="0" b="0"/>
              <a:pathLst>
                <a:path w="4480" h="31095">
                  <a:moveTo>
                    <a:pt x="4479" y="31094"/>
                  </a:moveTo>
                  <a:lnTo>
                    <a:pt x="0" y="9725"/>
                  </a:lnTo>
                  <a:lnTo>
                    <a:pt x="629" y="6483"/>
                  </a:lnTo>
                  <a:lnTo>
                    <a:pt x="4479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E2C6AA7-A5FC-4BF2-978D-DA635A5FD8DA}"/>
                </a:ext>
              </a:extLst>
            </p:cNvPr>
            <p:cNvSpPr/>
            <p:nvPr/>
          </p:nvSpPr>
          <p:spPr>
            <a:xfrm>
              <a:off x="3241561" y="1819005"/>
              <a:ext cx="279848" cy="93005"/>
            </a:xfrm>
            <a:custGeom>
              <a:avLst/>
              <a:gdLst/>
              <a:ahLst/>
              <a:cxnLst/>
              <a:rect l="0" t="0" r="0" b="0"/>
              <a:pathLst>
                <a:path w="279848" h="93005">
                  <a:moveTo>
                    <a:pt x="0" y="0"/>
                  </a:moveTo>
                  <a:lnTo>
                    <a:pt x="15749" y="60694"/>
                  </a:lnTo>
                  <a:lnTo>
                    <a:pt x="18273" y="68966"/>
                  </a:lnTo>
                  <a:lnTo>
                    <a:pt x="22547" y="73616"/>
                  </a:lnTo>
                  <a:lnTo>
                    <a:pt x="27987" y="75854"/>
                  </a:lnTo>
                  <a:lnTo>
                    <a:pt x="34205" y="76481"/>
                  </a:lnTo>
                  <a:lnTo>
                    <a:pt x="39214" y="74308"/>
                  </a:lnTo>
                  <a:lnTo>
                    <a:pt x="47083" y="64984"/>
                  </a:lnTo>
                  <a:lnTo>
                    <a:pt x="73451" y="21462"/>
                  </a:lnTo>
                  <a:lnTo>
                    <a:pt x="83317" y="10690"/>
                  </a:lnTo>
                  <a:lnTo>
                    <a:pt x="89229" y="7991"/>
                  </a:lnTo>
                  <a:lnTo>
                    <a:pt x="102709" y="7295"/>
                  </a:lnTo>
                  <a:lnTo>
                    <a:pt x="115035" y="12168"/>
                  </a:lnTo>
                  <a:lnTo>
                    <a:pt x="126270" y="20955"/>
                  </a:lnTo>
                  <a:lnTo>
                    <a:pt x="141444" y="40470"/>
                  </a:lnTo>
                  <a:lnTo>
                    <a:pt x="161706" y="77947"/>
                  </a:lnTo>
                  <a:lnTo>
                    <a:pt x="173789" y="88770"/>
                  </a:lnTo>
                  <a:lnTo>
                    <a:pt x="180639" y="92865"/>
                  </a:lnTo>
                  <a:lnTo>
                    <a:pt x="186932" y="93004"/>
                  </a:lnTo>
                  <a:lnTo>
                    <a:pt x="192856" y="90506"/>
                  </a:lnTo>
                  <a:lnTo>
                    <a:pt x="204044" y="79956"/>
                  </a:lnTo>
                  <a:lnTo>
                    <a:pt x="240941" y="21224"/>
                  </a:lnTo>
                  <a:lnTo>
                    <a:pt x="248736" y="7705"/>
                  </a:lnTo>
                  <a:lnTo>
                    <a:pt x="249605" y="7728"/>
                  </a:lnTo>
                  <a:lnTo>
                    <a:pt x="248921" y="30510"/>
                  </a:lnTo>
                  <a:lnTo>
                    <a:pt x="253433" y="46382"/>
                  </a:lnTo>
                  <a:lnTo>
                    <a:pt x="265687" y="67582"/>
                  </a:lnTo>
                  <a:lnTo>
                    <a:pt x="279847" y="8550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A2FF760-F094-4A10-8F26-AAD4A98CF92F}"/>
              </a:ext>
            </a:extLst>
          </p:cNvPr>
          <p:cNvGrpSpPr/>
          <p:nvPr/>
        </p:nvGrpSpPr>
        <p:grpSpPr>
          <a:xfrm>
            <a:off x="4274822" y="1696460"/>
            <a:ext cx="1182195" cy="215829"/>
            <a:chOff x="4274822" y="1696460"/>
            <a:chExt cx="1182195" cy="215829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07676EC-1F0B-4CB2-8A44-C599ED008C42}"/>
                </a:ext>
              </a:extLst>
            </p:cNvPr>
            <p:cNvSpPr/>
            <p:nvPr/>
          </p:nvSpPr>
          <p:spPr>
            <a:xfrm>
              <a:off x="4274822" y="1696460"/>
              <a:ext cx="139570" cy="205884"/>
            </a:xfrm>
            <a:custGeom>
              <a:avLst/>
              <a:gdLst/>
              <a:ahLst/>
              <a:cxnLst/>
              <a:rect l="0" t="0" r="0" b="0"/>
              <a:pathLst>
                <a:path w="139570" h="205884">
                  <a:moveTo>
                    <a:pt x="124994" y="60357"/>
                  </a:moveTo>
                  <a:lnTo>
                    <a:pt x="114175" y="21205"/>
                  </a:lnTo>
                  <a:lnTo>
                    <a:pt x="102335" y="8119"/>
                  </a:lnTo>
                  <a:lnTo>
                    <a:pt x="94341" y="2211"/>
                  </a:lnTo>
                  <a:lnTo>
                    <a:pt x="85557" y="0"/>
                  </a:lnTo>
                  <a:lnTo>
                    <a:pt x="66584" y="2150"/>
                  </a:lnTo>
                  <a:lnTo>
                    <a:pt x="40605" y="13072"/>
                  </a:lnTo>
                  <a:lnTo>
                    <a:pt x="20624" y="27249"/>
                  </a:lnTo>
                  <a:lnTo>
                    <a:pt x="3763" y="50643"/>
                  </a:lnTo>
                  <a:lnTo>
                    <a:pt x="0" y="67268"/>
                  </a:lnTo>
                  <a:lnTo>
                    <a:pt x="206" y="75329"/>
                  </a:lnTo>
                  <a:lnTo>
                    <a:pt x="5042" y="88892"/>
                  </a:lnTo>
                  <a:lnTo>
                    <a:pt x="8749" y="94928"/>
                  </a:lnTo>
                  <a:lnTo>
                    <a:pt x="24385" y="103937"/>
                  </a:lnTo>
                  <a:lnTo>
                    <a:pt x="77548" y="124893"/>
                  </a:lnTo>
                  <a:lnTo>
                    <a:pt x="124932" y="139836"/>
                  </a:lnTo>
                  <a:lnTo>
                    <a:pt x="132726" y="144437"/>
                  </a:lnTo>
                  <a:lnTo>
                    <a:pt x="137059" y="150959"/>
                  </a:lnTo>
                  <a:lnTo>
                    <a:pt x="139569" y="167420"/>
                  </a:lnTo>
                  <a:lnTo>
                    <a:pt x="135503" y="181645"/>
                  </a:lnTo>
                  <a:lnTo>
                    <a:pt x="132000" y="187857"/>
                  </a:lnTo>
                  <a:lnTo>
                    <a:pt x="121198" y="197062"/>
                  </a:lnTo>
                  <a:lnTo>
                    <a:pt x="114690" y="200726"/>
                  </a:lnTo>
                  <a:lnTo>
                    <a:pt x="84897" y="205883"/>
                  </a:lnTo>
                  <a:lnTo>
                    <a:pt x="65715" y="202483"/>
                  </a:lnTo>
                  <a:lnTo>
                    <a:pt x="42651" y="190856"/>
                  </a:lnTo>
                  <a:lnTo>
                    <a:pt x="32255" y="182272"/>
                  </a:lnTo>
                  <a:lnTo>
                    <a:pt x="23938" y="16918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8D1B3A2-F865-45E1-8CC3-902287223DD1}"/>
                </a:ext>
              </a:extLst>
            </p:cNvPr>
            <p:cNvSpPr/>
            <p:nvPr/>
          </p:nvSpPr>
          <p:spPr>
            <a:xfrm>
              <a:off x="4517099" y="1708992"/>
              <a:ext cx="16052" cy="195523"/>
            </a:xfrm>
            <a:custGeom>
              <a:avLst/>
              <a:gdLst/>
              <a:ahLst/>
              <a:cxnLst/>
              <a:rect l="0" t="0" r="0" b="0"/>
              <a:pathLst>
                <a:path w="16052" h="195523">
                  <a:moveTo>
                    <a:pt x="7094" y="8958"/>
                  </a:moveTo>
                  <a:lnTo>
                    <a:pt x="16051" y="0"/>
                  </a:lnTo>
                  <a:lnTo>
                    <a:pt x="12226" y="3825"/>
                  </a:lnTo>
                  <a:lnTo>
                    <a:pt x="4488" y="23944"/>
                  </a:lnTo>
                  <a:lnTo>
                    <a:pt x="0" y="82514"/>
                  </a:lnTo>
                  <a:lnTo>
                    <a:pt x="4752" y="144716"/>
                  </a:lnTo>
                  <a:lnTo>
                    <a:pt x="7094" y="19552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C2BC635-F80D-4827-87F5-0C03DF10E5B5}"/>
                </a:ext>
              </a:extLst>
            </p:cNvPr>
            <p:cNvSpPr/>
            <p:nvPr/>
          </p:nvSpPr>
          <p:spPr>
            <a:xfrm>
              <a:off x="4484846" y="1808674"/>
              <a:ext cx="187147" cy="88493"/>
            </a:xfrm>
            <a:custGeom>
              <a:avLst/>
              <a:gdLst/>
              <a:ahLst/>
              <a:cxnLst/>
              <a:rect l="0" t="0" r="0" b="0"/>
              <a:pathLst>
                <a:path w="187147" h="88493">
                  <a:moveTo>
                    <a:pt x="8253" y="56973"/>
                  </a:moveTo>
                  <a:lnTo>
                    <a:pt x="0" y="48719"/>
                  </a:lnTo>
                  <a:lnTo>
                    <a:pt x="159" y="44560"/>
                  </a:lnTo>
                  <a:lnTo>
                    <a:pt x="7247" y="35333"/>
                  </a:lnTo>
                  <a:lnTo>
                    <a:pt x="29932" y="24553"/>
                  </a:lnTo>
                  <a:lnTo>
                    <a:pt x="88890" y="7851"/>
                  </a:lnTo>
                  <a:lnTo>
                    <a:pt x="119766" y="0"/>
                  </a:lnTo>
                  <a:lnTo>
                    <a:pt x="125781" y="852"/>
                  </a:lnTo>
                  <a:lnTo>
                    <a:pt x="128927" y="4012"/>
                  </a:lnTo>
                  <a:lnTo>
                    <a:pt x="130161" y="8710"/>
                  </a:lnTo>
                  <a:lnTo>
                    <a:pt x="129256" y="13569"/>
                  </a:lnTo>
                  <a:lnTo>
                    <a:pt x="114900" y="47173"/>
                  </a:lnTo>
                  <a:lnTo>
                    <a:pt x="116400" y="63845"/>
                  </a:lnTo>
                  <a:lnTo>
                    <a:pt x="119219" y="71919"/>
                  </a:lnTo>
                  <a:lnTo>
                    <a:pt x="124553" y="78165"/>
                  </a:lnTo>
                  <a:lnTo>
                    <a:pt x="139692" y="87409"/>
                  </a:lnTo>
                  <a:lnTo>
                    <a:pt x="147702" y="88492"/>
                  </a:lnTo>
                  <a:lnTo>
                    <a:pt x="163513" y="85089"/>
                  </a:lnTo>
                  <a:lnTo>
                    <a:pt x="182855" y="73461"/>
                  </a:lnTo>
                  <a:lnTo>
                    <a:pt x="185979" y="67101"/>
                  </a:lnTo>
                  <a:lnTo>
                    <a:pt x="187146" y="50822"/>
                  </a:lnTo>
                  <a:lnTo>
                    <a:pt x="182483" y="36676"/>
                  </a:lnTo>
                  <a:lnTo>
                    <a:pt x="178821" y="30486"/>
                  </a:lnTo>
                  <a:lnTo>
                    <a:pt x="167842" y="21304"/>
                  </a:lnTo>
                  <a:lnTo>
                    <a:pt x="161287" y="17647"/>
                  </a:lnTo>
                  <a:lnTo>
                    <a:pt x="142487" y="15886"/>
                  </a:lnTo>
                  <a:lnTo>
                    <a:pt x="109309" y="1810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14CE9A5-22B1-4C85-8026-F8BAF46A45B7}"/>
                </a:ext>
              </a:extLst>
            </p:cNvPr>
            <p:cNvSpPr/>
            <p:nvPr/>
          </p:nvSpPr>
          <p:spPr>
            <a:xfrm>
              <a:off x="4750706" y="1804410"/>
              <a:ext cx="239900" cy="83190"/>
            </a:xfrm>
            <a:custGeom>
              <a:avLst/>
              <a:gdLst/>
              <a:ahLst/>
              <a:cxnLst/>
              <a:rect l="0" t="0" r="0" b="0"/>
              <a:pathLst>
                <a:path w="239900" h="83190">
                  <a:moveTo>
                    <a:pt x="6693" y="6822"/>
                  </a:moveTo>
                  <a:lnTo>
                    <a:pt x="0" y="50100"/>
                  </a:lnTo>
                  <a:lnTo>
                    <a:pt x="3366" y="79914"/>
                  </a:lnTo>
                  <a:lnTo>
                    <a:pt x="5339" y="83189"/>
                  </a:lnTo>
                  <a:lnTo>
                    <a:pt x="7517" y="81918"/>
                  </a:lnTo>
                  <a:lnTo>
                    <a:pt x="12242" y="70428"/>
                  </a:lnTo>
                  <a:lnTo>
                    <a:pt x="24879" y="23920"/>
                  </a:lnTo>
                  <a:lnTo>
                    <a:pt x="29182" y="17357"/>
                  </a:lnTo>
                  <a:lnTo>
                    <a:pt x="40872" y="7761"/>
                  </a:lnTo>
                  <a:lnTo>
                    <a:pt x="46753" y="7448"/>
                  </a:lnTo>
                  <a:lnTo>
                    <a:pt x="52402" y="9830"/>
                  </a:lnTo>
                  <a:lnTo>
                    <a:pt x="57895" y="14010"/>
                  </a:lnTo>
                  <a:lnTo>
                    <a:pt x="63998" y="30170"/>
                  </a:lnTo>
                  <a:lnTo>
                    <a:pt x="72043" y="67480"/>
                  </a:lnTo>
                  <a:lnTo>
                    <a:pt x="75308" y="71445"/>
                  </a:lnTo>
                  <a:lnTo>
                    <a:pt x="79212" y="72361"/>
                  </a:lnTo>
                  <a:lnTo>
                    <a:pt x="83542" y="71244"/>
                  </a:lnTo>
                  <a:lnTo>
                    <a:pt x="87292" y="67044"/>
                  </a:lnTo>
                  <a:lnTo>
                    <a:pt x="114376" y="6796"/>
                  </a:lnTo>
                  <a:lnTo>
                    <a:pt x="120804" y="2486"/>
                  </a:lnTo>
                  <a:lnTo>
                    <a:pt x="137160" y="0"/>
                  </a:lnTo>
                  <a:lnTo>
                    <a:pt x="145494" y="3138"/>
                  </a:lnTo>
                  <a:lnTo>
                    <a:pt x="208761" y="57219"/>
                  </a:lnTo>
                  <a:lnTo>
                    <a:pt x="222029" y="63770"/>
                  </a:lnTo>
                  <a:lnTo>
                    <a:pt x="239899" y="6901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1DE7277-D345-479E-B062-93C19CB47785}"/>
                </a:ext>
              </a:extLst>
            </p:cNvPr>
            <p:cNvSpPr/>
            <p:nvPr/>
          </p:nvSpPr>
          <p:spPr>
            <a:xfrm>
              <a:off x="4986147" y="1775770"/>
              <a:ext cx="128835" cy="97473"/>
            </a:xfrm>
            <a:custGeom>
              <a:avLst/>
              <a:gdLst/>
              <a:ahLst/>
              <a:cxnLst/>
              <a:rect l="0" t="0" r="0" b="0"/>
              <a:pathLst>
                <a:path w="128835" h="97473">
                  <a:moveTo>
                    <a:pt x="128834" y="58782"/>
                  </a:moveTo>
                  <a:lnTo>
                    <a:pt x="113888" y="26323"/>
                  </a:lnTo>
                  <a:lnTo>
                    <a:pt x="99741" y="8090"/>
                  </a:lnTo>
                  <a:lnTo>
                    <a:pt x="85098" y="1704"/>
                  </a:lnTo>
                  <a:lnTo>
                    <a:pt x="76356" y="0"/>
                  </a:lnTo>
                  <a:lnTo>
                    <a:pt x="57429" y="2715"/>
                  </a:lnTo>
                  <a:lnTo>
                    <a:pt x="39229" y="10543"/>
                  </a:lnTo>
                  <a:lnTo>
                    <a:pt x="13470" y="36682"/>
                  </a:lnTo>
                  <a:lnTo>
                    <a:pt x="7875" y="44049"/>
                  </a:lnTo>
                  <a:lnTo>
                    <a:pt x="1658" y="61447"/>
                  </a:lnTo>
                  <a:lnTo>
                    <a:pt x="0" y="70924"/>
                  </a:lnTo>
                  <a:lnTo>
                    <a:pt x="2764" y="86060"/>
                  </a:lnTo>
                  <a:lnTo>
                    <a:pt x="5920" y="92514"/>
                  </a:lnTo>
                  <a:lnTo>
                    <a:pt x="11479" y="95954"/>
                  </a:lnTo>
                  <a:lnTo>
                    <a:pt x="26868" y="97472"/>
                  </a:lnTo>
                  <a:lnTo>
                    <a:pt x="40617" y="92965"/>
                  </a:lnTo>
                  <a:lnTo>
                    <a:pt x="52487" y="84339"/>
                  </a:lnTo>
                  <a:lnTo>
                    <a:pt x="63520" y="71868"/>
                  </a:lnTo>
                  <a:lnTo>
                    <a:pt x="69575" y="55385"/>
                  </a:lnTo>
                  <a:lnTo>
                    <a:pt x="71190" y="46153"/>
                  </a:lnTo>
                  <a:lnTo>
                    <a:pt x="73994" y="42589"/>
                  </a:lnTo>
                  <a:lnTo>
                    <a:pt x="77590" y="42805"/>
                  </a:lnTo>
                  <a:lnTo>
                    <a:pt x="81716" y="45539"/>
                  </a:lnTo>
                  <a:lnTo>
                    <a:pt x="88603" y="55488"/>
                  </a:lnTo>
                  <a:lnTo>
                    <a:pt x="105514" y="8210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5B56D07-DED2-4C1B-8236-5CEBA44E8F01}"/>
                </a:ext>
              </a:extLst>
            </p:cNvPr>
            <p:cNvSpPr/>
            <p:nvPr/>
          </p:nvSpPr>
          <p:spPr>
            <a:xfrm>
              <a:off x="5157378" y="1803053"/>
              <a:ext cx="74207" cy="101462"/>
            </a:xfrm>
            <a:custGeom>
              <a:avLst/>
              <a:gdLst/>
              <a:ahLst/>
              <a:cxnLst/>
              <a:rect l="0" t="0" r="0" b="0"/>
              <a:pathLst>
                <a:path w="74207" h="101462">
                  <a:moveTo>
                    <a:pt x="74206" y="15952"/>
                  </a:moveTo>
                  <a:lnTo>
                    <a:pt x="70079" y="3572"/>
                  </a:lnTo>
                  <a:lnTo>
                    <a:pt x="65409" y="789"/>
                  </a:lnTo>
                  <a:lnTo>
                    <a:pt x="51006" y="0"/>
                  </a:lnTo>
                  <a:lnTo>
                    <a:pt x="27600" y="8539"/>
                  </a:lnTo>
                  <a:lnTo>
                    <a:pt x="8381" y="22009"/>
                  </a:lnTo>
                  <a:lnTo>
                    <a:pt x="1764" y="36494"/>
                  </a:lnTo>
                  <a:lnTo>
                    <a:pt x="0" y="45194"/>
                  </a:lnTo>
                  <a:lnTo>
                    <a:pt x="1414" y="53585"/>
                  </a:lnTo>
                  <a:lnTo>
                    <a:pt x="9897" y="69818"/>
                  </a:lnTo>
                  <a:lnTo>
                    <a:pt x="24606" y="81064"/>
                  </a:lnTo>
                  <a:lnTo>
                    <a:pt x="66432" y="10146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13AAE39-2B5E-4853-AEDE-86A1C6010AA3}"/>
                </a:ext>
              </a:extLst>
            </p:cNvPr>
            <p:cNvSpPr/>
            <p:nvPr/>
          </p:nvSpPr>
          <p:spPr>
            <a:xfrm>
              <a:off x="5297787" y="1724526"/>
              <a:ext cx="159230" cy="187763"/>
            </a:xfrm>
            <a:custGeom>
              <a:avLst/>
              <a:gdLst/>
              <a:ahLst/>
              <a:cxnLst/>
              <a:rect l="0" t="0" r="0" b="0"/>
              <a:pathLst>
                <a:path w="159230" h="187763">
                  <a:moveTo>
                    <a:pt x="11532" y="47838"/>
                  </a:moveTo>
                  <a:lnTo>
                    <a:pt x="0" y="0"/>
                  </a:lnTo>
                  <a:lnTo>
                    <a:pt x="14381" y="63294"/>
                  </a:lnTo>
                  <a:lnTo>
                    <a:pt x="27113" y="121296"/>
                  </a:lnTo>
                  <a:lnTo>
                    <a:pt x="37450" y="155823"/>
                  </a:lnTo>
                  <a:lnTo>
                    <a:pt x="40039" y="157832"/>
                  </a:lnTo>
                  <a:lnTo>
                    <a:pt x="42629" y="155716"/>
                  </a:lnTo>
                  <a:lnTo>
                    <a:pt x="63516" y="119946"/>
                  </a:lnTo>
                  <a:lnTo>
                    <a:pt x="79837" y="106949"/>
                  </a:lnTo>
                  <a:lnTo>
                    <a:pt x="96305" y="102325"/>
                  </a:lnTo>
                  <a:lnTo>
                    <a:pt x="104324" y="102301"/>
                  </a:lnTo>
                  <a:lnTo>
                    <a:pt x="120144" y="109184"/>
                  </a:lnTo>
                  <a:lnTo>
                    <a:pt x="134084" y="120881"/>
                  </a:lnTo>
                  <a:lnTo>
                    <a:pt x="146788" y="142897"/>
                  </a:lnTo>
                  <a:lnTo>
                    <a:pt x="159229" y="18776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A2D5217-B7EC-493F-8A23-9EC15D870E63}"/>
              </a:ext>
            </a:extLst>
          </p:cNvPr>
          <p:cNvGrpSpPr/>
          <p:nvPr/>
        </p:nvGrpSpPr>
        <p:grpSpPr>
          <a:xfrm>
            <a:off x="6700781" y="1694629"/>
            <a:ext cx="3132732" cy="248754"/>
            <a:chOff x="6700781" y="1694629"/>
            <a:chExt cx="3132732" cy="248754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2E468D-A94C-4EF8-BA0E-DDFD5A5803C2}"/>
                </a:ext>
              </a:extLst>
            </p:cNvPr>
            <p:cNvSpPr/>
            <p:nvPr/>
          </p:nvSpPr>
          <p:spPr>
            <a:xfrm>
              <a:off x="6700781" y="1795685"/>
              <a:ext cx="4480" cy="147698"/>
            </a:xfrm>
            <a:custGeom>
              <a:avLst/>
              <a:gdLst/>
              <a:ahLst/>
              <a:cxnLst/>
              <a:rect l="0" t="0" r="0" b="0"/>
              <a:pathLst>
                <a:path w="4480" h="147698">
                  <a:moveTo>
                    <a:pt x="0" y="0"/>
                  </a:moveTo>
                  <a:lnTo>
                    <a:pt x="4479" y="24824"/>
                  </a:lnTo>
                  <a:lnTo>
                    <a:pt x="760" y="77219"/>
                  </a:lnTo>
                  <a:lnTo>
                    <a:pt x="101" y="127134"/>
                  </a:lnTo>
                  <a:lnTo>
                    <a:pt x="0" y="14769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DABE3D9-5510-4644-BB47-5116E2E33D79}"/>
                </a:ext>
              </a:extLst>
            </p:cNvPr>
            <p:cNvSpPr/>
            <p:nvPr/>
          </p:nvSpPr>
          <p:spPr>
            <a:xfrm>
              <a:off x="6801837" y="1849620"/>
              <a:ext cx="124377" cy="63011"/>
            </a:xfrm>
            <a:custGeom>
              <a:avLst/>
              <a:gdLst/>
              <a:ahLst/>
              <a:cxnLst/>
              <a:rect l="0" t="0" r="0" b="0"/>
              <a:pathLst>
                <a:path w="124377" h="63011">
                  <a:moveTo>
                    <a:pt x="0" y="8253"/>
                  </a:moveTo>
                  <a:lnTo>
                    <a:pt x="8252" y="0"/>
                  </a:lnTo>
                  <a:lnTo>
                    <a:pt x="10684" y="1023"/>
                  </a:lnTo>
                  <a:lnTo>
                    <a:pt x="13385" y="11374"/>
                  </a:lnTo>
                  <a:lnTo>
                    <a:pt x="8664" y="59295"/>
                  </a:lnTo>
                  <a:lnTo>
                    <a:pt x="10094" y="63010"/>
                  </a:lnTo>
                  <a:lnTo>
                    <a:pt x="12777" y="62896"/>
                  </a:lnTo>
                  <a:lnTo>
                    <a:pt x="20361" y="55860"/>
                  </a:lnTo>
                  <a:lnTo>
                    <a:pt x="63810" y="4341"/>
                  </a:lnTo>
                  <a:lnTo>
                    <a:pt x="71042" y="1326"/>
                  </a:lnTo>
                  <a:lnTo>
                    <a:pt x="85989" y="280"/>
                  </a:lnTo>
                  <a:lnTo>
                    <a:pt x="92738" y="2938"/>
                  </a:lnTo>
                  <a:lnTo>
                    <a:pt x="104845" y="12800"/>
                  </a:lnTo>
                  <a:lnTo>
                    <a:pt x="117245" y="32921"/>
                  </a:lnTo>
                  <a:lnTo>
                    <a:pt x="124376" y="6266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0487167-3703-444E-A274-35130495868C}"/>
                </a:ext>
              </a:extLst>
            </p:cNvPr>
            <p:cNvSpPr/>
            <p:nvPr/>
          </p:nvSpPr>
          <p:spPr>
            <a:xfrm>
              <a:off x="6980627" y="1762223"/>
              <a:ext cx="117497" cy="157709"/>
            </a:xfrm>
            <a:custGeom>
              <a:avLst/>
              <a:gdLst/>
              <a:ahLst/>
              <a:cxnLst/>
              <a:rect l="0" t="0" r="0" b="0"/>
              <a:pathLst>
                <a:path w="117497" h="157709">
                  <a:moveTo>
                    <a:pt x="0" y="17915"/>
                  </a:moveTo>
                  <a:lnTo>
                    <a:pt x="4127" y="1408"/>
                  </a:lnTo>
                  <a:lnTo>
                    <a:pt x="6206" y="0"/>
                  </a:lnTo>
                  <a:lnTo>
                    <a:pt x="8456" y="2517"/>
                  </a:lnTo>
                  <a:lnTo>
                    <a:pt x="18274" y="31380"/>
                  </a:lnTo>
                  <a:lnTo>
                    <a:pt x="24960" y="88967"/>
                  </a:lnTo>
                  <a:lnTo>
                    <a:pt x="34010" y="131662"/>
                  </a:lnTo>
                  <a:lnTo>
                    <a:pt x="43619" y="146492"/>
                  </a:lnTo>
                  <a:lnTo>
                    <a:pt x="49809" y="152865"/>
                  </a:lnTo>
                  <a:lnTo>
                    <a:pt x="58253" y="156251"/>
                  </a:lnTo>
                  <a:lnTo>
                    <a:pt x="79154" y="157708"/>
                  </a:lnTo>
                  <a:lnTo>
                    <a:pt x="95929" y="153174"/>
                  </a:lnTo>
                  <a:lnTo>
                    <a:pt x="102820" y="149546"/>
                  </a:lnTo>
                  <a:lnTo>
                    <a:pt x="112780" y="138606"/>
                  </a:lnTo>
                  <a:lnTo>
                    <a:pt x="116646" y="132061"/>
                  </a:lnTo>
                  <a:lnTo>
                    <a:pt x="117496" y="125106"/>
                  </a:lnTo>
                  <a:lnTo>
                    <a:pt x="113833" y="110469"/>
                  </a:lnTo>
                  <a:lnTo>
                    <a:pt x="104144" y="99933"/>
                  </a:lnTo>
                  <a:lnTo>
                    <a:pt x="85509" y="8787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8F3B503-32A0-4D01-8DCD-04F4DD4989F3}"/>
                </a:ext>
              </a:extLst>
            </p:cNvPr>
            <p:cNvSpPr/>
            <p:nvPr/>
          </p:nvSpPr>
          <p:spPr>
            <a:xfrm>
              <a:off x="7081683" y="1854984"/>
              <a:ext cx="101057" cy="72852"/>
            </a:xfrm>
            <a:custGeom>
              <a:avLst/>
              <a:gdLst/>
              <a:ahLst/>
              <a:cxnLst/>
              <a:rect l="0" t="0" r="0" b="0"/>
              <a:pathLst>
                <a:path w="101057" h="72852">
                  <a:moveTo>
                    <a:pt x="0" y="18436"/>
                  </a:moveTo>
                  <a:lnTo>
                    <a:pt x="13276" y="6888"/>
                  </a:lnTo>
                  <a:lnTo>
                    <a:pt x="25767" y="923"/>
                  </a:lnTo>
                  <a:lnTo>
                    <a:pt x="42258" y="0"/>
                  </a:lnTo>
                  <a:lnTo>
                    <a:pt x="59376" y="3332"/>
                  </a:lnTo>
                  <a:lnTo>
                    <a:pt x="72743" y="10572"/>
                  </a:lnTo>
                  <a:lnTo>
                    <a:pt x="82139" y="21850"/>
                  </a:lnTo>
                  <a:lnTo>
                    <a:pt x="101056" y="7285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A722702-F06C-4F0E-BA52-16EDB4171D12}"/>
                </a:ext>
              </a:extLst>
            </p:cNvPr>
            <p:cNvSpPr/>
            <p:nvPr/>
          </p:nvSpPr>
          <p:spPr>
            <a:xfrm>
              <a:off x="7229380" y="1842326"/>
              <a:ext cx="15549" cy="62189"/>
            </a:xfrm>
            <a:custGeom>
              <a:avLst/>
              <a:gdLst/>
              <a:ahLst/>
              <a:cxnLst/>
              <a:rect l="0" t="0" r="0" b="0"/>
              <a:pathLst>
                <a:path w="15549" h="62189">
                  <a:moveTo>
                    <a:pt x="0" y="0"/>
                  </a:moveTo>
                  <a:lnTo>
                    <a:pt x="15548" y="6218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C9DE042-ECDC-4F91-A238-20C7242F9B1C}"/>
                </a:ext>
              </a:extLst>
            </p:cNvPr>
            <p:cNvSpPr/>
            <p:nvPr/>
          </p:nvSpPr>
          <p:spPr>
            <a:xfrm>
              <a:off x="7190513" y="1749044"/>
              <a:ext cx="15548" cy="23321"/>
            </a:xfrm>
            <a:custGeom>
              <a:avLst/>
              <a:gdLst/>
              <a:ahLst/>
              <a:cxnLst/>
              <a:rect l="0" t="0" r="0" b="0"/>
              <a:pathLst>
                <a:path w="15548" h="23321">
                  <a:moveTo>
                    <a:pt x="15547" y="23320"/>
                  </a:moveTo>
                  <a:lnTo>
                    <a:pt x="9341" y="729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F44472B-CA96-4EE7-82C7-DD916E7A883F}"/>
                </a:ext>
              </a:extLst>
            </p:cNvPr>
            <p:cNvSpPr/>
            <p:nvPr/>
          </p:nvSpPr>
          <p:spPr>
            <a:xfrm>
              <a:off x="7285101" y="1741270"/>
              <a:ext cx="29789" cy="171019"/>
            </a:xfrm>
            <a:custGeom>
              <a:avLst/>
              <a:gdLst/>
              <a:ahLst/>
              <a:cxnLst/>
              <a:rect l="0" t="0" r="0" b="0"/>
              <a:pathLst>
                <a:path w="29789" h="171019">
                  <a:moveTo>
                    <a:pt x="6468" y="0"/>
                  </a:moveTo>
                  <a:lnTo>
                    <a:pt x="10594" y="12380"/>
                  </a:lnTo>
                  <a:lnTo>
                    <a:pt x="10317" y="25368"/>
                  </a:lnTo>
                  <a:lnTo>
                    <a:pt x="0" y="88675"/>
                  </a:lnTo>
                  <a:lnTo>
                    <a:pt x="1170" y="137696"/>
                  </a:lnTo>
                  <a:lnTo>
                    <a:pt x="2936" y="146212"/>
                  </a:lnTo>
                  <a:lnTo>
                    <a:pt x="6704" y="152753"/>
                  </a:lnTo>
                  <a:lnTo>
                    <a:pt x="29788" y="17101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DC48F93-A98D-44D7-B0CB-F8B73C52785B}"/>
                </a:ext>
              </a:extLst>
            </p:cNvPr>
            <p:cNvSpPr/>
            <p:nvPr/>
          </p:nvSpPr>
          <p:spPr>
            <a:xfrm>
              <a:off x="7345983" y="1834552"/>
              <a:ext cx="16732" cy="62190"/>
            </a:xfrm>
            <a:custGeom>
              <a:avLst/>
              <a:gdLst/>
              <a:ahLst/>
              <a:cxnLst/>
              <a:rect l="0" t="0" r="0" b="0"/>
              <a:pathLst>
                <a:path w="16732" h="62190">
                  <a:moveTo>
                    <a:pt x="7774" y="62189"/>
                  </a:moveTo>
                  <a:lnTo>
                    <a:pt x="16027" y="41555"/>
                  </a:lnTo>
                  <a:lnTo>
                    <a:pt x="16731" y="32886"/>
                  </a:lnTo>
                  <a:lnTo>
                    <a:pt x="12907" y="16344"/>
                  </a:lnTo>
                  <a:lnTo>
                    <a:pt x="7752" y="726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0E39871-6E52-4F56-95E3-9DAEF6D8AF26}"/>
                </a:ext>
              </a:extLst>
            </p:cNvPr>
            <p:cNvSpPr/>
            <p:nvPr/>
          </p:nvSpPr>
          <p:spPr>
            <a:xfrm>
              <a:off x="7408172" y="1819005"/>
              <a:ext cx="31094" cy="62190"/>
            </a:xfrm>
            <a:custGeom>
              <a:avLst/>
              <a:gdLst/>
              <a:ahLst/>
              <a:cxnLst/>
              <a:rect l="0" t="0" r="0" b="0"/>
              <a:pathLst>
                <a:path w="31094" h="62190">
                  <a:moveTo>
                    <a:pt x="0" y="0"/>
                  </a:moveTo>
                  <a:lnTo>
                    <a:pt x="12380" y="8254"/>
                  </a:lnTo>
                  <a:lnTo>
                    <a:pt x="20761" y="21519"/>
                  </a:lnTo>
                  <a:lnTo>
                    <a:pt x="28032" y="43804"/>
                  </a:lnTo>
                  <a:lnTo>
                    <a:pt x="31093" y="6218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E6A543B-932C-4FD7-A92C-A25F75D2F409}"/>
                </a:ext>
              </a:extLst>
            </p:cNvPr>
            <p:cNvSpPr/>
            <p:nvPr/>
          </p:nvSpPr>
          <p:spPr>
            <a:xfrm>
              <a:off x="7415945" y="1694629"/>
              <a:ext cx="7775" cy="46642"/>
            </a:xfrm>
            <a:custGeom>
              <a:avLst/>
              <a:gdLst/>
              <a:ahLst/>
              <a:cxnLst/>
              <a:rect l="0" t="0" r="0" b="0"/>
              <a:pathLst>
                <a:path w="7775" h="46642">
                  <a:moveTo>
                    <a:pt x="7774" y="4664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9E100F4-5F3A-4A19-8235-45246FAF4550}"/>
                </a:ext>
              </a:extLst>
            </p:cNvPr>
            <p:cNvSpPr/>
            <p:nvPr/>
          </p:nvSpPr>
          <p:spPr>
            <a:xfrm>
              <a:off x="7501454" y="1717950"/>
              <a:ext cx="38868" cy="163245"/>
            </a:xfrm>
            <a:custGeom>
              <a:avLst/>
              <a:gdLst/>
              <a:ahLst/>
              <a:cxnLst/>
              <a:rect l="0" t="0" r="0" b="0"/>
              <a:pathLst>
                <a:path w="38868" h="163245">
                  <a:moveTo>
                    <a:pt x="0" y="0"/>
                  </a:moveTo>
                  <a:lnTo>
                    <a:pt x="8254" y="8253"/>
                  </a:lnTo>
                  <a:lnTo>
                    <a:pt x="20312" y="38930"/>
                  </a:lnTo>
                  <a:lnTo>
                    <a:pt x="29503" y="92576"/>
                  </a:lnTo>
                  <a:lnTo>
                    <a:pt x="37036" y="146505"/>
                  </a:lnTo>
                  <a:lnTo>
                    <a:pt x="38867" y="16324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C231778-2403-441C-A988-B3FD5FBD25DD}"/>
                </a:ext>
              </a:extLst>
            </p:cNvPr>
            <p:cNvSpPr/>
            <p:nvPr/>
          </p:nvSpPr>
          <p:spPr>
            <a:xfrm>
              <a:off x="7485907" y="1857873"/>
              <a:ext cx="46642" cy="7775"/>
            </a:xfrm>
            <a:custGeom>
              <a:avLst/>
              <a:gdLst/>
              <a:ahLst/>
              <a:cxnLst/>
              <a:rect l="0" t="0" r="0" b="0"/>
              <a:pathLst>
                <a:path w="46642" h="7775">
                  <a:moveTo>
                    <a:pt x="0" y="7774"/>
                  </a:moveTo>
                  <a:lnTo>
                    <a:pt x="25368" y="1621"/>
                  </a:lnTo>
                  <a:lnTo>
                    <a:pt x="46641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1753F63-7BC9-46F9-B55E-22B155497E78}"/>
                </a:ext>
              </a:extLst>
            </p:cNvPr>
            <p:cNvSpPr/>
            <p:nvPr/>
          </p:nvSpPr>
          <p:spPr>
            <a:xfrm>
              <a:off x="7730054" y="1803458"/>
              <a:ext cx="719772" cy="66668"/>
            </a:xfrm>
            <a:custGeom>
              <a:avLst/>
              <a:gdLst/>
              <a:ahLst/>
              <a:cxnLst/>
              <a:rect l="0" t="0" r="0" b="0"/>
              <a:pathLst>
                <a:path w="719772" h="66668">
                  <a:moveTo>
                    <a:pt x="12380" y="62189"/>
                  </a:moveTo>
                  <a:lnTo>
                    <a:pt x="0" y="66315"/>
                  </a:lnTo>
                  <a:lnTo>
                    <a:pt x="1535" y="66667"/>
                  </a:lnTo>
                  <a:lnTo>
                    <a:pt x="63911" y="61832"/>
                  </a:lnTo>
                  <a:lnTo>
                    <a:pt x="124477" y="56136"/>
                  </a:lnTo>
                  <a:lnTo>
                    <a:pt x="181199" y="52622"/>
                  </a:lnTo>
                  <a:lnTo>
                    <a:pt x="225606" y="49299"/>
                  </a:lnTo>
                  <a:lnTo>
                    <a:pt x="274134" y="47823"/>
                  </a:lnTo>
                  <a:lnTo>
                    <a:pt x="324493" y="44863"/>
                  </a:lnTo>
                  <a:lnTo>
                    <a:pt x="375665" y="40669"/>
                  </a:lnTo>
                  <a:lnTo>
                    <a:pt x="427199" y="35925"/>
                  </a:lnTo>
                  <a:lnTo>
                    <a:pt x="476590" y="30938"/>
                  </a:lnTo>
                  <a:lnTo>
                    <a:pt x="524454" y="25843"/>
                  </a:lnTo>
                  <a:lnTo>
                    <a:pt x="571638" y="20699"/>
                  </a:lnTo>
                  <a:lnTo>
                    <a:pt x="633653" y="12947"/>
                  </a:lnTo>
                  <a:lnTo>
                    <a:pt x="686193" y="5180"/>
                  </a:lnTo>
                  <a:lnTo>
                    <a:pt x="719771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A77CB27-0E1C-4A54-9A0A-C7520F25B4A5}"/>
                </a:ext>
              </a:extLst>
            </p:cNvPr>
            <p:cNvSpPr/>
            <p:nvPr/>
          </p:nvSpPr>
          <p:spPr>
            <a:xfrm>
              <a:off x="8613068" y="1749044"/>
              <a:ext cx="38869" cy="101056"/>
            </a:xfrm>
            <a:custGeom>
              <a:avLst/>
              <a:gdLst/>
              <a:ahLst/>
              <a:cxnLst/>
              <a:rect l="0" t="0" r="0" b="0"/>
              <a:pathLst>
                <a:path w="38869" h="101056">
                  <a:moveTo>
                    <a:pt x="0" y="0"/>
                  </a:moveTo>
                  <a:lnTo>
                    <a:pt x="12381" y="4126"/>
                  </a:lnTo>
                  <a:lnTo>
                    <a:pt x="16028" y="8797"/>
                  </a:lnTo>
                  <a:lnTo>
                    <a:pt x="28887" y="65075"/>
                  </a:lnTo>
                  <a:lnTo>
                    <a:pt x="38868" y="10105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204395-9F89-4CEE-9C36-EB4415B13516}"/>
                </a:ext>
              </a:extLst>
            </p:cNvPr>
            <p:cNvSpPr/>
            <p:nvPr/>
          </p:nvSpPr>
          <p:spPr>
            <a:xfrm>
              <a:off x="8683030" y="1771959"/>
              <a:ext cx="124378" cy="93689"/>
            </a:xfrm>
            <a:custGeom>
              <a:avLst/>
              <a:gdLst/>
              <a:ahLst/>
              <a:cxnLst/>
              <a:rect l="0" t="0" r="0" b="0"/>
              <a:pathLst>
                <a:path w="124378" h="93689">
                  <a:moveTo>
                    <a:pt x="0" y="15952"/>
                  </a:moveTo>
                  <a:lnTo>
                    <a:pt x="8253" y="3572"/>
                  </a:lnTo>
                  <a:lnTo>
                    <a:pt x="14139" y="789"/>
                  </a:lnTo>
                  <a:lnTo>
                    <a:pt x="29892" y="0"/>
                  </a:lnTo>
                  <a:lnTo>
                    <a:pt x="37203" y="2726"/>
                  </a:lnTo>
                  <a:lnTo>
                    <a:pt x="49932" y="12665"/>
                  </a:lnTo>
                  <a:lnTo>
                    <a:pt x="98415" y="74891"/>
                  </a:lnTo>
                  <a:lnTo>
                    <a:pt x="124377" y="9368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56F3DFA-2C93-4343-AE31-F42F9E981629}"/>
                </a:ext>
              </a:extLst>
            </p:cNvPr>
            <p:cNvSpPr/>
            <p:nvPr/>
          </p:nvSpPr>
          <p:spPr>
            <a:xfrm>
              <a:off x="8927177" y="1795685"/>
              <a:ext cx="906336" cy="23321"/>
            </a:xfrm>
            <a:custGeom>
              <a:avLst/>
              <a:gdLst/>
              <a:ahLst/>
              <a:cxnLst/>
              <a:rect l="0" t="0" r="0" b="0"/>
              <a:pathLst>
                <a:path w="906336" h="23321">
                  <a:moveTo>
                    <a:pt x="12380" y="0"/>
                  </a:moveTo>
                  <a:lnTo>
                    <a:pt x="0" y="4126"/>
                  </a:lnTo>
                  <a:lnTo>
                    <a:pt x="1535" y="5342"/>
                  </a:lnTo>
                  <a:lnTo>
                    <a:pt x="27592" y="6189"/>
                  </a:lnTo>
                  <a:lnTo>
                    <a:pt x="77828" y="1478"/>
                  </a:lnTo>
                  <a:lnTo>
                    <a:pt x="129084" y="438"/>
                  </a:lnTo>
                  <a:lnTo>
                    <a:pt x="172214" y="195"/>
                  </a:lnTo>
                  <a:lnTo>
                    <a:pt x="220173" y="86"/>
                  </a:lnTo>
                  <a:lnTo>
                    <a:pt x="274886" y="2341"/>
                  </a:lnTo>
                  <a:lnTo>
                    <a:pt x="334616" y="5359"/>
                  </a:lnTo>
                  <a:lnTo>
                    <a:pt x="366263" y="6164"/>
                  </a:lnTo>
                  <a:lnTo>
                    <a:pt x="398591" y="6700"/>
                  </a:lnTo>
                  <a:lnTo>
                    <a:pt x="432234" y="7922"/>
                  </a:lnTo>
                  <a:lnTo>
                    <a:pt x="466754" y="9600"/>
                  </a:lnTo>
                  <a:lnTo>
                    <a:pt x="501861" y="11582"/>
                  </a:lnTo>
                  <a:lnTo>
                    <a:pt x="538220" y="12904"/>
                  </a:lnTo>
                  <a:lnTo>
                    <a:pt x="575417" y="13785"/>
                  </a:lnTo>
                  <a:lnTo>
                    <a:pt x="613170" y="14372"/>
                  </a:lnTo>
                  <a:lnTo>
                    <a:pt x="651295" y="15627"/>
                  </a:lnTo>
                  <a:lnTo>
                    <a:pt x="689667" y="17328"/>
                  </a:lnTo>
                  <a:lnTo>
                    <a:pt x="728205" y="19325"/>
                  </a:lnTo>
                  <a:lnTo>
                    <a:pt x="765124" y="20657"/>
                  </a:lnTo>
                  <a:lnTo>
                    <a:pt x="800966" y="21545"/>
                  </a:lnTo>
                  <a:lnTo>
                    <a:pt x="859505" y="22531"/>
                  </a:lnTo>
                  <a:lnTo>
                    <a:pt x="906335" y="2332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F17536C-407C-4552-8662-6E5D8BB48DE2}"/>
              </a:ext>
            </a:extLst>
          </p:cNvPr>
          <p:cNvCxnSpPr/>
          <p:nvPr/>
        </p:nvCxnSpPr>
        <p:spPr>
          <a:xfrm>
            <a:off x="4127743" y="2091079"/>
            <a:ext cx="6032257" cy="0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AA23E2D-734D-41F9-9C12-007BC949F78A}"/>
              </a:ext>
            </a:extLst>
          </p:cNvPr>
          <p:cNvGrpSpPr/>
          <p:nvPr/>
        </p:nvGrpSpPr>
        <p:grpSpPr>
          <a:xfrm>
            <a:off x="4283214" y="2187560"/>
            <a:ext cx="1098593" cy="222550"/>
            <a:chOff x="4283214" y="2187560"/>
            <a:chExt cx="1098593" cy="222550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D554E3A-27FA-403E-A64F-944EA07689CC}"/>
                </a:ext>
              </a:extLst>
            </p:cNvPr>
            <p:cNvSpPr/>
            <p:nvPr/>
          </p:nvSpPr>
          <p:spPr>
            <a:xfrm>
              <a:off x="4360949" y="2223229"/>
              <a:ext cx="31095" cy="155471"/>
            </a:xfrm>
            <a:custGeom>
              <a:avLst/>
              <a:gdLst/>
              <a:ahLst/>
              <a:cxnLst/>
              <a:rect l="0" t="0" r="0" b="0"/>
              <a:pathLst>
                <a:path w="31095" h="155471">
                  <a:moveTo>
                    <a:pt x="0" y="0"/>
                  </a:moveTo>
                  <a:lnTo>
                    <a:pt x="8253" y="8253"/>
                  </a:lnTo>
                  <a:lnTo>
                    <a:pt x="12305" y="21518"/>
                  </a:lnTo>
                  <a:lnTo>
                    <a:pt x="21415" y="78259"/>
                  </a:lnTo>
                  <a:lnTo>
                    <a:pt x="29306" y="135363"/>
                  </a:lnTo>
                  <a:lnTo>
                    <a:pt x="31094" y="15547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3CA4AE8-8E0D-4D6D-A983-E68D68F7A42C}"/>
                </a:ext>
              </a:extLst>
            </p:cNvPr>
            <p:cNvSpPr/>
            <p:nvPr/>
          </p:nvSpPr>
          <p:spPr>
            <a:xfrm>
              <a:off x="4283214" y="2187560"/>
              <a:ext cx="185014" cy="121179"/>
            </a:xfrm>
            <a:custGeom>
              <a:avLst/>
              <a:gdLst/>
              <a:ahLst/>
              <a:cxnLst/>
              <a:rect l="0" t="0" r="0" b="0"/>
              <a:pathLst>
                <a:path w="185014" h="121179">
                  <a:moveTo>
                    <a:pt x="0" y="82310"/>
                  </a:moveTo>
                  <a:lnTo>
                    <a:pt x="2303" y="50789"/>
                  </a:lnTo>
                  <a:lnTo>
                    <a:pt x="4126" y="43158"/>
                  </a:lnTo>
                  <a:lnTo>
                    <a:pt x="13062" y="30072"/>
                  </a:lnTo>
                  <a:lnTo>
                    <a:pt x="39911" y="7596"/>
                  </a:lnTo>
                  <a:lnTo>
                    <a:pt x="74877" y="0"/>
                  </a:lnTo>
                  <a:lnTo>
                    <a:pt x="113932" y="1876"/>
                  </a:lnTo>
                  <a:lnTo>
                    <a:pt x="148729" y="16155"/>
                  </a:lnTo>
                  <a:lnTo>
                    <a:pt x="176794" y="36797"/>
                  </a:lnTo>
                  <a:lnTo>
                    <a:pt x="181778" y="45922"/>
                  </a:lnTo>
                  <a:lnTo>
                    <a:pt x="185013" y="67577"/>
                  </a:lnTo>
                  <a:lnTo>
                    <a:pt x="181269" y="86990"/>
                  </a:lnTo>
                  <a:lnTo>
                    <a:pt x="177851" y="95795"/>
                  </a:lnTo>
                  <a:lnTo>
                    <a:pt x="167145" y="107881"/>
                  </a:lnTo>
                  <a:lnTo>
                    <a:pt x="147697" y="12117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421F137-8D6E-44B8-B450-420E317A5008}"/>
                </a:ext>
              </a:extLst>
            </p:cNvPr>
            <p:cNvSpPr/>
            <p:nvPr/>
          </p:nvSpPr>
          <p:spPr>
            <a:xfrm>
              <a:off x="4516165" y="2326649"/>
              <a:ext cx="91376" cy="66457"/>
            </a:xfrm>
            <a:custGeom>
              <a:avLst/>
              <a:gdLst/>
              <a:ahLst/>
              <a:cxnLst/>
              <a:rect l="0" t="0" r="0" b="0"/>
              <a:pathLst>
                <a:path w="91376" h="66457">
                  <a:moveTo>
                    <a:pt x="77990" y="44277"/>
                  </a:moveTo>
                  <a:lnTo>
                    <a:pt x="86243" y="52530"/>
                  </a:lnTo>
                  <a:lnTo>
                    <a:pt x="88674" y="51507"/>
                  </a:lnTo>
                  <a:lnTo>
                    <a:pt x="91375" y="41156"/>
                  </a:lnTo>
                  <a:lnTo>
                    <a:pt x="87969" y="27343"/>
                  </a:lnTo>
                  <a:lnTo>
                    <a:pt x="84643" y="20032"/>
                  </a:lnTo>
                  <a:lnTo>
                    <a:pt x="71734" y="9605"/>
                  </a:lnTo>
                  <a:lnTo>
                    <a:pt x="54480" y="2955"/>
                  </a:lnTo>
                  <a:lnTo>
                    <a:pt x="35295" y="0"/>
                  </a:lnTo>
                  <a:lnTo>
                    <a:pt x="27070" y="1803"/>
                  </a:lnTo>
                  <a:lnTo>
                    <a:pt x="13324" y="10716"/>
                  </a:lnTo>
                  <a:lnTo>
                    <a:pt x="3760" y="25618"/>
                  </a:lnTo>
                  <a:lnTo>
                    <a:pt x="0" y="34429"/>
                  </a:lnTo>
                  <a:lnTo>
                    <a:pt x="85" y="42894"/>
                  </a:lnTo>
                  <a:lnTo>
                    <a:pt x="7089" y="59209"/>
                  </a:lnTo>
                  <a:lnTo>
                    <a:pt x="13448" y="63733"/>
                  </a:lnTo>
                  <a:lnTo>
                    <a:pt x="29727" y="66456"/>
                  </a:lnTo>
                  <a:lnTo>
                    <a:pt x="43871" y="62483"/>
                  </a:lnTo>
                  <a:lnTo>
                    <a:pt x="50062" y="59006"/>
                  </a:lnTo>
                  <a:lnTo>
                    <a:pt x="59244" y="48232"/>
                  </a:lnTo>
                  <a:lnTo>
                    <a:pt x="65339" y="33942"/>
                  </a:lnTo>
                  <a:lnTo>
                    <a:pt x="68049" y="16075"/>
                  </a:lnTo>
                  <a:lnTo>
                    <a:pt x="70499" y="13384"/>
                  </a:lnTo>
                  <a:lnTo>
                    <a:pt x="73859" y="15044"/>
                  </a:lnTo>
                  <a:lnTo>
                    <a:pt x="80473" y="23511"/>
                  </a:lnTo>
                  <a:lnTo>
                    <a:pt x="85763" y="3650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675124C-715A-492B-80EC-FCE3FAAA138C}"/>
                </a:ext>
              </a:extLst>
            </p:cNvPr>
            <p:cNvSpPr/>
            <p:nvPr/>
          </p:nvSpPr>
          <p:spPr>
            <a:xfrm>
              <a:off x="4640796" y="2310209"/>
              <a:ext cx="116604" cy="84038"/>
            </a:xfrm>
            <a:custGeom>
              <a:avLst/>
              <a:gdLst/>
              <a:ahLst/>
              <a:cxnLst/>
              <a:rect l="0" t="0" r="0" b="0"/>
              <a:pathLst>
                <a:path w="116604" h="84038">
                  <a:moveTo>
                    <a:pt x="0" y="29623"/>
                  </a:moveTo>
                  <a:lnTo>
                    <a:pt x="0" y="13116"/>
                  </a:lnTo>
                  <a:lnTo>
                    <a:pt x="1727" y="10845"/>
                  </a:lnTo>
                  <a:lnTo>
                    <a:pt x="4606" y="11922"/>
                  </a:lnTo>
                  <a:lnTo>
                    <a:pt x="8253" y="15231"/>
                  </a:lnTo>
                  <a:lnTo>
                    <a:pt x="27516" y="74642"/>
                  </a:lnTo>
                  <a:lnTo>
                    <a:pt x="28708" y="73455"/>
                  </a:lnTo>
                  <a:lnTo>
                    <a:pt x="35491" y="26465"/>
                  </a:lnTo>
                  <a:lnTo>
                    <a:pt x="52692" y="2032"/>
                  </a:lnTo>
                  <a:lnTo>
                    <a:pt x="58449" y="0"/>
                  </a:lnTo>
                  <a:lnTo>
                    <a:pt x="71755" y="2349"/>
                  </a:lnTo>
                  <a:lnTo>
                    <a:pt x="77203" y="6258"/>
                  </a:lnTo>
                  <a:lnTo>
                    <a:pt x="94457" y="33453"/>
                  </a:lnTo>
                  <a:lnTo>
                    <a:pt x="116603" y="8403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3431381-C244-43C0-AD95-C099BC2FF569}"/>
                </a:ext>
              </a:extLst>
            </p:cNvPr>
            <p:cNvSpPr/>
            <p:nvPr/>
          </p:nvSpPr>
          <p:spPr>
            <a:xfrm>
              <a:off x="4832905" y="2316511"/>
              <a:ext cx="95512" cy="93599"/>
            </a:xfrm>
            <a:custGeom>
              <a:avLst/>
              <a:gdLst/>
              <a:ahLst/>
              <a:cxnLst/>
              <a:rect l="0" t="0" r="0" b="0"/>
              <a:pathLst>
                <a:path w="95512" h="93599">
                  <a:moveTo>
                    <a:pt x="10002" y="15547"/>
                  </a:moveTo>
                  <a:lnTo>
                    <a:pt x="1749" y="23800"/>
                  </a:lnTo>
                  <a:lnTo>
                    <a:pt x="0" y="39369"/>
                  </a:lnTo>
                  <a:lnTo>
                    <a:pt x="2966" y="58093"/>
                  </a:lnTo>
                  <a:lnTo>
                    <a:pt x="14348" y="78345"/>
                  </a:lnTo>
                  <a:lnTo>
                    <a:pt x="23738" y="89811"/>
                  </a:lnTo>
                  <a:lnTo>
                    <a:pt x="31252" y="92695"/>
                  </a:lnTo>
                  <a:lnTo>
                    <a:pt x="51116" y="93598"/>
                  </a:lnTo>
                  <a:lnTo>
                    <a:pt x="67430" y="88816"/>
                  </a:lnTo>
                  <a:lnTo>
                    <a:pt x="74199" y="85122"/>
                  </a:lnTo>
                  <a:lnTo>
                    <a:pt x="84024" y="74109"/>
                  </a:lnTo>
                  <a:lnTo>
                    <a:pt x="87853" y="67544"/>
                  </a:lnTo>
                  <a:lnTo>
                    <a:pt x="93242" y="37672"/>
                  </a:lnTo>
                  <a:lnTo>
                    <a:pt x="90584" y="4754"/>
                  </a:lnTo>
                  <a:lnTo>
                    <a:pt x="91363" y="2306"/>
                  </a:lnTo>
                  <a:lnTo>
                    <a:pt x="95511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D1838AA-945A-4314-81CA-0F58B9EA62F5}"/>
                </a:ext>
              </a:extLst>
            </p:cNvPr>
            <p:cNvSpPr/>
            <p:nvPr/>
          </p:nvSpPr>
          <p:spPr>
            <a:xfrm>
              <a:off x="4959510" y="2303742"/>
              <a:ext cx="153031" cy="99980"/>
            </a:xfrm>
            <a:custGeom>
              <a:avLst/>
              <a:gdLst/>
              <a:ahLst/>
              <a:cxnLst/>
              <a:rect l="0" t="0" r="0" b="0"/>
              <a:pathLst>
                <a:path w="153031" h="99980">
                  <a:moveTo>
                    <a:pt x="0" y="12769"/>
                  </a:moveTo>
                  <a:lnTo>
                    <a:pt x="12381" y="16896"/>
                  </a:lnTo>
                  <a:lnTo>
                    <a:pt x="20762" y="25832"/>
                  </a:lnTo>
                  <a:lnTo>
                    <a:pt x="51020" y="88263"/>
                  </a:lnTo>
                  <a:lnTo>
                    <a:pt x="64135" y="97570"/>
                  </a:lnTo>
                  <a:lnTo>
                    <a:pt x="78601" y="99979"/>
                  </a:lnTo>
                  <a:lnTo>
                    <a:pt x="109001" y="94487"/>
                  </a:lnTo>
                  <a:lnTo>
                    <a:pt x="132201" y="79305"/>
                  </a:lnTo>
                  <a:lnTo>
                    <a:pt x="143113" y="63358"/>
                  </a:lnTo>
                  <a:lnTo>
                    <a:pt x="149979" y="43890"/>
                  </a:lnTo>
                  <a:lnTo>
                    <a:pt x="153030" y="20843"/>
                  </a:lnTo>
                  <a:lnTo>
                    <a:pt x="151252" y="12105"/>
                  </a:lnTo>
                  <a:lnTo>
                    <a:pt x="147476" y="5417"/>
                  </a:lnTo>
                  <a:lnTo>
                    <a:pt x="142368" y="94"/>
                  </a:lnTo>
                  <a:lnTo>
                    <a:pt x="137235" y="0"/>
                  </a:lnTo>
                  <a:lnTo>
                    <a:pt x="132085" y="3393"/>
                  </a:lnTo>
                  <a:lnTo>
                    <a:pt x="126924" y="9109"/>
                  </a:lnTo>
                  <a:lnTo>
                    <a:pt x="124348" y="16375"/>
                  </a:lnTo>
                  <a:lnTo>
                    <a:pt x="123788" y="33662"/>
                  </a:lnTo>
                  <a:lnTo>
                    <a:pt x="128722" y="48254"/>
                  </a:lnTo>
                  <a:lnTo>
                    <a:pt x="139924" y="6718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B3C9F5E-6B65-4968-BED8-1B7BFBB0F87D}"/>
                </a:ext>
              </a:extLst>
            </p:cNvPr>
            <p:cNvSpPr/>
            <p:nvPr/>
          </p:nvSpPr>
          <p:spPr>
            <a:xfrm>
              <a:off x="5124652" y="2285701"/>
              <a:ext cx="257155" cy="124093"/>
            </a:xfrm>
            <a:custGeom>
              <a:avLst/>
              <a:gdLst/>
              <a:ahLst/>
              <a:cxnLst/>
              <a:rect l="0" t="0" r="0" b="0"/>
              <a:pathLst>
                <a:path w="257155" h="124093">
                  <a:moveTo>
                    <a:pt x="29197" y="69678"/>
                  </a:moveTo>
                  <a:lnTo>
                    <a:pt x="45704" y="69678"/>
                  </a:lnTo>
                  <a:lnTo>
                    <a:pt x="52293" y="66223"/>
                  </a:lnTo>
                  <a:lnTo>
                    <a:pt x="64222" y="53171"/>
                  </a:lnTo>
                  <a:lnTo>
                    <a:pt x="66366" y="46581"/>
                  </a:lnTo>
                  <a:lnTo>
                    <a:pt x="66069" y="40461"/>
                  </a:lnTo>
                  <a:lnTo>
                    <a:pt x="64143" y="34653"/>
                  </a:lnTo>
                  <a:lnTo>
                    <a:pt x="59404" y="30781"/>
                  </a:lnTo>
                  <a:lnTo>
                    <a:pt x="44925" y="26479"/>
                  </a:lnTo>
                  <a:lnTo>
                    <a:pt x="29277" y="29173"/>
                  </a:lnTo>
                  <a:lnTo>
                    <a:pt x="21477" y="32310"/>
                  </a:lnTo>
                  <a:lnTo>
                    <a:pt x="8203" y="45008"/>
                  </a:lnTo>
                  <a:lnTo>
                    <a:pt x="2246" y="53231"/>
                  </a:lnTo>
                  <a:lnTo>
                    <a:pt x="0" y="60441"/>
                  </a:lnTo>
                  <a:lnTo>
                    <a:pt x="232" y="66975"/>
                  </a:lnTo>
                  <a:lnTo>
                    <a:pt x="2113" y="73058"/>
                  </a:lnTo>
                  <a:lnTo>
                    <a:pt x="6822" y="77977"/>
                  </a:lnTo>
                  <a:lnTo>
                    <a:pt x="21268" y="85746"/>
                  </a:lnTo>
                  <a:lnTo>
                    <a:pt x="48824" y="90850"/>
                  </a:lnTo>
                  <a:lnTo>
                    <a:pt x="66423" y="87437"/>
                  </a:lnTo>
                  <a:lnTo>
                    <a:pt x="82018" y="79298"/>
                  </a:lnTo>
                  <a:lnTo>
                    <a:pt x="94707" y="67044"/>
                  </a:lnTo>
                  <a:lnTo>
                    <a:pt x="107436" y="45577"/>
                  </a:lnTo>
                  <a:lnTo>
                    <a:pt x="108132" y="42382"/>
                  </a:lnTo>
                  <a:lnTo>
                    <a:pt x="106868" y="41980"/>
                  </a:lnTo>
                  <a:lnTo>
                    <a:pt x="104298" y="43439"/>
                  </a:lnTo>
                  <a:lnTo>
                    <a:pt x="103449" y="47003"/>
                  </a:lnTo>
                  <a:lnTo>
                    <a:pt x="104808" y="57872"/>
                  </a:lnTo>
                  <a:lnTo>
                    <a:pt x="110594" y="69038"/>
                  </a:lnTo>
                  <a:lnTo>
                    <a:pt x="114556" y="74433"/>
                  </a:lnTo>
                  <a:lnTo>
                    <a:pt x="125867" y="82732"/>
                  </a:lnTo>
                  <a:lnTo>
                    <a:pt x="132511" y="86154"/>
                  </a:lnTo>
                  <a:lnTo>
                    <a:pt x="146803" y="87653"/>
                  </a:lnTo>
                  <a:lnTo>
                    <a:pt x="161793" y="84577"/>
                  </a:lnTo>
                  <a:lnTo>
                    <a:pt x="177092" y="77451"/>
                  </a:lnTo>
                  <a:lnTo>
                    <a:pt x="196146" y="59601"/>
                  </a:lnTo>
                  <a:lnTo>
                    <a:pt x="208606" y="33774"/>
                  </a:lnTo>
                  <a:lnTo>
                    <a:pt x="210278" y="14277"/>
                  </a:lnTo>
                  <a:lnTo>
                    <a:pt x="209514" y="4241"/>
                  </a:lnTo>
                  <a:lnTo>
                    <a:pt x="210733" y="142"/>
                  </a:lnTo>
                  <a:lnTo>
                    <a:pt x="213273" y="0"/>
                  </a:lnTo>
                  <a:lnTo>
                    <a:pt x="216693" y="2497"/>
                  </a:lnTo>
                  <a:lnTo>
                    <a:pt x="244573" y="50330"/>
                  </a:lnTo>
                  <a:lnTo>
                    <a:pt x="255776" y="80452"/>
                  </a:lnTo>
                  <a:lnTo>
                    <a:pt x="257154" y="98651"/>
                  </a:lnTo>
                  <a:lnTo>
                    <a:pt x="254629" y="12409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2F8AA6A-7F7D-43B5-938C-B68BE5D5679A}"/>
              </a:ext>
            </a:extLst>
          </p:cNvPr>
          <p:cNvGrpSpPr/>
          <p:nvPr/>
        </p:nvGrpSpPr>
        <p:grpSpPr>
          <a:xfrm>
            <a:off x="6631460" y="2168814"/>
            <a:ext cx="3256741" cy="393135"/>
            <a:chOff x="6631460" y="2168814"/>
            <a:chExt cx="3256741" cy="393135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33C4E9E-26B0-4F22-B25D-62307C1B1739}"/>
                </a:ext>
              </a:extLst>
            </p:cNvPr>
            <p:cNvSpPr/>
            <p:nvPr/>
          </p:nvSpPr>
          <p:spPr>
            <a:xfrm>
              <a:off x="6693007" y="2231002"/>
              <a:ext cx="31095" cy="124378"/>
            </a:xfrm>
            <a:custGeom>
              <a:avLst/>
              <a:gdLst/>
              <a:ahLst/>
              <a:cxnLst/>
              <a:rect l="0" t="0" r="0" b="0"/>
              <a:pathLst>
                <a:path w="31095" h="124378">
                  <a:moveTo>
                    <a:pt x="0" y="0"/>
                  </a:moveTo>
                  <a:lnTo>
                    <a:pt x="15749" y="58008"/>
                  </a:lnTo>
                  <a:lnTo>
                    <a:pt x="28809" y="114797"/>
                  </a:lnTo>
                  <a:lnTo>
                    <a:pt x="31094" y="12437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03DCFD9-BC2F-4364-921A-B96E1730D869}"/>
                </a:ext>
              </a:extLst>
            </p:cNvPr>
            <p:cNvSpPr/>
            <p:nvPr/>
          </p:nvSpPr>
          <p:spPr>
            <a:xfrm>
              <a:off x="6631460" y="2168814"/>
              <a:ext cx="133161" cy="124378"/>
            </a:xfrm>
            <a:custGeom>
              <a:avLst/>
              <a:gdLst/>
              <a:ahLst/>
              <a:cxnLst/>
              <a:rect l="0" t="0" r="0" b="0"/>
              <a:pathLst>
                <a:path w="133161" h="124378">
                  <a:moveTo>
                    <a:pt x="14906" y="124377"/>
                  </a:moveTo>
                  <a:lnTo>
                    <a:pt x="4221" y="99553"/>
                  </a:lnTo>
                  <a:lnTo>
                    <a:pt x="0" y="51284"/>
                  </a:lnTo>
                  <a:lnTo>
                    <a:pt x="4250" y="33158"/>
                  </a:lnTo>
                  <a:lnTo>
                    <a:pt x="7802" y="24696"/>
                  </a:lnTo>
                  <a:lnTo>
                    <a:pt x="20962" y="10688"/>
                  </a:lnTo>
                  <a:lnTo>
                    <a:pt x="29308" y="4534"/>
                  </a:lnTo>
                  <a:lnTo>
                    <a:pt x="47794" y="0"/>
                  </a:lnTo>
                  <a:lnTo>
                    <a:pt x="83686" y="4127"/>
                  </a:lnTo>
                  <a:lnTo>
                    <a:pt x="107838" y="19073"/>
                  </a:lnTo>
                  <a:lnTo>
                    <a:pt x="118973" y="32662"/>
                  </a:lnTo>
                  <a:lnTo>
                    <a:pt x="133160" y="66624"/>
                  </a:lnTo>
                  <a:lnTo>
                    <a:pt x="131955" y="84026"/>
                  </a:lnTo>
                  <a:lnTo>
                    <a:pt x="125661" y="99533"/>
                  </a:lnTo>
                  <a:lnTo>
                    <a:pt x="113269" y="116248"/>
                  </a:lnTo>
                  <a:lnTo>
                    <a:pt x="100414" y="12437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505F2B6-5D16-4E07-B86D-CE287C2D434D}"/>
                </a:ext>
              </a:extLst>
            </p:cNvPr>
            <p:cNvSpPr/>
            <p:nvPr/>
          </p:nvSpPr>
          <p:spPr>
            <a:xfrm>
              <a:off x="6794063" y="2300964"/>
              <a:ext cx="93283" cy="81382"/>
            </a:xfrm>
            <a:custGeom>
              <a:avLst/>
              <a:gdLst/>
              <a:ahLst/>
              <a:cxnLst/>
              <a:rect l="0" t="0" r="0" b="0"/>
              <a:pathLst>
                <a:path w="93283" h="81382">
                  <a:moveTo>
                    <a:pt x="0" y="0"/>
                  </a:moveTo>
                  <a:lnTo>
                    <a:pt x="11548" y="13276"/>
                  </a:lnTo>
                  <a:lnTo>
                    <a:pt x="37164" y="68663"/>
                  </a:lnTo>
                  <a:lnTo>
                    <a:pt x="40324" y="76870"/>
                  </a:lnTo>
                  <a:lnTo>
                    <a:pt x="40702" y="80613"/>
                  </a:lnTo>
                  <a:lnTo>
                    <a:pt x="39227" y="81381"/>
                  </a:lnTo>
                  <a:lnTo>
                    <a:pt x="36516" y="80166"/>
                  </a:lnTo>
                  <a:lnTo>
                    <a:pt x="35573" y="75901"/>
                  </a:lnTo>
                  <a:lnTo>
                    <a:pt x="40264" y="46535"/>
                  </a:lnTo>
                  <a:lnTo>
                    <a:pt x="42390" y="38797"/>
                  </a:lnTo>
                  <a:lnTo>
                    <a:pt x="46398" y="32774"/>
                  </a:lnTo>
                  <a:lnTo>
                    <a:pt x="57761" y="23780"/>
                  </a:lnTo>
                  <a:lnTo>
                    <a:pt x="71450" y="21509"/>
                  </a:lnTo>
                  <a:lnTo>
                    <a:pt x="93282" y="2332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CD4CFEA-9EF4-4F80-B1A8-A0A56A3CC80E}"/>
                </a:ext>
              </a:extLst>
            </p:cNvPr>
            <p:cNvSpPr/>
            <p:nvPr/>
          </p:nvSpPr>
          <p:spPr>
            <a:xfrm>
              <a:off x="6910666" y="2306404"/>
              <a:ext cx="48752" cy="64943"/>
            </a:xfrm>
            <a:custGeom>
              <a:avLst/>
              <a:gdLst/>
              <a:ahLst/>
              <a:cxnLst/>
              <a:rect l="0" t="0" r="0" b="0"/>
              <a:pathLst>
                <a:path w="48752" h="64943">
                  <a:moveTo>
                    <a:pt x="23320" y="41201"/>
                  </a:moveTo>
                  <a:lnTo>
                    <a:pt x="19194" y="28821"/>
                  </a:lnTo>
                  <a:lnTo>
                    <a:pt x="16251" y="26902"/>
                  </a:lnTo>
                  <a:lnTo>
                    <a:pt x="12561" y="27350"/>
                  </a:lnTo>
                  <a:lnTo>
                    <a:pt x="8374" y="29376"/>
                  </a:lnTo>
                  <a:lnTo>
                    <a:pt x="6447" y="33318"/>
                  </a:lnTo>
                  <a:lnTo>
                    <a:pt x="6608" y="44607"/>
                  </a:lnTo>
                  <a:lnTo>
                    <a:pt x="11861" y="55959"/>
                  </a:lnTo>
                  <a:lnTo>
                    <a:pt x="15681" y="61404"/>
                  </a:lnTo>
                  <a:lnTo>
                    <a:pt x="20819" y="64171"/>
                  </a:lnTo>
                  <a:lnTo>
                    <a:pt x="33437" y="64942"/>
                  </a:lnTo>
                  <a:lnTo>
                    <a:pt x="38702" y="62211"/>
                  </a:lnTo>
                  <a:lnTo>
                    <a:pt x="46855" y="52266"/>
                  </a:lnTo>
                  <a:lnTo>
                    <a:pt x="48751" y="39209"/>
                  </a:lnTo>
                  <a:lnTo>
                    <a:pt x="48048" y="32100"/>
                  </a:lnTo>
                  <a:lnTo>
                    <a:pt x="42660" y="19594"/>
                  </a:lnTo>
                  <a:lnTo>
                    <a:pt x="38804" y="13840"/>
                  </a:lnTo>
                  <a:lnTo>
                    <a:pt x="27610" y="5144"/>
                  </a:lnTo>
                  <a:lnTo>
                    <a:pt x="15727" y="128"/>
                  </a:lnTo>
                  <a:lnTo>
                    <a:pt x="11347" y="0"/>
                  </a:lnTo>
                  <a:lnTo>
                    <a:pt x="0" y="233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1828A22-4B70-404B-9BDC-D35F4D9ABB52}"/>
                </a:ext>
              </a:extLst>
            </p:cNvPr>
            <p:cNvSpPr/>
            <p:nvPr/>
          </p:nvSpPr>
          <p:spPr>
            <a:xfrm>
              <a:off x="6980627" y="2312384"/>
              <a:ext cx="163246" cy="45674"/>
            </a:xfrm>
            <a:custGeom>
              <a:avLst/>
              <a:gdLst/>
              <a:ahLst/>
              <a:cxnLst/>
              <a:rect l="0" t="0" r="0" b="0"/>
              <a:pathLst>
                <a:path w="163246" h="45674">
                  <a:moveTo>
                    <a:pt x="0" y="4127"/>
                  </a:moveTo>
                  <a:lnTo>
                    <a:pt x="12381" y="0"/>
                  </a:lnTo>
                  <a:lnTo>
                    <a:pt x="16892" y="2240"/>
                  </a:lnTo>
                  <a:lnTo>
                    <a:pt x="24207" y="13941"/>
                  </a:lnTo>
                  <a:lnTo>
                    <a:pt x="31461" y="44421"/>
                  </a:lnTo>
                  <a:lnTo>
                    <a:pt x="34794" y="45673"/>
                  </a:lnTo>
                  <a:lnTo>
                    <a:pt x="38743" y="44780"/>
                  </a:lnTo>
                  <a:lnTo>
                    <a:pt x="42239" y="41594"/>
                  </a:lnTo>
                  <a:lnTo>
                    <a:pt x="54058" y="17862"/>
                  </a:lnTo>
                  <a:lnTo>
                    <a:pt x="56767" y="10693"/>
                  </a:lnTo>
                  <a:lnTo>
                    <a:pt x="61166" y="6777"/>
                  </a:lnTo>
                  <a:lnTo>
                    <a:pt x="66689" y="5030"/>
                  </a:lnTo>
                  <a:lnTo>
                    <a:pt x="72962" y="4729"/>
                  </a:lnTo>
                  <a:lnTo>
                    <a:pt x="78872" y="7119"/>
                  </a:lnTo>
                  <a:lnTo>
                    <a:pt x="106047" y="32512"/>
                  </a:lnTo>
                  <a:lnTo>
                    <a:pt x="111294" y="34279"/>
                  </a:lnTo>
                  <a:lnTo>
                    <a:pt x="116518" y="33729"/>
                  </a:lnTo>
                  <a:lnTo>
                    <a:pt x="121729" y="31636"/>
                  </a:lnTo>
                  <a:lnTo>
                    <a:pt x="129822" y="22399"/>
                  </a:lnTo>
                  <a:lnTo>
                    <a:pt x="133189" y="16309"/>
                  </a:lnTo>
                  <a:lnTo>
                    <a:pt x="138025" y="13976"/>
                  </a:lnTo>
                  <a:lnTo>
                    <a:pt x="143840" y="14148"/>
                  </a:lnTo>
                  <a:lnTo>
                    <a:pt x="163245" y="1967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B411498-FCAA-469F-A2F8-2655B7C14130}"/>
                </a:ext>
              </a:extLst>
            </p:cNvPr>
            <p:cNvSpPr/>
            <p:nvPr/>
          </p:nvSpPr>
          <p:spPr>
            <a:xfrm>
              <a:off x="7182654" y="2316511"/>
              <a:ext cx="31704" cy="54912"/>
            </a:xfrm>
            <a:custGeom>
              <a:avLst/>
              <a:gdLst/>
              <a:ahLst/>
              <a:cxnLst/>
              <a:rect l="0" t="0" r="0" b="0"/>
              <a:pathLst>
                <a:path w="31704" h="54912">
                  <a:moveTo>
                    <a:pt x="23406" y="31094"/>
                  </a:moveTo>
                  <a:lnTo>
                    <a:pt x="19279" y="18714"/>
                  </a:lnTo>
                  <a:lnTo>
                    <a:pt x="15473" y="16795"/>
                  </a:lnTo>
                  <a:lnTo>
                    <a:pt x="10343" y="17243"/>
                  </a:lnTo>
                  <a:lnTo>
                    <a:pt x="4334" y="19269"/>
                  </a:lnTo>
                  <a:lnTo>
                    <a:pt x="1190" y="24074"/>
                  </a:lnTo>
                  <a:lnTo>
                    <a:pt x="0" y="38627"/>
                  </a:lnTo>
                  <a:lnTo>
                    <a:pt x="2620" y="44753"/>
                  </a:lnTo>
                  <a:lnTo>
                    <a:pt x="12440" y="53864"/>
                  </a:lnTo>
                  <a:lnTo>
                    <a:pt x="17823" y="54911"/>
                  </a:lnTo>
                  <a:lnTo>
                    <a:pt x="23138" y="53882"/>
                  </a:lnTo>
                  <a:lnTo>
                    <a:pt x="28410" y="51468"/>
                  </a:lnTo>
                  <a:lnTo>
                    <a:pt x="31060" y="47268"/>
                  </a:lnTo>
                  <a:lnTo>
                    <a:pt x="31703" y="35692"/>
                  </a:lnTo>
                  <a:lnTo>
                    <a:pt x="26806" y="24212"/>
                  </a:lnTo>
                  <a:lnTo>
                    <a:pt x="7859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40B23BD-5843-49EC-BA52-F735D8344C68}"/>
                </a:ext>
              </a:extLst>
            </p:cNvPr>
            <p:cNvSpPr/>
            <p:nvPr/>
          </p:nvSpPr>
          <p:spPr>
            <a:xfrm>
              <a:off x="7213833" y="2216433"/>
              <a:ext cx="194786" cy="170041"/>
            </a:xfrm>
            <a:custGeom>
              <a:avLst/>
              <a:gdLst/>
              <a:ahLst/>
              <a:cxnLst/>
              <a:rect l="0" t="0" r="0" b="0"/>
              <a:pathLst>
                <a:path w="194786" h="170041">
                  <a:moveTo>
                    <a:pt x="0" y="30116"/>
                  </a:moveTo>
                  <a:lnTo>
                    <a:pt x="4127" y="17736"/>
                  </a:lnTo>
                  <a:lnTo>
                    <a:pt x="13063" y="7052"/>
                  </a:lnTo>
                  <a:lnTo>
                    <a:pt x="19074" y="1784"/>
                  </a:lnTo>
                  <a:lnTo>
                    <a:pt x="24808" y="0"/>
                  </a:lnTo>
                  <a:lnTo>
                    <a:pt x="30358" y="538"/>
                  </a:lnTo>
                  <a:lnTo>
                    <a:pt x="35787" y="2624"/>
                  </a:lnTo>
                  <a:lnTo>
                    <a:pt x="44120" y="11852"/>
                  </a:lnTo>
                  <a:lnTo>
                    <a:pt x="64608" y="58741"/>
                  </a:lnTo>
                  <a:lnTo>
                    <a:pt x="79964" y="117038"/>
                  </a:lnTo>
                  <a:lnTo>
                    <a:pt x="92120" y="144834"/>
                  </a:lnTo>
                  <a:lnTo>
                    <a:pt x="97690" y="149781"/>
                  </a:lnTo>
                  <a:lnTo>
                    <a:pt x="103994" y="152215"/>
                  </a:lnTo>
                  <a:lnTo>
                    <a:pt x="110788" y="152975"/>
                  </a:lnTo>
                  <a:lnTo>
                    <a:pt x="125247" y="149211"/>
                  </a:lnTo>
                  <a:lnTo>
                    <a:pt x="174715" y="124600"/>
                  </a:lnTo>
                  <a:lnTo>
                    <a:pt x="191307" y="105905"/>
                  </a:lnTo>
                  <a:lnTo>
                    <a:pt x="194045" y="98780"/>
                  </a:lnTo>
                  <a:lnTo>
                    <a:pt x="194785" y="83954"/>
                  </a:lnTo>
                  <a:lnTo>
                    <a:pt x="192044" y="78100"/>
                  </a:lnTo>
                  <a:lnTo>
                    <a:pt x="182091" y="69293"/>
                  </a:lnTo>
                  <a:lnTo>
                    <a:pt x="175809" y="68326"/>
                  </a:lnTo>
                  <a:lnTo>
                    <a:pt x="161919" y="71859"/>
                  </a:lnTo>
                  <a:lnTo>
                    <a:pt x="149411" y="81490"/>
                  </a:lnTo>
                  <a:lnTo>
                    <a:pt x="143658" y="87686"/>
                  </a:lnTo>
                  <a:lnTo>
                    <a:pt x="137265" y="106087"/>
                  </a:lnTo>
                  <a:lnTo>
                    <a:pt x="135287" y="126933"/>
                  </a:lnTo>
                  <a:lnTo>
                    <a:pt x="139031" y="151509"/>
                  </a:lnTo>
                  <a:lnTo>
                    <a:pt x="147698" y="17004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E254847-E2C8-43C6-85F5-28443B113A29}"/>
                </a:ext>
              </a:extLst>
            </p:cNvPr>
            <p:cNvSpPr/>
            <p:nvPr/>
          </p:nvSpPr>
          <p:spPr>
            <a:xfrm>
              <a:off x="7601902" y="2269785"/>
              <a:ext cx="171626" cy="123441"/>
            </a:xfrm>
            <a:custGeom>
              <a:avLst/>
              <a:gdLst/>
              <a:ahLst/>
              <a:cxnLst/>
              <a:rect l="0" t="0" r="0" b="0"/>
              <a:pathLst>
                <a:path w="171626" h="123441">
                  <a:moveTo>
                    <a:pt x="16155" y="23406"/>
                  </a:moveTo>
                  <a:lnTo>
                    <a:pt x="3775" y="19279"/>
                  </a:lnTo>
                  <a:lnTo>
                    <a:pt x="991" y="15472"/>
                  </a:lnTo>
                  <a:lnTo>
                    <a:pt x="0" y="10343"/>
                  </a:lnTo>
                  <a:lnTo>
                    <a:pt x="203" y="4333"/>
                  </a:lnTo>
                  <a:lnTo>
                    <a:pt x="3793" y="1189"/>
                  </a:lnTo>
                  <a:lnTo>
                    <a:pt x="16995" y="0"/>
                  </a:lnTo>
                  <a:lnTo>
                    <a:pt x="43851" y="8313"/>
                  </a:lnTo>
                  <a:lnTo>
                    <a:pt x="83366" y="37733"/>
                  </a:lnTo>
                  <a:lnTo>
                    <a:pt x="95259" y="50503"/>
                  </a:lnTo>
                  <a:lnTo>
                    <a:pt x="118105" y="92670"/>
                  </a:lnTo>
                  <a:lnTo>
                    <a:pt x="117807" y="100676"/>
                  </a:lnTo>
                  <a:lnTo>
                    <a:pt x="110566" y="116481"/>
                  </a:lnTo>
                  <a:lnTo>
                    <a:pt x="104143" y="120868"/>
                  </a:lnTo>
                  <a:lnTo>
                    <a:pt x="87795" y="123440"/>
                  </a:lnTo>
                  <a:lnTo>
                    <a:pt x="81189" y="121190"/>
                  </a:lnTo>
                  <a:lnTo>
                    <a:pt x="71547" y="111779"/>
                  </a:lnTo>
                  <a:lnTo>
                    <a:pt x="69493" y="105642"/>
                  </a:lnTo>
                  <a:lnTo>
                    <a:pt x="69516" y="91913"/>
                  </a:lnTo>
                  <a:lnTo>
                    <a:pt x="77011" y="79477"/>
                  </a:lnTo>
                  <a:lnTo>
                    <a:pt x="98102" y="62764"/>
                  </a:lnTo>
                  <a:lnTo>
                    <a:pt x="155869" y="32718"/>
                  </a:lnTo>
                  <a:lnTo>
                    <a:pt x="166926" y="20635"/>
                  </a:lnTo>
                  <a:lnTo>
                    <a:pt x="171084" y="13785"/>
                  </a:lnTo>
                  <a:lnTo>
                    <a:pt x="170400" y="9218"/>
                  </a:lnTo>
                  <a:lnTo>
                    <a:pt x="166490" y="6174"/>
                  </a:lnTo>
                  <a:lnTo>
                    <a:pt x="160428" y="4144"/>
                  </a:lnTo>
                  <a:lnTo>
                    <a:pt x="154659" y="4519"/>
                  </a:lnTo>
                  <a:lnTo>
                    <a:pt x="143643" y="9541"/>
                  </a:lnTo>
                  <a:lnTo>
                    <a:pt x="135292" y="19835"/>
                  </a:lnTo>
                  <a:lnTo>
                    <a:pt x="131856" y="26208"/>
                  </a:lnTo>
                  <a:lnTo>
                    <a:pt x="130342" y="40198"/>
                  </a:lnTo>
                  <a:lnTo>
                    <a:pt x="133412" y="54189"/>
                  </a:lnTo>
                  <a:lnTo>
                    <a:pt x="149458" y="77247"/>
                  </a:lnTo>
                  <a:lnTo>
                    <a:pt x="158319" y="86203"/>
                  </a:lnTo>
                  <a:lnTo>
                    <a:pt x="171625" y="9336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A49CDE2-A14C-4A33-8723-A0DB50A3DEEB}"/>
                </a:ext>
              </a:extLst>
            </p:cNvPr>
            <p:cNvSpPr/>
            <p:nvPr/>
          </p:nvSpPr>
          <p:spPr>
            <a:xfrm>
              <a:off x="7812395" y="2213952"/>
              <a:ext cx="31095" cy="141428"/>
            </a:xfrm>
            <a:custGeom>
              <a:avLst/>
              <a:gdLst/>
              <a:ahLst/>
              <a:cxnLst/>
              <a:rect l="0" t="0" r="0" b="0"/>
              <a:pathLst>
                <a:path w="31095" h="141428">
                  <a:moveTo>
                    <a:pt x="0" y="17050"/>
                  </a:moveTo>
                  <a:lnTo>
                    <a:pt x="0" y="0"/>
                  </a:lnTo>
                  <a:lnTo>
                    <a:pt x="6206" y="53106"/>
                  </a:lnTo>
                  <a:lnTo>
                    <a:pt x="22400" y="111701"/>
                  </a:lnTo>
                  <a:lnTo>
                    <a:pt x="31094" y="14142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44E00DA-9984-408E-9B85-63A88D6189F5}"/>
                </a:ext>
              </a:extLst>
            </p:cNvPr>
            <p:cNvSpPr/>
            <p:nvPr/>
          </p:nvSpPr>
          <p:spPr>
            <a:xfrm>
              <a:off x="7882357" y="2278027"/>
              <a:ext cx="62402" cy="108447"/>
            </a:xfrm>
            <a:custGeom>
              <a:avLst/>
              <a:gdLst/>
              <a:ahLst/>
              <a:cxnLst/>
              <a:rect l="0" t="0" r="0" b="0"/>
              <a:pathLst>
                <a:path w="62402" h="108447">
                  <a:moveTo>
                    <a:pt x="0" y="69578"/>
                  </a:moveTo>
                  <a:lnTo>
                    <a:pt x="4126" y="57198"/>
                  </a:lnTo>
                  <a:lnTo>
                    <a:pt x="13062" y="48817"/>
                  </a:lnTo>
                  <a:lnTo>
                    <a:pt x="58371" y="24143"/>
                  </a:lnTo>
                  <a:lnTo>
                    <a:pt x="61371" y="18558"/>
                  </a:lnTo>
                  <a:lnTo>
                    <a:pt x="62401" y="5444"/>
                  </a:lnTo>
                  <a:lnTo>
                    <a:pt x="59738" y="1774"/>
                  </a:lnTo>
                  <a:lnTo>
                    <a:pt x="55372" y="191"/>
                  </a:lnTo>
                  <a:lnTo>
                    <a:pt x="49870" y="0"/>
                  </a:lnTo>
                  <a:lnTo>
                    <a:pt x="39152" y="4393"/>
                  </a:lnTo>
                  <a:lnTo>
                    <a:pt x="28628" y="12968"/>
                  </a:lnTo>
                  <a:lnTo>
                    <a:pt x="18194" y="25416"/>
                  </a:lnTo>
                  <a:lnTo>
                    <a:pt x="12405" y="41889"/>
                  </a:lnTo>
                  <a:lnTo>
                    <a:pt x="10860" y="51119"/>
                  </a:lnTo>
                  <a:lnTo>
                    <a:pt x="13753" y="68284"/>
                  </a:lnTo>
                  <a:lnTo>
                    <a:pt x="21659" y="83686"/>
                  </a:lnTo>
                  <a:lnTo>
                    <a:pt x="46641" y="10844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04E9094-477F-4BF1-A285-0C3FEE094536}"/>
                </a:ext>
              </a:extLst>
            </p:cNvPr>
            <p:cNvSpPr/>
            <p:nvPr/>
          </p:nvSpPr>
          <p:spPr>
            <a:xfrm>
              <a:off x="7986868" y="2277236"/>
              <a:ext cx="191667" cy="117011"/>
            </a:xfrm>
            <a:custGeom>
              <a:avLst/>
              <a:gdLst/>
              <a:ahLst/>
              <a:cxnLst/>
              <a:rect l="0" t="0" r="0" b="0"/>
              <a:pathLst>
                <a:path w="191667" h="117011">
                  <a:moveTo>
                    <a:pt x="27639" y="47049"/>
                  </a:moveTo>
                  <a:lnTo>
                    <a:pt x="19385" y="38795"/>
                  </a:lnTo>
                  <a:lnTo>
                    <a:pt x="16091" y="38955"/>
                  </a:lnTo>
                  <a:lnTo>
                    <a:pt x="13030" y="41653"/>
                  </a:lnTo>
                  <a:lnTo>
                    <a:pt x="10125" y="46043"/>
                  </a:lnTo>
                  <a:lnTo>
                    <a:pt x="9917" y="50697"/>
                  </a:lnTo>
                  <a:lnTo>
                    <a:pt x="14292" y="60474"/>
                  </a:lnTo>
                  <a:lnTo>
                    <a:pt x="26467" y="75691"/>
                  </a:lnTo>
                  <a:lnTo>
                    <a:pt x="32039" y="78236"/>
                  </a:lnTo>
                  <a:lnTo>
                    <a:pt x="45142" y="78760"/>
                  </a:lnTo>
                  <a:lnTo>
                    <a:pt x="51399" y="75963"/>
                  </a:lnTo>
                  <a:lnTo>
                    <a:pt x="62958" y="65945"/>
                  </a:lnTo>
                  <a:lnTo>
                    <a:pt x="69248" y="50553"/>
                  </a:lnTo>
                  <a:lnTo>
                    <a:pt x="70925" y="41611"/>
                  </a:lnTo>
                  <a:lnTo>
                    <a:pt x="68182" y="24767"/>
                  </a:lnTo>
                  <a:lnTo>
                    <a:pt x="65032" y="16647"/>
                  </a:lnTo>
                  <a:lnTo>
                    <a:pt x="54623" y="5322"/>
                  </a:lnTo>
                  <a:lnTo>
                    <a:pt x="48219" y="1092"/>
                  </a:lnTo>
                  <a:lnTo>
                    <a:pt x="41360" y="0"/>
                  </a:lnTo>
                  <a:lnTo>
                    <a:pt x="26827" y="3394"/>
                  </a:lnTo>
                  <a:lnTo>
                    <a:pt x="14034" y="12963"/>
                  </a:lnTo>
                  <a:lnTo>
                    <a:pt x="8204" y="19142"/>
                  </a:lnTo>
                  <a:lnTo>
                    <a:pt x="1727" y="35222"/>
                  </a:lnTo>
                  <a:lnTo>
                    <a:pt x="0" y="44347"/>
                  </a:lnTo>
                  <a:lnTo>
                    <a:pt x="1439" y="52157"/>
                  </a:lnTo>
                  <a:lnTo>
                    <a:pt x="9949" y="65442"/>
                  </a:lnTo>
                  <a:lnTo>
                    <a:pt x="24671" y="72498"/>
                  </a:lnTo>
                  <a:lnTo>
                    <a:pt x="41867" y="74770"/>
                  </a:lnTo>
                  <a:lnTo>
                    <a:pt x="58146" y="72901"/>
                  </a:lnTo>
                  <a:lnTo>
                    <a:pt x="71715" y="66888"/>
                  </a:lnTo>
                  <a:lnTo>
                    <a:pt x="77752" y="62866"/>
                  </a:lnTo>
                  <a:lnTo>
                    <a:pt x="86763" y="51488"/>
                  </a:lnTo>
                  <a:lnTo>
                    <a:pt x="90376" y="44825"/>
                  </a:lnTo>
                  <a:lnTo>
                    <a:pt x="91057" y="42112"/>
                  </a:lnTo>
                  <a:lnTo>
                    <a:pt x="89783" y="42030"/>
                  </a:lnTo>
                  <a:lnTo>
                    <a:pt x="87207" y="43703"/>
                  </a:lnTo>
                  <a:lnTo>
                    <a:pt x="86352" y="47409"/>
                  </a:lnTo>
                  <a:lnTo>
                    <a:pt x="87707" y="58437"/>
                  </a:lnTo>
                  <a:lnTo>
                    <a:pt x="91868" y="62415"/>
                  </a:lnTo>
                  <a:lnTo>
                    <a:pt x="105705" y="66834"/>
                  </a:lnTo>
                  <a:lnTo>
                    <a:pt x="128793" y="65195"/>
                  </a:lnTo>
                  <a:lnTo>
                    <a:pt x="134807" y="61738"/>
                  </a:lnTo>
                  <a:lnTo>
                    <a:pt x="143792" y="50986"/>
                  </a:lnTo>
                  <a:lnTo>
                    <a:pt x="145669" y="44491"/>
                  </a:lnTo>
                  <a:lnTo>
                    <a:pt x="145452" y="30365"/>
                  </a:lnTo>
                  <a:lnTo>
                    <a:pt x="140174" y="17753"/>
                  </a:lnTo>
                  <a:lnTo>
                    <a:pt x="135524" y="9844"/>
                  </a:lnTo>
                  <a:lnTo>
                    <a:pt x="136703" y="10153"/>
                  </a:lnTo>
                  <a:lnTo>
                    <a:pt x="166645" y="34660"/>
                  </a:lnTo>
                  <a:lnTo>
                    <a:pt x="188111" y="63220"/>
                  </a:lnTo>
                  <a:lnTo>
                    <a:pt x="191666" y="78420"/>
                  </a:lnTo>
                  <a:lnTo>
                    <a:pt x="191405" y="86101"/>
                  </a:lnTo>
                  <a:lnTo>
                    <a:pt x="186508" y="99242"/>
                  </a:lnTo>
                  <a:lnTo>
                    <a:pt x="179437" y="109113"/>
                  </a:lnTo>
                  <a:lnTo>
                    <a:pt x="167562" y="11701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5A24645-C448-4933-938A-64EC03AED300}"/>
                </a:ext>
              </a:extLst>
            </p:cNvPr>
            <p:cNvSpPr/>
            <p:nvPr/>
          </p:nvSpPr>
          <p:spPr>
            <a:xfrm>
              <a:off x="8388723" y="2181190"/>
              <a:ext cx="198455" cy="380759"/>
            </a:xfrm>
            <a:custGeom>
              <a:avLst/>
              <a:gdLst/>
              <a:ahLst/>
              <a:cxnLst/>
              <a:rect l="0" t="0" r="0" b="0"/>
              <a:pathLst>
                <a:path w="198455" h="380759">
                  <a:moveTo>
                    <a:pt x="68875" y="135321"/>
                  </a:moveTo>
                  <a:lnTo>
                    <a:pt x="56494" y="127068"/>
                  </a:lnTo>
                  <a:lnTo>
                    <a:pt x="43507" y="125319"/>
                  </a:lnTo>
                  <a:lnTo>
                    <a:pt x="36416" y="126062"/>
                  </a:lnTo>
                  <a:lnTo>
                    <a:pt x="23930" y="133797"/>
                  </a:lnTo>
                  <a:lnTo>
                    <a:pt x="1839" y="159876"/>
                  </a:lnTo>
                  <a:lnTo>
                    <a:pt x="0" y="167238"/>
                  </a:lnTo>
                  <a:lnTo>
                    <a:pt x="2562" y="182328"/>
                  </a:lnTo>
                  <a:lnTo>
                    <a:pt x="8255" y="187388"/>
                  </a:lnTo>
                  <a:lnTo>
                    <a:pt x="26098" y="193011"/>
                  </a:lnTo>
                  <a:lnTo>
                    <a:pt x="35175" y="191919"/>
                  </a:lnTo>
                  <a:lnTo>
                    <a:pt x="52170" y="183796"/>
                  </a:lnTo>
                  <a:lnTo>
                    <a:pt x="63754" y="171549"/>
                  </a:lnTo>
                  <a:lnTo>
                    <a:pt x="68052" y="164655"/>
                  </a:lnTo>
                  <a:lnTo>
                    <a:pt x="70525" y="150086"/>
                  </a:lnTo>
                  <a:lnTo>
                    <a:pt x="62022" y="99486"/>
                  </a:lnTo>
                  <a:lnTo>
                    <a:pt x="39811" y="40700"/>
                  </a:lnTo>
                  <a:lnTo>
                    <a:pt x="28786" y="12851"/>
                  </a:lnTo>
                  <a:lnTo>
                    <a:pt x="30056" y="7033"/>
                  </a:lnTo>
                  <a:lnTo>
                    <a:pt x="34359" y="3155"/>
                  </a:lnTo>
                  <a:lnTo>
                    <a:pt x="40682" y="569"/>
                  </a:lnTo>
                  <a:lnTo>
                    <a:pt x="56921" y="0"/>
                  </a:lnTo>
                  <a:lnTo>
                    <a:pt x="74791" y="3489"/>
                  </a:lnTo>
                  <a:lnTo>
                    <a:pt x="98554" y="15165"/>
                  </a:lnTo>
                  <a:lnTo>
                    <a:pt x="127945" y="39662"/>
                  </a:lnTo>
                  <a:lnTo>
                    <a:pt x="139736" y="59185"/>
                  </a:lnTo>
                  <a:lnTo>
                    <a:pt x="150595" y="89860"/>
                  </a:lnTo>
                  <a:lnTo>
                    <a:pt x="151331" y="132899"/>
                  </a:lnTo>
                  <a:lnTo>
                    <a:pt x="143402" y="171168"/>
                  </a:lnTo>
                  <a:lnTo>
                    <a:pt x="121387" y="227656"/>
                  </a:lnTo>
                  <a:lnTo>
                    <a:pt x="92028" y="279768"/>
                  </a:lnTo>
                  <a:lnTo>
                    <a:pt x="81206" y="313149"/>
                  </a:lnTo>
                  <a:lnTo>
                    <a:pt x="79538" y="333550"/>
                  </a:lnTo>
                  <a:lnTo>
                    <a:pt x="81675" y="351254"/>
                  </a:lnTo>
                  <a:lnTo>
                    <a:pt x="90111" y="365457"/>
                  </a:lnTo>
                  <a:lnTo>
                    <a:pt x="95989" y="371663"/>
                  </a:lnTo>
                  <a:lnTo>
                    <a:pt x="111732" y="378558"/>
                  </a:lnTo>
                  <a:lnTo>
                    <a:pt x="130245" y="380758"/>
                  </a:lnTo>
                  <a:lnTo>
                    <a:pt x="149989" y="378858"/>
                  </a:lnTo>
                  <a:lnTo>
                    <a:pt x="167977" y="370527"/>
                  </a:lnTo>
                  <a:lnTo>
                    <a:pt x="176401" y="364678"/>
                  </a:lnTo>
                  <a:lnTo>
                    <a:pt x="188066" y="348966"/>
                  </a:lnTo>
                  <a:lnTo>
                    <a:pt x="195265" y="330467"/>
                  </a:lnTo>
                  <a:lnTo>
                    <a:pt x="198454" y="301492"/>
                  </a:lnTo>
                  <a:lnTo>
                    <a:pt x="196140" y="284319"/>
                  </a:lnTo>
                  <a:lnTo>
                    <a:pt x="187625" y="268049"/>
                  </a:lnTo>
                  <a:lnTo>
                    <a:pt x="138836" y="21305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6E01DA4-D665-4687-80C7-43ED59738498}"/>
                </a:ext>
              </a:extLst>
            </p:cNvPr>
            <p:cNvSpPr/>
            <p:nvPr/>
          </p:nvSpPr>
          <p:spPr>
            <a:xfrm>
              <a:off x="8706351" y="2265263"/>
              <a:ext cx="85683" cy="146137"/>
            </a:xfrm>
            <a:custGeom>
              <a:avLst/>
              <a:gdLst/>
              <a:ahLst/>
              <a:cxnLst/>
              <a:rect l="0" t="0" r="0" b="0"/>
              <a:pathLst>
                <a:path w="85683" h="146137">
                  <a:moveTo>
                    <a:pt x="0" y="12381"/>
                  </a:moveTo>
                  <a:lnTo>
                    <a:pt x="4127" y="0"/>
                  </a:lnTo>
                  <a:lnTo>
                    <a:pt x="5342" y="672"/>
                  </a:lnTo>
                  <a:lnTo>
                    <a:pt x="6692" y="12935"/>
                  </a:lnTo>
                  <a:lnTo>
                    <a:pt x="5112" y="69890"/>
                  </a:lnTo>
                  <a:lnTo>
                    <a:pt x="14317" y="110081"/>
                  </a:lnTo>
                  <a:lnTo>
                    <a:pt x="22486" y="127492"/>
                  </a:lnTo>
                  <a:lnTo>
                    <a:pt x="34178" y="139261"/>
                  </a:lnTo>
                  <a:lnTo>
                    <a:pt x="40923" y="143609"/>
                  </a:lnTo>
                  <a:lnTo>
                    <a:pt x="55327" y="146136"/>
                  </a:lnTo>
                  <a:lnTo>
                    <a:pt x="62797" y="145601"/>
                  </a:lnTo>
                  <a:lnTo>
                    <a:pt x="75702" y="140400"/>
                  </a:lnTo>
                  <a:lnTo>
                    <a:pt x="81562" y="136594"/>
                  </a:lnTo>
                  <a:lnTo>
                    <a:pt x="84605" y="130602"/>
                  </a:lnTo>
                  <a:lnTo>
                    <a:pt x="85682" y="114732"/>
                  </a:lnTo>
                  <a:lnTo>
                    <a:pt x="77307" y="90499"/>
                  </a:lnTo>
                  <a:lnTo>
                    <a:pt x="59758" y="71036"/>
                  </a:lnTo>
                  <a:lnTo>
                    <a:pt x="47864" y="64361"/>
                  </a:lnTo>
                  <a:lnTo>
                    <a:pt x="31094" y="5902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031A47C-4B05-4F4C-85A4-DB9D06F8EF1A}"/>
                </a:ext>
              </a:extLst>
            </p:cNvPr>
            <p:cNvSpPr/>
            <p:nvPr/>
          </p:nvSpPr>
          <p:spPr>
            <a:xfrm>
              <a:off x="8854048" y="2324285"/>
              <a:ext cx="15548" cy="62189"/>
            </a:xfrm>
            <a:custGeom>
              <a:avLst/>
              <a:gdLst/>
              <a:ahLst/>
              <a:cxnLst/>
              <a:rect l="0" t="0" r="0" b="0"/>
              <a:pathLst>
                <a:path w="15548" h="62189">
                  <a:moveTo>
                    <a:pt x="0" y="0"/>
                  </a:moveTo>
                  <a:lnTo>
                    <a:pt x="15547" y="6218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59CAD12-0C34-42BD-8FD7-32D43269366F}"/>
                </a:ext>
              </a:extLst>
            </p:cNvPr>
            <p:cNvSpPr/>
            <p:nvPr/>
          </p:nvSpPr>
          <p:spPr>
            <a:xfrm>
              <a:off x="8841795" y="2245942"/>
              <a:ext cx="4480" cy="16155"/>
            </a:xfrm>
            <a:custGeom>
              <a:avLst/>
              <a:gdLst/>
              <a:ahLst/>
              <a:cxnLst/>
              <a:rect l="0" t="0" r="0" b="0"/>
              <a:pathLst>
                <a:path w="4480" h="16155">
                  <a:moveTo>
                    <a:pt x="4479" y="16154"/>
                  </a:moveTo>
                  <a:lnTo>
                    <a:pt x="0" y="991"/>
                  </a:lnTo>
                  <a:lnTo>
                    <a:pt x="630" y="0"/>
                  </a:lnTo>
                  <a:lnTo>
                    <a:pt x="4479" y="60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5712B99-F0A5-4C69-AB80-A6BCF9D3E122}"/>
                </a:ext>
              </a:extLst>
            </p:cNvPr>
            <p:cNvSpPr/>
            <p:nvPr/>
          </p:nvSpPr>
          <p:spPr>
            <a:xfrm>
              <a:off x="8937591" y="2277644"/>
              <a:ext cx="33061" cy="116603"/>
            </a:xfrm>
            <a:custGeom>
              <a:avLst/>
              <a:gdLst/>
              <a:ahLst/>
              <a:cxnLst/>
              <a:rect l="0" t="0" r="0" b="0"/>
              <a:pathLst>
                <a:path w="33061" h="116603">
                  <a:moveTo>
                    <a:pt x="17513" y="0"/>
                  </a:moveTo>
                  <a:lnTo>
                    <a:pt x="0" y="39151"/>
                  </a:lnTo>
                  <a:lnTo>
                    <a:pt x="39" y="70525"/>
                  </a:lnTo>
                  <a:lnTo>
                    <a:pt x="5717" y="87774"/>
                  </a:lnTo>
                  <a:lnTo>
                    <a:pt x="13998" y="100335"/>
                  </a:lnTo>
                  <a:lnTo>
                    <a:pt x="33060" y="11660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669DC5C-FB25-458A-A41C-EBFC18B80FC5}"/>
                </a:ext>
              </a:extLst>
            </p:cNvPr>
            <p:cNvSpPr/>
            <p:nvPr/>
          </p:nvSpPr>
          <p:spPr>
            <a:xfrm>
              <a:off x="9028654" y="2297237"/>
              <a:ext cx="206297" cy="69951"/>
            </a:xfrm>
            <a:custGeom>
              <a:avLst/>
              <a:gdLst/>
              <a:ahLst/>
              <a:cxnLst/>
              <a:rect l="0" t="0" r="0" b="0"/>
              <a:pathLst>
                <a:path w="206297" h="69951">
                  <a:moveTo>
                    <a:pt x="27506" y="58142"/>
                  </a:moveTo>
                  <a:lnTo>
                    <a:pt x="31632" y="41635"/>
                  </a:lnTo>
                  <a:lnTo>
                    <a:pt x="31120" y="35045"/>
                  </a:lnTo>
                  <a:lnTo>
                    <a:pt x="25944" y="23117"/>
                  </a:lnTo>
                  <a:lnTo>
                    <a:pt x="23873" y="22699"/>
                  </a:lnTo>
                  <a:lnTo>
                    <a:pt x="22493" y="25876"/>
                  </a:lnTo>
                  <a:lnTo>
                    <a:pt x="21573" y="31449"/>
                  </a:lnTo>
                  <a:lnTo>
                    <a:pt x="22686" y="36892"/>
                  </a:lnTo>
                  <a:lnTo>
                    <a:pt x="28530" y="47545"/>
                  </a:lnTo>
                  <a:lnTo>
                    <a:pt x="49786" y="63256"/>
                  </a:lnTo>
                  <a:lnTo>
                    <a:pt x="65912" y="66749"/>
                  </a:lnTo>
                  <a:lnTo>
                    <a:pt x="73838" y="66471"/>
                  </a:lnTo>
                  <a:lnTo>
                    <a:pt x="79988" y="63694"/>
                  </a:lnTo>
                  <a:lnTo>
                    <a:pt x="89123" y="53700"/>
                  </a:lnTo>
                  <a:lnTo>
                    <a:pt x="91040" y="47407"/>
                  </a:lnTo>
                  <a:lnTo>
                    <a:pt x="90868" y="33505"/>
                  </a:lnTo>
                  <a:lnTo>
                    <a:pt x="83305" y="20992"/>
                  </a:lnTo>
                  <a:lnTo>
                    <a:pt x="70443" y="10537"/>
                  </a:lnTo>
                  <a:lnTo>
                    <a:pt x="53210" y="3011"/>
                  </a:lnTo>
                  <a:lnTo>
                    <a:pt x="36338" y="1393"/>
                  </a:lnTo>
                  <a:lnTo>
                    <a:pt x="28212" y="2171"/>
                  </a:lnTo>
                  <a:lnTo>
                    <a:pt x="14575" y="9945"/>
                  </a:lnTo>
                  <a:lnTo>
                    <a:pt x="8521" y="15646"/>
                  </a:lnTo>
                  <a:lnTo>
                    <a:pt x="1794" y="31194"/>
                  </a:lnTo>
                  <a:lnTo>
                    <a:pt x="0" y="40176"/>
                  </a:lnTo>
                  <a:lnTo>
                    <a:pt x="1395" y="47892"/>
                  </a:lnTo>
                  <a:lnTo>
                    <a:pt x="9855" y="61072"/>
                  </a:lnTo>
                  <a:lnTo>
                    <a:pt x="24555" y="68081"/>
                  </a:lnTo>
                  <a:lnTo>
                    <a:pt x="33312" y="69950"/>
                  </a:lnTo>
                  <a:lnTo>
                    <a:pt x="40878" y="69469"/>
                  </a:lnTo>
                  <a:lnTo>
                    <a:pt x="53890" y="64328"/>
                  </a:lnTo>
                  <a:lnTo>
                    <a:pt x="70927" y="51721"/>
                  </a:lnTo>
                  <a:lnTo>
                    <a:pt x="82789" y="32919"/>
                  </a:lnTo>
                  <a:lnTo>
                    <a:pt x="85090" y="32689"/>
                  </a:lnTo>
                  <a:lnTo>
                    <a:pt x="91784" y="50408"/>
                  </a:lnTo>
                  <a:lnTo>
                    <a:pt x="105595" y="62190"/>
                  </a:lnTo>
                  <a:lnTo>
                    <a:pt x="123249" y="66275"/>
                  </a:lnTo>
                  <a:lnTo>
                    <a:pt x="132793" y="66155"/>
                  </a:lnTo>
                  <a:lnTo>
                    <a:pt x="140020" y="63484"/>
                  </a:lnTo>
                  <a:lnTo>
                    <a:pt x="150352" y="53606"/>
                  </a:lnTo>
                  <a:lnTo>
                    <a:pt x="152589" y="46481"/>
                  </a:lnTo>
                  <a:lnTo>
                    <a:pt x="152772" y="29351"/>
                  </a:lnTo>
                  <a:lnTo>
                    <a:pt x="143892" y="4409"/>
                  </a:lnTo>
                  <a:lnTo>
                    <a:pt x="143964" y="727"/>
                  </a:lnTo>
                  <a:lnTo>
                    <a:pt x="146603" y="0"/>
                  </a:lnTo>
                  <a:lnTo>
                    <a:pt x="191351" y="14329"/>
                  </a:lnTo>
                  <a:lnTo>
                    <a:pt x="196333" y="19432"/>
                  </a:lnTo>
                  <a:lnTo>
                    <a:pt x="203345" y="40530"/>
                  </a:lnTo>
                  <a:lnTo>
                    <a:pt x="206296" y="5814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741A560-76A6-4C4C-980E-57821BA2D3F8}"/>
                </a:ext>
              </a:extLst>
            </p:cNvPr>
            <p:cNvSpPr/>
            <p:nvPr/>
          </p:nvSpPr>
          <p:spPr>
            <a:xfrm>
              <a:off x="9292608" y="2261297"/>
              <a:ext cx="43399" cy="107454"/>
            </a:xfrm>
            <a:custGeom>
              <a:avLst/>
              <a:gdLst/>
              <a:ahLst/>
              <a:cxnLst/>
              <a:rect l="0" t="0" r="0" b="0"/>
              <a:pathLst>
                <a:path w="43399" h="107454">
                  <a:moveTo>
                    <a:pt x="12304" y="24120"/>
                  </a:moveTo>
                  <a:lnTo>
                    <a:pt x="12305" y="3487"/>
                  </a:lnTo>
                  <a:lnTo>
                    <a:pt x="10577" y="0"/>
                  </a:lnTo>
                  <a:lnTo>
                    <a:pt x="7697" y="266"/>
                  </a:lnTo>
                  <a:lnTo>
                    <a:pt x="4051" y="3035"/>
                  </a:lnTo>
                  <a:lnTo>
                    <a:pt x="0" y="17628"/>
                  </a:lnTo>
                  <a:lnTo>
                    <a:pt x="21" y="47820"/>
                  </a:lnTo>
                  <a:lnTo>
                    <a:pt x="7766" y="84848"/>
                  </a:lnTo>
                  <a:lnTo>
                    <a:pt x="19212" y="105069"/>
                  </a:lnTo>
                  <a:lnTo>
                    <a:pt x="23819" y="107453"/>
                  </a:lnTo>
                  <a:lnTo>
                    <a:pt x="28618" y="107314"/>
                  </a:lnTo>
                  <a:lnTo>
                    <a:pt x="33544" y="105495"/>
                  </a:lnTo>
                  <a:lnTo>
                    <a:pt x="36829" y="100827"/>
                  </a:lnTo>
                  <a:lnTo>
                    <a:pt x="43398" y="6298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66DD839-C897-4CCC-BDCD-BDE10E28D4DB}"/>
                </a:ext>
              </a:extLst>
            </p:cNvPr>
            <p:cNvSpPr/>
            <p:nvPr/>
          </p:nvSpPr>
          <p:spPr>
            <a:xfrm>
              <a:off x="9374350" y="2300964"/>
              <a:ext cx="40410" cy="62458"/>
            </a:xfrm>
            <a:custGeom>
              <a:avLst/>
              <a:gdLst/>
              <a:ahLst/>
              <a:cxnLst/>
              <a:rect l="0" t="0" r="0" b="0"/>
              <a:pathLst>
                <a:path w="40410" h="62458">
                  <a:moveTo>
                    <a:pt x="31618" y="15547"/>
                  </a:moveTo>
                  <a:lnTo>
                    <a:pt x="19239" y="11420"/>
                  </a:lnTo>
                  <a:lnTo>
                    <a:pt x="13864" y="12796"/>
                  </a:lnTo>
                  <a:lnTo>
                    <a:pt x="3285" y="21234"/>
                  </a:lnTo>
                  <a:lnTo>
                    <a:pt x="638" y="27112"/>
                  </a:lnTo>
                  <a:lnTo>
                    <a:pt x="0" y="40553"/>
                  </a:lnTo>
                  <a:lnTo>
                    <a:pt x="4897" y="52861"/>
                  </a:lnTo>
                  <a:lnTo>
                    <a:pt x="8622" y="58561"/>
                  </a:lnTo>
                  <a:lnTo>
                    <a:pt x="13696" y="61497"/>
                  </a:lnTo>
                  <a:lnTo>
                    <a:pt x="26244" y="62457"/>
                  </a:lnTo>
                  <a:lnTo>
                    <a:pt x="31490" y="59776"/>
                  </a:lnTo>
                  <a:lnTo>
                    <a:pt x="39623" y="49888"/>
                  </a:lnTo>
                  <a:lnTo>
                    <a:pt x="40409" y="43623"/>
                  </a:lnTo>
                  <a:lnTo>
                    <a:pt x="36677" y="29753"/>
                  </a:lnTo>
                  <a:lnTo>
                    <a:pt x="16071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DC3147C-CA3A-4DD7-82CD-7ED9719CD6E5}"/>
                </a:ext>
              </a:extLst>
            </p:cNvPr>
            <p:cNvSpPr/>
            <p:nvPr/>
          </p:nvSpPr>
          <p:spPr>
            <a:xfrm>
              <a:off x="9452609" y="2293191"/>
              <a:ext cx="240981" cy="101497"/>
            </a:xfrm>
            <a:custGeom>
              <a:avLst/>
              <a:gdLst/>
              <a:ahLst/>
              <a:cxnLst/>
              <a:rect l="0" t="0" r="0" b="0"/>
              <a:pathLst>
                <a:path w="240981" h="101497">
                  <a:moveTo>
                    <a:pt x="0" y="0"/>
                  </a:moveTo>
                  <a:lnTo>
                    <a:pt x="17755" y="7069"/>
                  </a:lnTo>
                  <a:lnTo>
                    <a:pt x="28332" y="14946"/>
                  </a:lnTo>
                  <a:lnTo>
                    <a:pt x="34186" y="31114"/>
                  </a:lnTo>
                  <a:lnTo>
                    <a:pt x="37943" y="72556"/>
                  </a:lnTo>
                  <a:lnTo>
                    <a:pt x="39979" y="77738"/>
                  </a:lnTo>
                  <a:lnTo>
                    <a:pt x="43063" y="79464"/>
                  </a:lnTo>
                  <a:lnTo>
                    <a:pt x="46847" y="78888"/>
                  </a:lnTo>
                  <a:lnTo>
                    <a:pt x="55657" y="71337"/>
                  </a:lnTo>
                  <a:lnTo>
                    <a:pt x="90765" y="20379"/>
                  </a:lnTo>
                  <a:lnTo>
                    <a:pt x="95922" y="17905"/>
                  </a:lnTo>
                  <a:lnTo>
                    <a:pt x="101088" y="17982"/>
                  </a:lnTo>
                  <a:lnTo>
                    <a:pt x="106260" y="19762"/>
                  </a:lnTo>
                  <a:lnTo>
                    <a:pt x="109707" y="24403"/>
                  </a:lnTo>
                  <a:lnTo>
                    <a:pt x="126958" y="75419"/>
                  </a:lnTo>
                  <a:lnTo>
                    <a:pt x="145616" y="98007"/>
                  </a:lnTo>
                  <a:lnTo>
                    <a:pt x="151492" y="100750"/>
                  </a:lnTo>
                  <a:lnTo>
                    <a:pt x="164931" y="101496"/>
                  </a:lnTo>
                  <a:lnTo>
                    <a:pt x="187065" y="97059"/>
                  </a:lnTo>
                  <a:lnTo>
                    <a:pt x="200031" y="88051"/>
                  </a:lnTo>
                  <a:lnTo>
                    <a:pt x="205908" y="82021"/>
                  </a:lnTo>
                  <a:lnTo>
                    <a:pt x="212435" y="66108"/>
                  </a:lnTo>
                  <a:lnTo>
                    <a:pt x="214176" y="57028"/>
                  </a:lnTo>
                  <a:lnTo>
                    <a:pt x="212746" y="50111"/>
                  </a:lnTo>
                  <a:lnTo>
                    <a:pt x="209202" y="44635"/>
                  </a:lnTo>
                  <a:lnTo>
                    <a:pt x="204247" y="40121"/>
                  </a:lnTo>
                  <a:lnTo>
                    <a:pt x="197490" y="37976"/>
                  </a:lnTo>
                  <a:lnTo>
                    <a:pt x="180768" y="37895"/>
                  </a:lnTo>
                  <a:lnTo>
                    <a:pt x="166426" y="45345"/>
                  </a:lnTo>
                  <a:lnTo>
                    <a:pt x="160183" y="50959"/>
                  </a:lnTo>
                  <a:lnTo>
                    <a:pt x="156885" y="58157"/>
                  </a:lnTo>
                  <a:lnTo>
                    <a:pt x="155523" y="75368"/>
                  </a:lnTo>
                  <a:lnTo>
                    <a:pt x="158961" y="82203"/>
                  </a:lnTo>
                  <a:lnTo>
                    <a:pt x="171993" y="92101"/>
                  </a:lnTo>
                  <a:lnTo>
                    <a:pt x="189302" y="94773"/>
                  </a:lnTo>
                  <a:lnTo>
                    <a:pt x="240980" y="9328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3329227-DB59-41D6-9CFA-9E822EA092A8}"/>
                </a:ext>
              </a:extLst>
            </p:cNvPr>
            <p:cNvSpPr/>
            <p:nvPr/>
          </p:nvSpPr>
          <p:spPr>
            <a:xfrm>
              <a:off x="9740229" y="2269934"/>
              <a:ext cx="147972" cy="127052"/>
            </a:xfrm>
            <a:custGeom>
              <a:avLst/>
              <a:gdLst/>
              <a:ahLst/>
              <a:cxnLst/>
              <a:rect l="0" t="0" r="0" b="0"/>
              <a:pathLst>
                <a:path w="147972" h="127052">
                  <a:moveTo>
                    <a:pt x="0" y="23257"/>
                  </a:moveTo>
                  <a:lnTo>
                    <a:pt x="0" y="0"/>
                  </a:lnTo>
                  <a:lnTo>
                    <a:pt x="4127" y="57955"/>
                  </a:lnTo>
                  <a:lnTo>
                    <a:pt x="11580" y="115092"/>
                  </a:lnTo>
                  <a:lnTo>
                    <a:pt x="17222" y="120757"/>
                  </a:lnTo>
                  <a:lnTo>
                    <a:pt x="35006" y="127051"/>
                  </a:lnTo>
                  <a:lnTo>
                    <a:pt x="52700" y="125242"/>
                  </a:lnTo>
                  <a:lnTo>
                    <a:pt x="85170" y="110005"/>
                  </a:lnTo>
                  <a:lnTo>
                    <a:pt x="121016" y="84154"/>
                  </a:lnTo>
                  <a:lnTo>
                    <a:pt x="139888" y="61742"/>
                  </a:lnTo>
                  <a:lnTo>
                    <a:pt x="147971" y="46407"/>
                  </a:lnTo>
                  <a:lnTo>
                    <a:pt x="147879" y="39554"/>
                  </a:lnTo>
                  <a:lnTo>
                    <a:pt x="145227" y="33258"/>
                  </a:lnTo>
                  <a:lnTo>
                    <a:pt x="140868" y="27333"/>
                  </a:lnTo>
                  <a:lnTo>
                    <a:pt x="135371" y="24247"/>
                  </a:lnTo>
                  <a:lnTo>
                    <a:pt x="122353" y="23121"/>
                  </a:lnTo>
                  <a:lnTo>
                    <a:pt x="100456" y="31470"/>
                  </a:lnTo>
                  <a:lnTo>
                    <a:pt x="89849" y="44757"/>
                  </a:lnTo>
                  <a:lnTo>
                    <a:pt x="76002" y="77312"/>
                  </a:lnTo>
                  <a:lnTo>
                    <a:pt x="74950" y="93059"/>
                  </a:lnTo>
                  <a:lnTo>
                    <a:pt x="77736" y="12431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E26DFB-552E-4EB2-AA39-20D1666687AD}"/>
              </a:ext>
            </a:extLst>
          </p:cNvPr>
          <p:cNvCxnSpPr/>
          <p:nvPr/>
        </p:nvCxnSpPr>
        <p:spPr>
          <a:xfrm>
            <a:off x="4166611" y="2588585"/>
            <a:ext cx="5993389" cy="0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DC6372A-ECB7-449A-BDE2-77DDAD8B5A88}"/>
              </a:ext>
            </a:extLst>
          </p:cNvPr>
          <p:cNvGrpSpPr/>
          <p:nvPr/>
        </p:nvGrpSpPr>
        <p:grpSpPr>
          <a:xfrm>
            <a:off x="4314308" y="2720735"/>
            <a:ext cx="730712" cy="174513"/>
            <a:chOff x="4314308" y="2720735"/>
            <a:chExt cx="730712" cy="174513"/>
          </a:xfrm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EA07E9D-3607-40E7-85B9-2F0DE3395481}"/>
                </a:ext>
              </a:extLst>
            </p:cNvPr>
            <p:cNvSpPr/>
            <p:nvPr/>
          </p:nvSpPr>
          <p:spPr>
            <a:xfrm>
              <a:off x="4314308" y="2731483"/>
              <a:ext cx="139924" cy="163765"/>
            </a:xfrm>
            <a:custGeom>
              <a:avLst/>
              <a:gdLst/>
              <a:ahLst/>
              <a:cxnLst/>
              <a:rect l="0" t="0" r="0" b="0"/>
              <a:pathLst>
                <a:path w="139924" h="163765">
                  <a:moveTo>
                    <a:pt x="0" y="12572"/>
                  </a:moveTo>
                  <a:lnTo>
                    <a:pt x="4126" y="192"/>
                  </a:lnTo>
                  <a:lnTo>
                    <a:pt x="5342" y="0"/>
                  </a:lnTo>
                  <a:lnTo>
                    <a:pt x="6693" y="9000"/>
                  </a:lnTo>
                  <a:lnTo>
                    <a:pt x="3781" y="50372"/>
                  </a:lnTo>
                  <a:lnTo>
                    <a:pt x="12029" y="112596"/>
                  </a:lnTo>
                  <a:lnTo>
                    <a:pt x="21756" y="133035"/>
                  </a:lnTo>
                  <a:lnTo>
                    <a:pt x="37597" y="150756"/>
                  </a:lnTo>
                  <a:lnTo>
                    <a:pt x="56153" y="160360"/>
                  </a:lnTo>
                  <a:lnTo>
                    <a:pt x="75053" y="163764"/>
                  </a:lnTo>
                  <a:lnTo>
                    <a:pt x="108300" y="158912"/>
                  </a:lnTo>
                  <a:lnTo>
                    <a:pt x="127386" y="152094"/>
                  </a:lnTo>
                  <a:lnTo>
                    <a:pt x="139923" y="14472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6D1DD0C-D8CA-490D-BBE6-BADFD23FE616}"/>
                </a:ext>
              </a:extLst>
            </p:cNvPr>
            <p:cNvSpPr/>
            <p:nvPr/>
          </p:nvSpPr>
          <p:spPr>
            <a:xfrm>
              <a:off x="4485325" y="2821790"/>
              <a:ext cx="15548" cy="54416"/>
            </a:xfrm>
            <a:custGeom>
              <a:avLst/>
              <a:gdLst/>
              <a:ahLst/>
              <a:cxnLst/>
              <a:rect l="0" t="0" r="0" b="0"/>
              <a:pathLst>
                <a:path w="15548" h="54416">
                  <a:moveTo>
                    <a:pt x="0" y="0"/>
                  </a:moveTo>
                  <a:lnTo>
                    <a:pt x="15547" y="5441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07C39A8-DA77-4483-82F1-F304E1A1CAA2}"/>
                </a:ext>
              </a:extLst>
            </p:cNvPr>
            <p:cNvSpPr/>
            <p:nvPr/>
          </p:nvSpPr>
          <p:spPr>
            <a:xfrm>
              <a:off x="4443420" y="2720735"/>
              <a:ext cx="18586" cy="38868"/>
            </a:xfrm>
            <a:custGeom>
              <a:avLst/>
              <a:gdLst/>
              <a:ahLst/>
              <a:cxnLst/>
              <a:rect l="0" t="0" r="0" b="0"/>
              <a:pathLst>
                <a:path w="18586" h="38868">
                  <a:moveTo>
                    <a:pt x="18585" y="38867"/>
                  </a:moveTo>
                  <a:lnTo>
                    <a:pt x="1072" y="6408"/>
                  </a:lnTo>
                  <a:lnTo>
                    <a:pt x="0" y="2544"/>
                  </a:lnTo>
                  <a:lnTo>
                    <a:pt x="149" y="832"/>
                  </a:lnTo>
                  <a:lnTo>
                    <a:pt x="3038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F0F7172-4878-40D2-85B9-E5F6A500270B}"/>
                </a:ext>
              </a:extLst>
            </p:cNvPr>
            <p:cNvSpPr/>
            <p:nvPr/>
          </p:nvSpPr>
          <p:spPr>
            <a:xfrm>
              <a:off x="4547514" y="2751829"/>
              <a:ext cx="132151" cy="101188"/>
            </a:xfrm>
            <a:custGeom>
              <a:avLst/>
              <a:gdLst/>
              <a:ahLst/>
              <a:cxnLst/>
              <a:rect l="0" t="0" r="0" b="0"/>
              <a:pathLst>
                <a:path w="132151" h="101188">
                  <a:moveTo>
                    <a:pt x="0" y="0"/>
                  </a:moveTo>
                  <a:lnTo>
                    <a:pt x="35449" y="62458"/>
                  </a:lnTo>
                  <a:lnTo>
                    <a:pt x="66408" y="96964"/>
                  </a:lnTo>
                  <a:lnTo>
                    <a:pt x="73638" y="100055"/>
                  </a:lnTo>
                  <a:lnTo>
                    <a:pt x="90885" y="101187"/>
                  </a:lnTo>
                  <a:lnTo>
                    <a:pt x="98594" y="98552"/>
                  </a:lnTo>
                  <a:lnTo>
                    <a:pt x="111766" y="88714"/>
                  </a:lnTo>
                  <a:lnTo>
                    <a:pt x="121074" y="73402"/>
                  </a:lnTo>
                  <a:lnTo>
                    <a:pt x="127227" y="55080"/>
                  </a:lnTo>
                  <a:lnTo>
                    <a:pt x="132150" y="777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4996D09-BEC2-4A66-B16F-212372C2A09A}"/>
                </a:ext>
              </a:extLst>
            </p:cNvPr>
            <p:cNvSpPr/>
            <p:nvPr/>
          </p:nvSpPr>
          <p:spPr>
            <a:xfrm>
              <a:off x="4762857" y="2740509"/>
              <a:ext cx="282163" cy="128571"/>
            </a:xfrm>
            <a:custGeom>
              <a:avLst/>
              <a:gdLst/>
              <a:ahLst/>
              <a:cxnLst/>
              <a:rect l="0" t="0" r="0" b="0"/>
              <a:pathLst>
                <a:path w="282163" h="128571">
                  <a:moveTo>
                    <a:pt x="17862" y="57961"/>
                  </a:moveTo>
                  <a:lnTo>
                    <a:pt x="9609" y="70341"/>
                  </a:lnTo>
                  <a:lnTo>
                    <a:pt x="8906" y="75715"/>
                  </a:lnTo>
                  <a:lnTo>
                    <a:pt x="12730" y="86293"/>
                  </a:lnTo>
                  <a:lnTo>
                    <a:pt x="17032" y="88941"/>
                  </a:lnTo>
                  <a:lnTo>
                    <a:pt x="28721" y="89580"/>
                  </a:lnTo>
                  <a:lnTo>
                    <a:pt x="40251" y="84682"/>
                  </a:lnTo>
                  <a:lnTo>
                    <a:pt x="45744" y="80957"/>
                  </a:lnTo>
                  <a:lnTo>
                    <a:pt x="48542" y="75019"/>
                  </a:lnTo>
                  <a:lnTo>
                    <a:pt x="49348" y="59208"/>
                  </a:lnTo>
                  <a:lnTo>
                    <a:pt x="45763" y="53610"/>
                  </a:lnTo>
                  <a:lnTo>
                    <a:pt x="39918" y="49878"/>
                  </a:lnTo>
                  <a:lnTo>
                    <a:pt x="32566" y="47390"/>
                  </a:lnTo>
                  <a:lnTo>
                    <a:pt x="25937" y="48323"/>
                  </a:lnTo>
                  <a:lnTo>
                    <a:pt x="13965" y="56268"/>
                  </a:lnTo>
                  <a:lnTo>
                    <a:pt x="1641" y="75310"/>
                  </a:lnTo>
                  <a:lnTo>
                    <a:pt x="0" y="89856"/>
                  </a:lnTo>
                  <a:lnTo>
                    <a:pt x="772" y="97362"/>
                  </a:lnTo>
                  <a:lnTo>
                    <a:pt x="4742" y="104094"/>
                  </a:lnTo>
                  <a:lnTo>
                    <a:pt x="18365" y="116180"/>
                  </a:lnTo>
                  <a:lnTo>
                    <a:pt x="45458" y="128570"/>
                  </a:lnTo>
                  <a:lnTo>
                    <a:pt x="65253" y="127923"/>
                  </a:lnTo>
                  <a:lnTo>
                    <a:pt x="93516" y="117846"/>
                  </a:lnTo>
                  <a:lnTo>
                    <a:pt x="122154" y="98965"/>
                  </a:lnTo>
                  <a:lnTo>
                    <a:pt x="139071" y="63104"/>
                  </a:lnTo>
                  <a:lnTo>
                    <a:pt x="146770" y="26567"/>
                  </a:lnTo>
                  <a:lnTo>
                    <a:pt x="143965" y="9171"/>
                  </a:lnTo>
                  <a:lnTo>
                    <a:pt x="139551" y="0"/>
                  </a:lnTo>
                  <a:lnTo>
                    <a:pt x="139583" y="1182"/>
                  </a:lnTo>
                  <a:lnTo>
                    <a:pt x="140469" y="4561"/>
                  </a:lnTo>
                  <a:lnTo>
                    <a:pt x="148361" y="10619"/>
                  </a:lnTo>
                  <a:lnTo>
                    <a:pt x="161371" y="15327"/>
                  </a:lnTo>
                  <a:lnTo>
                    <a:pt x="187255" y="17114"/>
                  </a:lnTo>
                  <a:lnTo>
                    <a:pt x="203705" y="14471"/>
                  </a:lnTo>
                  <a:lnTo>
                    <a:pt x="208264" y="16875"/>
                  </a:lnTo>
                  <a:lnTo>
                    <a:pt x="210440" y="21933"/>
                  </a:lnTo>
                  <a:lnTo>
                    <a:pt x="210555" y="35902"/>
                  </a:lnTo>
                  <a:lnTo>
                    <a:pt x="205404" y="81928"/>
                  </a:lnTo>
                  <a:lnTo>
                    <a:pt x="211771" y="101434"/>
                  </a:lnTo>
                  <a:lnTo>
                    <a:pt x="217096" y="110264"/>
                  </a:lnTo>
                  <a:lnTo>
                    <a:pt x="224101" y="116150"/>
                  </a:lnTo>
                  <a:lnTo>
                    <a:pt x="241098" y="122690"/>
                  </a:lnTo>
                  <a:lnTo>
                    <a:pt x="257865" y="120990"/>
                  </a:lnTo>
                  <a:lnTo>
                    <a:pt x="282162" y="11237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55637893-794C-49BA-B6F0-CEB3D49AEBF3}"/>
              </a:ext>
            </a:extLst>
          </p:cNvPr>
          <p:cNvGrpSpPr/>
          <p:nvPr/>
        </p:nvGrpSpPr>
        <p:grpSpPr>
          <a:xfrm>
            <a:off x="6664218" y="2674093"/>
            <a:ext cx="3161521" cy="295395"/>
            <a:chOff x="6664218" y="2674093"/>
            <a:chExt cx="3161521" cy="295395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6CA48B0-18BD-436C-8D87-BBE0CF6F73F6}"/>
                </a:ext>
              </a:extLst>
            </p:cNvPr>
            <p:cNvSpPr/>
            <p:nvPr/>
          </p:nvSpPr>
          <p:spPr>
            <a:xfrm>
              <a:off x="6724101" y="2745303"/>
              <a:ext cx="29228" cy="154224"/>
            </a:xfrm>
            <a:custGeom>
              <a:avLst/>
              <a:gdLst/>
              <a:ahLst/>
              <a:cxnLst/>
              <a:rect l="0" t="0" r="0" b="0"/>
              <a:pathLst>
                <a:path w="29228" h="154224">
                  <a:moveTo>
                    <a:pt x="0" y="14299"/>
                  </a:moveTo>
                  <a:lnTo>
                    <a:pt x="8254" y="1919"/>
                  </a:lnTo>
                  <a:lnTo>
                    <a:pt x="12413" y="0"/>
                  </a:lnTo>
                  <a:lnTo>
                    <a:pt x="16912" y="448"/>
                  </a:lnTo>
                  <a:lnTo>
                    <a:pt x="21640" y="2474"/>
                  </a:lnTo>
                  <a:lnTo>
                    <a:pt x="24792" y="7279"/>
                  </a:lnTo>
                  <a:lnTo>
                    <a:pt x="29227" y="30549"/>
                  </a:lnTo>
                  <a:lnTo>
                    <a:pt x="26722" y="83639"/>
                  </a:lnTo>
                  <a:lnTo>
                    <a:pt x="10007" y="146985"/>
                  </a:lnTo>
                  <a:lnTo>
                    <a:pt x="7773" y="15422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7878B94-FA20-44EC-8D19-C58C4394D693}"/>
                </a:ext>
              </a:extLst>
            </p:cNvPr>
            <p:cNvSpPr/>
            <p:nvPr/>
          </p:nvSpPr>
          <p:spPr>
            <a:xfrm>
              <a:off x="6664218" y="2691490"/>
              <a:ext cx="156901" cy="145848"/>
            </a:xfrm>
            <a:custGeom>
              <a:avLst/>
              <a:gdLst/>
              <a:ahLst/>
              <a:cxnLst/>
              <a:rect l="0" t="0" r="0" b="0"/>
              <a:pathLst>
                <a:path w="156901" h="145848">
                  <a:moveTo>
                    <a:pt x="13242" y="138074"/>
                  </a:moveTo>
                  <a:lnTo>
                    <a:pt x="2556" y="112386"/>
                  </a:lnTo>
                  <a:lnTo>
                    <a:pt x="0" y="79695"/>
                  </a:lnTo>
                  <a:lnTo>
                    <a:pt x="5192" y="48608"/>
                  </a:lnTo>
                  <a:lnTo>
                    <a:pt x="12831" y="30941"/>
                  </a:lnTo>
                  <a:lnTo>
                    <a:pt x="26591" y="19058"/>
                  </a:lnTo>
                  <a:lnTo>
                    <a:pt x="59449" y="4392"/>
                  </a:lnTo>
                  <a:lnTo>
                    <a:pt x="91329" y="0"/>
                  </a:lnTo>
                  <a:lnTo>
                    <a:pt x="123999" y="2825"/>
                  </a:lnTo>
                  <a:lnTo>
                    <a:pt x="140491" y="11457"/>
                  </a:lnTo>
                  <a:lnTo>
                    <a:pt x="147307" y="17386"/>
                  </a:lnTo>
                  <a:lnTo>
                    <a:pt x="154880" y="33187"/>
                  </a:lnTo>
                  <a:lnTo>
                    <a:pt x="156900" y="42238"/>
                  </a:lnTo>
                  <a:lnTo>
                    <a:pt x="156518" y="49999"/>
                  </a:lnTo>
                  <a:lnTo>
                    <a:pt x="151488" y="63229"/>
                  </a:lnTo>
                  <a:lnTo>
                    <a:pt x="104535" y="123780"/>
                  </a:lnTo>
                  <a:lnTo>
                    <a:pt x="90956" y="136040"/>
                  </a:lnTo>
                  <a:lnTo>
                    <a:pt x="67656" y="14584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34EBA9D-C6AB-4BE7-99A4-D252E1DAD53A}"/>
                </a:ext>
              </a:extLst>
            </p:cNvPr>
            <p:cNvSpPr/>
            <p:nvPr/>
          </p:nvSpPr>
          <p:spPr>
            <a:xfrm>
              <a:off x="6825157" y="2821790"/>
              <a:ext cx="108830" cy="72697"/>
            </a:xfrm>
            <a:custGeom>
              <a:avLst/>
              <a:gdLst/>
              <a:ahLst/>
              <a:cxnLst/>
              <a:rect l="0" t="0" r="0" b="0"/>
              <a:pathLst>
                <a:path w="108830" h="72697">
                  <a:moveTo>
                    <a:pt x="0" y="0"/>
                  </a:moveTo>
                  <a:lnTo>
                    <a:pt x="11548" y="13276"/>
                  </a:lnTo>
                  <a:lnTo>
                    <a:pt x="17513" y="25767"/>
                  </a:lnTo>
                  <a:lnTo>
                    <a:pt x="18435" y="39955"/>
                  </a:lnTo>
                  <a:lnTo>
                    <a:pt x="17694" y="54898"/>
                  </a:lnTo>
                  <a:lnTo>
                    <a:pt x="20244" y="70177"/>
                  </a:lnTo>
                  <a:lnTo>
                    <a:pt x="22133" y="72696"/>
                  </a:lnTo>
                  <a:lnTo>
                    <a:pt x="24257" y="71785"/>
                  </a:lnTo>
                  <a:lnTo>
                    <a:pt x="58209" y="28992"/>
                  </a:lnTo>
                  <a:lnTo>
                    <a:pt x="71648" y="18356"/>
                  </a:lnTo>
                  <a:lnTo>
                    <a:pt x="86258" y="12477"/>
                  </a:lnTo>
                  <a:lnTo>
                    <a:pt x="108829" y="777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00BC2AA-B2D5-4DDD-8D1D-6D2C1B7B23C7}"/>
                </a:ext>
              </a:extLst>
            </p:cNvPr>
            <p:cNvSpPr/>
            <p:nvPr/>
          </p:nvSpPr>
          <p:spPr>
            <a:xfrm>
              <a:off x="6957982" y="2806243"/>
              <a:ext cx="49235" cy="65321"/>
            </a:xfrm>
            <a:custGeom>
              <a:avLst/>
              <a:gdLst/>
              <a:ahLst/>
              <a:cxnLst/>
              <a:rect l="0" t="0" r="0" b="0"/>
              <a:pathLst>
                <a:path w="49235" h="65321">
                  <a:moveTo>
                    <a:pt x="22645" y="31094"/>
                  </a:moveTo>
                  <a:lnTo>
                    <a:pt x="6139" y="35221"/>
                  </a:lnTo>
                  <a:lnTo>
                    <a:pt x="2140" y="39892"/>
                  </a:lnTo>
                  <a:lnTo>
                    <a:pt x="338" y="46460"/>
                  </a:lnTo>
                  <a:lnTo>
                    <a:pt x="0" y="54294"/>
                  </a:lnTo>
                  <a:lnTo>
                    <a:pt x="3230" y="59517"/>
                  </a:lnTo>
                  <a:lnTo>
                    <a:pt x="8838" y="62999"/>
                  </a:lnTo>
                  <a:lnTo>
                    <a:pt x="16032" y="65320"/>
                  </a:lnTo>
                  <a:lnTo>
                    <a:pt x="30934" y="63293"/>
                  </a:lnTo>
                  <a:lnTo>
                    <a:pt x="38536" y="60333"/>
                  </a:lnTo>
                  <a:lnTo>
                    <a:pt x="43604" y="54906"/>
                  </a:lnTo>
                  <a:lnTo>
                    <a:pt x="49234" y="39662"/>
                  </a:lnTo>
                  <a:lnTo>
                    <a:pt x="47131" y="23674"/>
                  </a:lnTo>
                  <a:lnTo>
                    <a:pt x="44151" y="15783"/>
                  </a:lnTo>
                  <a:lnTo>
                    <a:pt x="40437" y="10522"/>
                  </a:lnTo>
                  <a:lnTo>
                    <a:pt x="22645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6F706B4-0DD2-4EFD-9F38-9E64986FAADD}"/>
                </a:ext>
              </a:extLst>
            </p:cNvPr>
            <p:cNvSpPr/>
            <p:nvPr/>
          </p:nvSpPr>
          <p:spPr>
            <a:xfrm>
              <a:off x="7081683" y="2798470"/>
              <a:ext cx="155472" cy="89029"/>
            </a:xfrm>
            <a:custGeom>
              <a:avLst/>
              <a:gdLst/>
              <a:ahLst/>
              <a:cxnLst/>
              <a:rect l="0" t="0" r="0" b="0"/>
              <a:pathLst>
                <a:path w="155472" h="89029">
                  <a:moveTo>
                    <a:pt x="0" y="0"/>
                  </a:moveTo>
                  <a:lnTo>
                    <a:pt x="6153" y="27671"/>
                  </a:lnTo>
                  <a:lnTo>
                    <a:pt x="7453" y="65639"/>
                  </a:lnTo>
                  <a:lnTo>
                    <a:pt x="9288" y="69671"/>
                  </a:lnTo>
                  <a:lnTo>
                    <a:pt x="12238" y="69768"/>
                  </a:lnTo>
                  <a:lnTo>
                    <a:pt x="15933" y="67241"/>
                  </a:lnTo>
                  <a:lnTo>
                    <a:pt x="37619" y="34300"/>
                  </a:lnTo>
                  <a:lnTo>
                    <a:pt x="43217" y="32367"/>
                  </a:lnTo>
                  <a:lnTo>
                    <a:pt x="56348" y="34827"/>
                  </a:lnTo>
                  <a:lnTo>
                    <a:pt x="60886" y="40492"/>
                  </a:lnTo>
                  <a:lnTo>
                    <a:pt x="72893" y="84358"/>
                  </a:lnTo>
                  <a:lnTo>
                    <a:pt x="76235" y="88196"/>
                  </a:lnTo>
                  <a:lnTo>
                    <a:pt x="80190" y="89028"/>
                  </a:lnTo>
                  <a:lnTo>
                    <a:pt x="84555" y="87855"/>
                  </a:lnTo>
                  <a:lnTo>
                    <a:pt x="88327" y="84481"/>
                  </a:lnTo>
                  <a:lnTo>
                    <a:pt x="122149" y="30751"/>
                  </a:lnTo>
                  <a:lnTo>
                    <a:pt x="127210" y="27410"/>
                  </a:lnTo>
                  <a:lnTo>
                    <a:pt x="132312" y="26910"/>
                  </a:lnTo>
                  <a:lnTo>
                    <a:pt x="137441" y="28305"/>
                  </a:lnTo>
                  <a:lnTo>
                    <a:pt x="141723" y="31826"/>
                  </a:lnTo>
                  <a:lnTo>
                    <a:pt x="155471" y="5441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E4DF6B3-25AD-40CF-A8D0-F4F71EFADBF3}"/>
                </a:ext>
              </a:extLst>
            </p:cNvPr>
            <p:cNvSpPr/>
            <p:nvPr/>
          </p:nvSpPr>
          <p:spPr>
            <a:xfrm>
              <a:off x="7291554" y="2821790"/>
              <a:ext cx="54430" cy="48792"/>
            </a:xfrm>
            <a:custGeom>
              <a:avLst/>
              <a:gdLst/>
              <a:ahLst/>
              <a:cxnLst/>
              <a:rect l="0" t="0" r="0" b="0"/>
              <a:pathLst>
                <a:path w="54430" h="48792">
                  <a:moveTo>
                    <a:pt x="54429" y="23321"/>
                  </a:moveTo>
                  <a:lnTo>
                    <a:pt x="46176" y="15068"/>
                  </a:lnTo>
                  <a:lnTo>
                    <a:pt x="32911" y="11016"/>
                  </a:lnTo>
                  <a:lnTo>
                    <a:pt x="24536" y="9935"/>
                  </a:lnTo>
                  <a:lnTo>
                    <a:pt x="10626" y="13341"/>
                  </a:lnTo>
                  <a:lnTo>
                    <a:pt x="4498" y="16668"/>
                  </a:lnTo>
                  <a:lnTo>
                    <a:pt x="1276" y="21476"/>
                  </a:lnTo>
                  <a:lnTo>
                    <a:pt x="0" y="33730"/>
                  </a:lnTo>
                  <a:lnTo>
                    <a:pt x="2595" y="38897"/>
                  </a:lnTo>
                  <a:lnTo>
                    <a:pt x="12391" y="46942"/>
                  </a:lnTo>
                  <a:lnTo>
                    <a:pt x="27685" y="48791"/>
                  </a:lnTo>
                  <a:lnTo>
                    <a:pt x="36599" y="48074"/>
                  </a:lnTo>
                  <a:lnTo>
                    <a:pt x="41679" y="44142"/>
                  </a:lnTo>
                  <a:lnTo>
                    <a:pt x="44201" y="38065"/>
                  </a:lnTo>
                  <a:lnTo>
                    <a:pt x="45019" y="30559"/>
                  </a:lnTo>
                  <a:lnTo>
                    <a:pt x="41322" y="17613"/>
                  </a:lnTo>
                  <a:lnTo>
                    <a:pt x="31109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B2D6422-71C9-4813-AA09-558B10FF417C}"/>
                </a:ext>
              </a:extLst>
            </p:cNvPr>
            <p:cNvSpPr/>
            <p:nvPr/>
          </p:nvSpPr>
          <p:spPr>
            <a:xfrm>
              <a:off x="7361531" y="2742872"/>
              <a:ext cx="136762" cy="167328"/>
            </a:xfrm>
            <a:custGeom>
              <a:avLst/>
              <a:gdLst/>
              <a:ahLst/>
              <a:cxnLst/>
              <a:rect l="0" t="0" r="0" b="0"/>
              <a:pathLst>
                <a:path w="136762" h="167328">
                  <a:moveTo>
                    <a:pt x="0" y="8957"/>
                  </a:moveTo>
                  <a:lnTo>
                    <a:pt x="8253" y="703"/>
                  </a:lnTo>
                  <a:lnTo>
                    <a:pt x="12411" y="0"/>
                  </a:lnTo>
                  <a:lnTo>
                    <a:pt x="16911" y="1258"/>
                  </a:lnTo>
                  <a:lnTo>
                    <a:pt x="21638" y="3824"/>
                  </a:lnTo>
                  <a:lnTo>
                    <a:pt x="24790" y="8990"/>
                  </a:lnTo>
                  <a:lnTo>
                    <a:pt x="34390" y="64165"/>
                  </a:lnTo>
                  <a:lnTo>
                    <a:pt x="44431" y="120450"/>
                  </a:lnTo>
                  <a:lnTo>
                    <a:pt x="50330" y="161882"/>
                  </a:lnTo>
                  <a:lnTo>
                    <a:pt x="53419" y="166186"/>
                  </a:lnTo>
                  <a:lnTo>
                    <a:pt x="57206" y="167327"/>
                  </a:lnTo>
                  <a:lnTo>
                    <a:pt x="61457" y="166361"/>
                  </a:lnTo>
                  <a:lnTo>
                    <a:pt x="70787" y="158376"/>
                  </a:lnTo>
                  <a:lnTo>
                    <a:pt x="129252" y="104860"/>
                  </a:lnTo>
                  <a:lnTo>
                    <a:pt x="135180" y="89872"/>
                  </a:lnTo>
                  <a:lnTo>
                    <a:pt x="136761" y="81039"/>
                  </a:lnTo>
                  <a:lnTo>
                    <a:pt x="134360" y="76013"/>
                  </a:lnTo>
                  <a:lnTo>
                    <a:pt x="129304" y="73527"/>
                  </a:lnTo>
                  <a:lnTo>
                    <a:pt x="122479" y="72733"/>
                  </a:lnTo>
                  <a:lnTo>
                    <a:pt x="107986" y="76457"/>
                  </a:lnTo>
                  <a:lnTo>
                    <a:pt x="100493" y="79869"/>
                  </a:lnTo>
                  <a:lnTo>
                    <a:pt x="89865" y="90569"/>
                  </a:lnTo>
                  <a:lnTo>
                    <a:pt x="85821" y="97050"/>
                  </a:lnTo>
                  <a:lnTo>
                    <a:pt x="83632" y="115768"/>
                  </a:lnTo>
                  <a:lnTo>
                    <a:pt x="86402" y="135027"/>
                  </a:lnTo>
                  <a:lnTo>
                    <a:pt x="101055" y="15665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2F3E028-5B1F-4EEC-99A6-B8E291124BC6}"/>
                </a:ext>
              </a:extLst>
            </p:cNvPr>
            <p:cNvSpPr/>
            <p:nvPr/>
          </p:nvSpPr>
          <p:spPr>
            <a:xfrm>
              <a:off x="7812395" y="2767376"/>
              <a:ext cx="132591" cy="149078"/>
            </a:xfrm>
            <a:custGeom>
              <a:avLst/>
              <a:gdLst/>
              <a:ahLst/>
              <a:cxnLst/>
              <a:rect l="0" t="0" r="0" b="0"/>
              <a:pathLst>
                <a:path w="132591" h="149078">
                  <a:moveTo>
                    <a:pt x="0" y="0"/>
                  </a:moveTo>
                  <a:lnTo>
                    <a:pt x="12381" y="4126"/>
                  </a:lnTo>
                  <a:lnTo>
                    <a:pt x="16891" y="8797"/>
                  </a:lnTo>
                  <a:lnTo>
                    <a:pt x="30336" y="41117"/>
                  </a:lnTo>
                  <a:lnTo>
                    <a:pt x="43950" y="96329"/>
                  </a:lnTo>
                  <a:lnTo>
                    <a:pt x="56698" y="137198"/>
                  </a:lnTo>
                  <a:lnTo>
                    <a:pt x="61119" y="145880"/>
                  </a:lnTo>
                  <a:lnTo>
                    <a:pt x="64930" y="149077"/>
                  </a:lnTo>
                  <a:lnTo>
                    <a:pt x="68335" y="148617"/>
                  </a:lnTo>
                  <a:lnTo>
                    <a:pt x="71468" y="145719"/>
                  </a:lnTo>
                  <a:lnTo>
                    <a:pt x="97698" y="106691"/>
                  </a:lnTo>
                  <a:lnTo>
                    <a:pt x="128604" y="76259"/>
                  </a:lnTo>
                  <a:lnTo>
                    <a:pt x="132590" y="59229"/>
                  </a:lnTo>
                  <a:lnTo>
                    <a:pt x="132443" y="49850"/>
                  </a:lnTo>
                  <a:lnTo>
                    <a:pt x="129754" y="42734"/>
                  </a:lnTo>
                  <a:lnTo>
                    <a:pt x="119856" y="32525"/>
                  </a:lnTo>
                  <a:lnTo>
                    <a:pt x="112726" y="30320"/>
                  </a:lnTo>
                  <a:lnTo>
                    <a:pt x="95589" y="30174"/>
                  </a:lnTo>
                  <a:lnTo>
                    <a:pt x="83367" y="32989"/>
                  </a:lnTo>
                  <a:lnTo>
                    <a:pt x="69962" y="3886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C5756DD-17E6-4F0F-A50B-B8384ED05D21}"/>
                </a:ext>
              </a:extLst>
            </p:cNvPr>
            <p:cNvSpPr/>
            <p:nvPr/>
          </p:nvSpPr>
          <p:spPr>
            <a:xfrm>
              <a:off x="8014507" y="2782923"/>
              <a:ext cx="16156" cy="69963"/>
            </a:xfrm>
            <a:custGeom>
              <a:avLst/>
              <a:gdLst/>
              <a:ahLst/>
              <a:cxnLst/>
              <a:rect l="0" t="0" r="0" b="0"/>
              <a:pathLst>
                <a:path w="16156" h="69963">
                  <a:moveTo>
                    <a:pt x="0" y="0"/>
                  </a:moveTo>
                  <a:lnTo>
                    <a:pt x="12380" y="4126"/>
                  </a:lnTo>
                  <a:lnTo>
                    <a:pt x="15163" y="7933"/>
                  </a:lnTo>
                  <a:lnTo>
                    <a:pt x="16155" y="13062"/>
                  </a:lnTo>
                  <a:lnTo>
                    <a:pt x="14763" y="50952"/>
                  </a:lnTo>
                  <a:lnTo>
                    <a:pt x="7773" y="6996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7E457460-D59C-40C3-8196-EA38D629A1BE}"/>
                </a:ext>
              </a:extLst>
            </p:cNvPr>
            <p:cNvSpPr/>
            <p:nvPr/>
          </p:nvSpPr>
          <p:spPr>
            <a:xfrm>
              <a:off x="8014507" y="2674093"/>
              <a:ext cx="7774" cy="31096"/>
            </a:xfrm>
            <a:custGeom>
              <a:avLst/>
              <a:gdLst/>
              <a:ahLst/>
              <a:cxnLst/>
              <a:rect l="0" t="0" r="0" b="0"/>
              <a:pathLst>
                <a:path w="7774" h="31096">
                  <a:moveTo>
                    <a:pt x="0" y="31095"/>
                  </a:moveTo>
                  <a:lnTo>
                    <a:pt x="863" y="9725"/>
                  </a:lnTo>
                  <a:lnTo>
                    <a:pt x="2303" y="6484"/>
                  </a:ln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6A2FD91-4CDA-4561-B59C-B83BD29442DE}"/>
                </a:ext>
              </a:extLst>
            </p:cNvPr>
            <p:cNvSpPr/>
            <p:nvPr/>
          </p:nvSpPr>
          <p:spPr>
            <a:xfrm>
              <a:off x="8084469" y="2720735"/>
              <a:ext cx="194151" cy="135490"/>
            </a:xfrm>
            <a:custGeom>
              <a:avLst/>
              <a:gdLst/>
              <a:ahLst/>
              <a:cxnLst/>
              <a:rect l="0" t="0" r="0" b="0"/>
              <a:pathLst>
                <a:path w="194151" h="135490">
                  <a:moveTo>
                    <a:pt x="0" y="0"/>
                  </a:moveTo>
                  <a:lnTo>
                    <a:pt x="11548" y="20345"/>
                  </a:lnTo>
                  <a:lnTo>
                    <a:pt x="28378" y="82770"/>
                  </a:lnTo>
                  <a:lnTo>
                    <a:pt x="41442" y="130595"/>
                  </a:lnTo>
                  <a:lnTo>
                    <a:pt x="44903" y="134568"/>
                  </a:lnTo>
                  <a:lnTo>
                    <a:pt x="48937" y="135489"/>
                  </a:lnTo>
                  <a:lnTo>
                    <a:pt x="53354" y="134376"/>
                  </a:lnTo>
                  <a:lnTo>
                    <a:pt x="62869" y="126229"/>
                  </a:lnTo>
                  <a:lnTo>
                    <a:pt x="104537" y="76800"/>
                  </a:lnTo>
                  <a:lnTo>
                    <a:pt x="118150" y="69258"/>
                  </a:lnTo>
                  <a:lnTo>
                    <a:pt x="125408" y="68629"/>
                  </a:lnTo>
                  <a:lnTo>
                    <a:pt x="167506" y="76194"/>
                  </a:lnTo>
                  <a:lnTo>
                    <a:pt x="182701" y="72444"/>
                  </a:lnTo>
                  <a:lnTo>
                    <a:pt x="189171" y="69025"/>
                  </a:lnTo>
                  <a:lnTo>
                    <a:pt x="192620" y="64155"/>
                  </a:lnTo>
                  <a:lnTo>
                    <a:pt x="194056" y="58317"/>
                  </a:lnTo>
                  <a:lnTo>
                    <a:pt x="194150" y="51834"/>
                  </a:lnTo>
                  <a:lnTo>
                    <a:pt x="191621" y="46648"/>
                  </a:lnTo>
                  <a:lnTo>
                    <a:pt x="181902" y="38582"/>
                  </a:lnTo>
                  <a:lnTo>
                    <a:pt x="168945" y="36725"/>
                  </a:lnTo>
                  <a:lnTo>
                    <a:pt x="161863" y="37439"/>
                  </a:lnTo>
                  <a:lnTo>
                    <a:pt x="149386" y="42839"/>
                  </a:lnTo>
                  <a:lnTo>
                    <a:pt x="143641" y="46697"/>
                  </a:lnTo>
                  <a:lnTo>
                    <a:pt x="139810" y="53588"/>
                  </a:lnTo>
                  <a:lnTo>
                    <a:pt x="135555" y="72761"/>
                  </a:lnTo>
                  <a:lnTo>
                    <a:pt x="137011" y="82193"/>
                  </a:lnTo>
                  <a:lnTo>
                    <a:pt x="145538" y="99582"/>
                  </a:lnTo>
                  <a:lnTo>
                    <a:pt x="171017" y="12437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8A78462-994A-4ED9-98F1-772A88AD93F7}"/>
                </a:ext>
              </a:extLst>
            </p:cNvPr>
            <p:cNvSpPr/>
            <p:nvPr/>
          </p:nvSpPr>
          <p:spPr>
            <a:xfrm>
              <a:off x="8606521" y="2758814"/>
              <a:ext cx="72863" cy="117392"/>
            </a:xfrm>
            <a:custGeom>
              <a:avLst/>
              <a:gdLst/>
              <a:ahLst/>
              <a:cxnLst/>
              <a:rect l="0" t="0" r="0" b="0"/>
              <a:pathLst>
                <a:path w="72863" h="117392">
                  <a:moveTo>
                    <a:pt x="68736" y="31882"/>
                  </a:moveTo>
                  <a:lnTo>
                    <a:pt x="72862" y="19502"/>
                  </a:lnTo>
                  <a:lnTo>
                    <a:pt x="70622" y="14128"/>
                  </a:lnTo>
                  <a:lnTo>
                    <a:pt x="58921" y="3550"/>
                  </a:lnTo>
                  <a:lnTo>
                    <a:pt x="42205" y="0"/>
                  </a:lnTo>
                  <a:lnTo>
                    <a:pt x="24123" y="2166"/>
                  </a:lnTo>
                  <a:lnTo>
                    <a:pt x="7449" y="8886"/>
                  </a:lnTo>
                  <a:lnTo>
                    <a:pt x="2829" y="13960"/>
                  </a:lnTo>
                  <a:lnTo>
                    <a:pt x="614" y="19934"/>
                  </a:lnTo>
                  <a:lnTo>
                    <a:pt x="0" y="26508"/>
                  </a:lnTo>
                  <a:lnTo>
                    <a:pt x="3926" y="38419"/>
                  </a:lnTo>
                  <a:lnTo>
                    <a:pt x="37843" y="81930"/>
                  </a:lnTo>
                  <a:lnTo>
                    <a:pt x="38306" y="95584"/>
                  </a:lnTo>
                  <a:lnTo>
                    <a:pt x="36357" y="101126"/>
                  </a:lnTo>
                  <a:lnTo>
                    <a:pt x="22094" y="11739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09870A0-7AD5-4EE5-ACAD-DC66EF83C6FC}"/>
                </a:ext>
              </a:extLst>
            </p:cNvPr>
            <p:cNvSpPr/>
            <p:nvPr/>
          </p:nvSpPr>
          <p:spPr>
            <a:xfrm>
              <a:off x="8729671" y="2789513"/>
              <a:ext cx="91243" cy="179975"/>
            </a:xfrm>
            <a:custGeom>
              <a:avLst/>
              <a:gdLst/>
              <a:ahLst/>
              <a:cxnLst/>
              <a:rect l="0" t="0" r="0" b="0"/>
              <a:pathLst>
                <a:path w="91243" h="179975">
                  <a:moveTo>
                    <a:pt x="0" y="8957"/>
                  </a:moveTo>
                  <a:lnTo>
                    <a:pt x="8957" y="0"/>
                  </a:lnTo>
                  <a:lnTo>
                    <a:pt x="5132" y="3824"/>
                  </a:lnTo>
                  <a:lnTo>
                    <a:pt x="4583" y="15889"/>
                  </a:lnTo>
                  <a:lnTo>
                    <a:pt x="8083" y="31040"/>
                  </a:lnTo>
                  <a:lnTo>
                    <a:pt x="15397" y="43531"/>
                  </a:lnTo>
                  <a:lnTo>
                    <a:pt x="29012" y="52539"/>
                  </a:lnTo>
                  <a:lnTo>
                    <a:pt x="37480" y="56150"/>
                  </a:lnTo>
                  <a:lnTo>
                    <a:pt x="44852" y="56830"/>
                  </a:lnTo>
                  <a:lnTo>
                    <a:pt x="57649" y="52978"/>
                  </a:lnTo>
                  <a:lnTo>
                    <a:pt x="74568" y="41098"/>
                  </a:lnTo>
                  <a:lnTo>
                    <a:pt x="86393" y="22511"/>
                  </a:lnTo>
                  <a:lnTo>
                    <a:pt x="88690" y="22311"/>
                  </a:lnTo>
                  <a:lnTo>
                    <a:pt x="91242" y="33606"/>
                  </a:lnTo>
                  <a:lnTo>
                    <a:pt x="82283" y="93982"/>
                  </a:lnTo>
                  <a:lnTo>
                    <a:pt x="79497" y="142387"/>
                  </a:lnTo>
                  <a:lnTo>
                    <a:pt x="85509" y="17997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FCEB907-FE04-4BA5-98A2-9DA0402D255D}"/>
                </a:ext>
              </a:extLst>
            </p:cNvPr>
            <p:cNvSpPr/>
            <p:nvPr/>
          </p:nvSpPr>
          <p:spPr>
            <a:xfrm>
              <a:off x="8904854" y="2782469"/>
              <a:ext cx="96891" cy="71740"/>
            </a:xfrm>
            <a:custGeom>
              <a:avLst/>
              <a:gdLst/>
              <a:ahLst/>
              <a:cxnLst/>
              <a:rect l="0" t="0" r="0" b="0"/>
              <a:pathLst>
                <a:path w="96891" h="71740">
                  <a:moveTo>
                    <a:pt x="11382" y="39321"/>
                  </a:moveTo>
                  <a:lnTo>
                    <a:pt x="15861" y="25886"/>
                  </a:lnTo>
                  <a:lnTo>
                    <a:pt x="788" y="71104"/>
                  </a:lnTo>
                  <a:lnTo>
                    <a:pt x="0" y="71739"/>
                  </a:lnTo>
                  <a:lnTo>
                    <a:pt x="7089" y="38813"/>
                  </a:lnTo>
                  <a:lnTo>
                    <a:pt x="18363" y="19977"/>
                  </a:lnTo>
                  <a:lnTo>
                    <a:pt x="36771" y="3455"/>
                  </a:lnTo>
                  <a:lnTo>
                    <a:pt x="43856" y="727"/>
                  </a:lnTo>
                  <a:lnTo>
                    <a:pt x="58636" y="0"/>
                  </a:lnTo>
                  <a:lnTo>
                    <a:pt x="65342" y="2742"/>
                  </a:lnTo>
                  <a:lnTo>
                    <a:pt x="77399" y="12699"/>
                  </a:lnTo>
                  <a:lnTo>
                    <a:pt x="96890" y="4709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5614AAA-DB73-4945-9118-61627005291B}"/>
                </a:ext>
              </a:extLst>
            </p:cNvPr>
            <p:cNvSpPr/>
            <p:nvPr/>
          </p:nvSpPr>
          <p:spPr>
            <a:xfrm>
              <a:off x="9056160" y="2705188"/>
              <a:ext cx="7774" cy="116603"/>
            </a:xfrm>
            <a:custGeom>
              <a:avLst/>
              <a:gdLst/>
              <a:ahLst/>
              <a:cxnLst/>
              <a:rect l="0" t="0" r="0" b="0"/>
              <a:pathLst>
                <a:path w="7774" h="116603">
                  <a:moveTo>
                    <a:pt x="0" y="0"/>
                  </a:moveTo>
                  <a:lnTo>
                    <a:pt x="6153" y="27671"/>
                  </a:lnTo>
                  <a:lnTo>
                    <a:pt x="7631" y="89740"/>
                  </a:lnTo>
                  <a:lnTo>
                    <a:pt x="7773" y="11660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05BD11A-58ED-48A5-A71C-A5DBF42ED24E}"/>
                </a:ext>
              </a:extLst>
            </p:cNvPr>
            <p:cNvSpPr/>
            <p:nvPr/>
          </p:nvSpPr>
          <p:spPr>
            <a:xfrm>
              <a:off x="9017291" y="2767376"/>
              <a:ext cx="85510" cy="38868"/>
            </a:xfrm>
            <a:custGeom>
              <a:avLst/>
              <a:gdLst/>
              <a:ahLst/>
              <a:cxnLst/>
              <a:rect l="0" t="0" r="0" b="0"/>
              <a:pathLst>
                <a:path w="85510" h="38868">
                  <a:moveTo>
                    <a:pt x="0" y="38867"/>
                  </a:moveTo>
                  <a:lnTo>
                    <a:pt x="8253" y="30614"/>
                  </a:lnTo>
                  <a:lnTo>
                    <a:pt x="67501" y="7855"/>
                  </a:lnTo>
                  <a:lnTo>
                    <a:pt x="85509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BB4AE7B-6372-4142-BF8F-04BD93F01D28}"/>
                </a:ext>
              </a:extLst>
            </p:cNvPr>
            <p:cNvSpPr/>
            <p:nvPr/>
          </p:nvSpPr>
          <p:spPr>
            <a:xfrm>
              <a:off x="9126717" y="2684842"/>
              <a:ext cx="219474" cy="194647"/>
            </a:xfrm>
            <a:custGeom>
              <a:avLst/>
              <a:gdLst/>
              <a:ahLst/>
              <a:cxnLst/>
              <a:rect l="0" t="0" r="0" b="0"/>
              <a:pathLst>
                <a:path w="219474" h="194647">
                  <a:moveTo>
                    <a:pt x="22725" y="12572"/>
                  </a:moveTo>
                  <a:lnTo>
                    <a:pt x="18598" y="192"/>
                  </a:lnTo>
                  <a:lnTo>
                    <a:pt x="17383" y="0"/>
                  </a:lnTo>
                  <a:lnTo>
                    <a:pt x="15271" y="37617"/>
                  </a:lnTo>
                  <a:lnTo>
                    <a:pt x="21146" y="92496"/>
                  </a:lnTo>
                  <a:lnTo>
                    <a:pt x="19954" y="125217"/>
                  </a:lnTo>
                  <a:lnTo>
                    <a:pt x="11813" y="159487"/>
                  </a:lnTo>
                  <a:lnTo>
                    <a:pt x="8540" y="163203"/>
                  </a:lnTo>
                  <a:lnTo>
                    <a:pt x="4630" y="163952"/>
                  </a:lnTo>
                  <a:lnTo>
                    <a:pt x="297" y="162725"/>
                  </a:lnTo>
                  <a:lnTo>
                    <a:pt x="0" y="159315"/>
                  </a:lnTo>
                  <a:lnTo>
                    <a:pt x="11097" y="143000"/>
                  </a:lnTo>
                  <a:lnTo>
                    <a:pt x="20725" y="132152"/>
                  </a:lnTo>
                  <a:lnTo>
                    <a:pt x="27437" y="129432"/>
                  </a:lnTo>
                  <a:lnTo>
                    <a:pt x="44108" y="128714"/>
                  </a:lnTo>
                  <a:lnTo>
                    <a:pt x="51664" y="131458"/>
                  </a:lnTo>
                  <a:lnTo>
                    <a:pt x="64665" y="141418"/>
                  </a:lnTo>
                  <a:lnTo>
                    <a:pt x="90991" y="183982"/>
                  </a:lnTo>
                  <a:lnTo>
                    <a:pt x="97602" y="189033"/>
                  </a:lnTo>
                  <a:lnTo>
                    <a:pt x="114161" y="194646"/>
                  </a:lnTo>
                  <a:lnTo>
                    <a:pt x="142908" y="193680"/>
                  </a:lnTo>
                  <a:lnTo>
                    <a:pt x="169180" y="183796"/>
                  </a:lnTo>
                  <a:lnTo>
                    <a:pt x="189248" y="169927"/>
                  </a:lnTo>
                  <a:lnTo>
                    <a:pt x="206134" y="150751"/>
                  </a:lnTo>
                  <a:lnTo>
                    <a:pt x="217951" y="128658"/>
                  </a:lnTo>
                  <a:lnTo>
                    <a:pt x="219473" y="113398"/>
                  </a:lnTo>
                  <a:lnTo>
                    <a:pt x="218669" y="105701"/>
                  </a:lnTo>
                  <a:lnTo>
                    <a:pt x="215543" y="101434"/>
                  </a:lnTo>
                  <a:lnTo>
                    <a:pt x="210867" y="99452"/>
                  </a:lnTo>
                  <a:lnTo>
                    <a:pt x="205158" y="98995"/>
                  </a:lnTo>
                  <a:lnTo>
                    <a:pt x="199625" y="102145"/>
                  </a:lnTo>
                  <a:lnTo>
                    <a:pt x="188871" y="114858"/>
                  </a:lnTo>
                  <a:lnTo>
                    <a:pt x="177232" y="137313"/>
                  </a:lnTo>
                  <a:lnTo>
                    <a:pt x="175752" y="152657"/>
                  </a:lnTo>
                  <a:lnTo>
                    <a:pt x="178195" y="17581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2D51DB6-C46A-436F-8C2E-194CE8F14036}"/>
                </a:ext>
              </a:extLst>
            </p:cNvPr>
            <p:cNvSpPr/>
            <p:nvPr/>
          </p:nvSpPr>
          <p:spPr>
            <a:xfrm>
              <a:off x="9416562" y="2777454"/>
              <a:ext cx="86192" cy="98752"/>
            </a:xfrm>
            <a:custGeom>
              <a:avLst/>
              <a:gdLst/>
              <a:ahLst/>
              <a:cxnLst/>
              <a:rect l="0" t="0" r="0" b="0"/>
              <a:pathLst>
                <a:path w="86192" h="98752">
                  <a:moveTo>
                    <a:pt x="74915" y="13242"/>
                  </a:moveTo>
                  <a:lnTo>
                    <a:pt x="66661" y="4989"/>
                  </a:lnTo>
                  <a:lnTo>
                    <a:pt x="53396" y="937"/>
                  </a:lnTo>
                  <a:lnTo>
                    <a:pt x="36849" y="0"/>
                  </a:lnTo>
                  <a:lnTo>
                    <a:pt x="20857" y="2462"/>
                  </a:lnTo>
                  <a:lnTo>
                    <a:pt x="7415" y="8739"/>
                  </a:lnTo>
                  <a:lnTo>
                    <a:pt x="1412" y="12831"/>
                  </a:lnTo>
                  <a:lnTo>
                    <a:pt x="0" y="18151"/>
                  </a:lnTo>
                  <a:lnTo>
                    <a:pt x="1651" y="24288"/>
                  </a:lnTo>
                  <a:lnTo>
                    <a:pt x="5344" y="30971"/>
                  </a:lnTo>
                  <a:lnTo>
                    <a:pt x="18659" y="40699"/>
                  </a:lnTo>
                  <a:lnTo>
                    <a:pt x="36093" y="47039"/>
                  </a:lnTo>
                  <a:lnTo>
                    <a:pt x="81500" y="55569"/>
                  </a:lnTo>
                  <a:lnTo>
                    <a:pt x="85351" y="58735"/>
                  </a:lnTo>
                  <a:lnTo>
                    <a:pt x="86191" y="62572"/>
                  </a:lnTo>
                  <a:lnTo>
                    <a:pt x="85023" y="66859"/>
                  </a:lnTo>
                  <a:lnTo>
                    <a:pt x="75126" y="81144"/>
                  </a:lnTo>
                  <a:lnTo>
                    <a:pt x="43821" y="9875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66EB97B-8DFC-4428-9EC0-42B68218C9E9}"/>
                </a:ext>
              </a:extLst>
            </p:cNvPr>
            <p:cNvSpPr/>
            <p:nvPr/>
          </p:nvSpPr>
          <p:spPr>
            <a:xfrm>
              <a:off x="9623627" y="2814017"/>
              <a:ext cx="23322" cy="54416"/>
            </a:xfrm>
            <a:custGeom>
              <a:avLst/>
              <a:gdLst/>
              <a:ahLst/>
              <a:cxnLst/>
              <a:rect l="0" t="0" r="0" b="0"/>
              <a:pathLst>
                <a:path w="23322" h="54416">
                  <a:moveTo>
                    <a:pt x="0" y="0"/>
                  </a:moveTo>
                  <a:lnTo>
                    <a:pt x="12379" y="4126"/>
                  </a:lnTo>
                  <a:lnTo>
                    <a:pt x="15163" y="7933"/>
                  </a:lnTo>
                  <a:lnTo>
                    <a:pt x="16154" y="13062"/>
                  </a:lnTo>
                  <a:lnTo>
                    <a:pt x="16681" y="25671"/>
                  </a:lnTo>
                  <a:lnTo>
                    <a:pt x="23321" y="5441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37774C3-9BEA-4452-84C3-9A7A5155426E}"/>
                </a:ext>
              </a:extLst>
            </p:cNvPr>
            <p:cNvSpPr/>
            <p:nvPr/>
          </p:nvSpPr>
          <p:spPr>
            <a:xfrm>
              <a:off x="9678042" y="2697414"/>
              <a:ext cx="46641" cy="38869"/>
            </a:xfrm>
            <a:custGeom>
              <a:avLst/>
              <a:gdLst/>
              <a:ahLst/>
              <a:cxnLst/>
              <a:rect l="0" t="0" r="0" b="0"/>
              <a:pathLst>
                <a:path w="46641" h="38869">
                  <a:moveTo>
                    <a:pt x="0" y="38868"/>
                  </a:moveTo>
                  <a:lnTo>
                    <a:pt x="4126" y="22361"/>
                  </a:lnTo>
                  <a:lnTo>
                    <a:pt x="13062" y="9650"/>
                  </a:lnTo>
                  <a:lnTo>
                    <a:pt x="19072" y="3842"/>
                  </a:lnTo>
                  <a:lnTo>
                    <a:pt x="24807" y="834"/>
                  </a:lnTo>
                  <a:lnTo>
                    <a:pt x="4664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30D1247-7DCC-48F6-9C44-45D72D050232}"/>
                </a:ext>
              </a:extLst>
            </p:cNvPr>
            <p:cNvSpPr/>
            <p:nvPr/>
          </p:nvSpPr>
          <p:spPr>
            <a:xfrm>
              <a:off x="9717268" y="2744055"/>
              <a:ext cx="108471" cy="93283"/>
            </a:xfrm>
            <a:custGeom>
              <a:avLst/>
              <a:gdLst/>
              <a:ahLst/>
              <a:cxnLst/>
              <a:rect l="0" t="0" r="0" b="0"/>
              <a:pathLst>
                <a:path w="108471" h="93283">
                  <a:moveTo>
                    <a:pt x="69603" y="0"/>
                  </a:moveTo>
                  <a:lnTo>
                    <a:pt x="37144" y="14947"/>
                  </a:lnTo>
                  <a:lnTo>
                    <a:pt x="14783" y="29093"/>
                  </a:lnTo>
                  <a:lnTo>
                    <a:pt x="4067" y="41433"/>
                  </a:lnTo>
                  <a:lnTo>
                    <a:pt x="0" y="48351"/>
                  </a:lnTo>
                  <a:lnTo>
                    <a:pt x="744" y="53828"/>
                  </a:lnTo>
                  <a:lnTo>
                    <a:pt x="4696" y="58342"/>
                  </a:lnTo>
                  <a:lnTo>
                    <a:pt x="19163" y="65661"/>
                  </a:lnTo>
                  <a:lnTo>
                    <a:pt x="61335" y="75094"/>
                  </a:lnTo>
                  <a:lnTo>
                    <a:pt x="80611" y="78289"/>
                  </a:lnTo>
                  <a:lnTo>
                    <a:pt x="108470" y="9328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9AA37D5-AD5B-451D-9BA0-69E3CE4EA5BB}"/>
              </a:ext>
            </a:extLst>
          </p:cNvPr>
          <p:cNvCxnSpPr/>
          <p:nvPr/>
        </p:nvCxnSpPr>
        <p:spPr>
          <a:xfrm>
            <a:off x="54415" y="3132731"/>
            <a:ext cx="10105585" cy="0"/>
          </a:xfrm>
          <a:prstGeom prst="line">
            <a:avLst/>
          </a:prstGeom>
          <a:ln w="12700" cap="flat" cmpd="sng" algn="ctr">
            <a:solidFill>
              <a:srgbClr val="00FF00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2AEA0110-F618-4E6D-920F-BB2D20411DDE}"/>
              </a:ext>
            </a:extLst>
          </p:cNvPr>
          <p:cNvSpPr/>
          <p:nvPr/>
        </p:nvSpPr>
        <p:spPr>
          <a:xfrm>
            <a:off x="107200" y="3333728"/>
            <a:ext cx="149327" cy="187432"/>
          </a:xfrm>
          <a:custGeom>
            <a:avLst/>
            <a:gdLst/>
            <a:ahLst/>
            <a:cxnLst/>
            <a:rect l="0" t="0" r="0" b="0"/>
            <a:pathLst>
              <a:path w="149327" h="187432">
                <a:moveTo>
                  <a:pt x="149326" y="4127"/>
                </a:moveTo>
                <a:lnTo>
                  <a:pt x="136946" y="0"/>
                </a:lnTo>
                <a:lnTo>
                  <a:pt x="104487" y="1561"/>
                </a:lnTo>
                <a:lnTo>
                  <a:pt x="70302" y="11620"/>
                </a:lnTo>
                <a:lnTo>
                  <a:pt x="40210" y="30495"/>
                </a:lnTo>
                <a:lnTo>
                  <a:pt x="12298" y="60138"/>
                </a:lnTo>
                <a:lnTo>
                  <a:pt x="664" y="82336"/>
                </a:lnTo>
                <a:lnTo>
                  <a:pt x="0" y="113576"/>
                </a:lnTo>
                <a:lnTo>
                  <a:pt x="5273" y="141932"/>
                </a:lnTo>
                <a:lnTo>
                  <a:pt x="16433" y="162617"/>
                </a:lnTo>
                <a:lnTo>
                  <a:pt x="43060" y="179687"/>
                </a:lnTo>
                <a:lnTo>
                  <a:pt x="86554" y="187431"/>
                </a:lnTo>
                <a:lnTo>
                  <a:pt x="141553" y="182919"/>
                </a:lnTo>
              </a:path>
            </a:pathLst>
          </a:custGeom>
          <a:ln w="12700" cap="flat" cmpd="sng" algn="ctr">
            <a:solidFill>
              <a:srgbClr val="FFB6C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0CF3E12-2002-4108-97B1-F4127C9132A1}"/>
              </a:ext>
            </a:extLst>
          </p:cNvPr>
          <p:cNvGrpSpPr/>
          <p:nvPr/>
        </p:nvGrpSpPr>
        <p:grpSpPr>
          <a:xfrm>
            <a:off x="324383" y="3245213"/>
            <a:ext cx="1028212" cy="240340"/>
            <a:chOff x="324383" y="3245213"/>
            <a:chExt cx="1028212" cy="240340"/>
          </a:xfrm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E872F559-FE67-4AD3-9A04-2DA98797F858}"/>
                </a:ext>
              </a:extLst>
            </p:cNvPr>
            <p:cNvSpPr/>
            <p:nvPr/>
          </p:nvSpPr>
          <p:spPr>
            <a:xfrm>
              <a:off x="324383" y="3315375"/>
              <a:ext cx="165350" cy="169505"/>
            </a:xfrm>
            <a:custGeom>
              <a:avLst/>
              <a:gdLst/>
              <a:ahLst/>
              <a:cxnLst/>
              <a:rect l="0" t="0" r="0" b="0"/>
              <a:pathLst>
                <a:path w="165350" h="169505">
                  <a:moveTo>
                    <a:pt x="79840" y="61348"/>
                  </a:moveTo>
                  <a:lnTo>
                    <a:pt x="90660" y="28889"/>
                  </a:lnTo>
                  <a:lnTo>
                    <a:pt x="90983" y="14100"/>
                  </a:lnTo>
                  <a:lnTo>
                    <a:pt x="89860" y="6529"/>
                  </a:lnTo>
                  <a:lnTo>
                    <a:pt x="86520" y="2345"/>
                  </a:lnTo>
                  <a:lnTo>
                    <a:pt x="81702" y="420"/>
                  </a:lnTo>
                  <a:lnTo>
                    <a:pt x="75899" y="0"/>
                  </a:lnTo>
                  <a:lnTo>
                    <a:pt x="62542" y="6442"/>
                  </a:lnTo>
                  <a:lnTo>
                    <a:pt x="20596" y="43181"/>
                  </a:lnTo>
                  <a:lnTo>
                    <a:pt x="8927" y="62875"/>
                  </a:lnTo>
                  <a:lnTo>
                    <a:pt x="0" y="93375"/>
                  </a:lnTo>
                  <a:lnTo>
                    <a:pt x="1457" y="115025"/>
                  </a:lnTo>
                  <a:lnTo>
                    <a:pt x="4265" y="125636"/>
                  </a:lnTo>
                  <a:lnTo>
                    <a:pt x="10455" y="134437"/>
                  </a:lnTo>
                  <a:lnTo>
                    <a:pt x="38072" y="154214"/>
                  </a:lnTo>
                  <a:lnTo>
                    <a:pt x="64298" y="165063"/>
                  </a:lnTo>
                  <a:lnTo>
                    <a:pt x="122121" y="169504"/>
                  </a:lnTo>
                  <a:lnTo>
                    <a:pt x="165349" y="16240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8741955-3488-4BDF-9FCF-9477773AE8A5}"/>
                </a:ext>
              </a:extLst>
            </p:cNvPr>
            <p:cNvSpPr/>
            <p:nvPr/>
          </p:nvSpPr>
          <p:spPr>
            <a:xfrm>
              <a:off x="513053" y="3306761"/>
              <a:ext cx="38868" cy="178792"/>
            </a:xfrm>
            <a:custGeom>
              <a:avLst/>
              <a:gdLst/>
              <a:ahLst/>
              <a:cxnLst/>
              <a:rect l="0" t="0" r="0" b="0"/>
              <a:pathLst>
                <a:path w="38868" h="178792">
                  <a:moveTo>
                    <a:pt x="0" y="0"/>
                  </a:moveTo>
                  <a:lnTo>
                    <a:pt x="7917" y="59243"/>
                  </a:lnTo>
                  <a:lnTo>
                    <a:pt x="18498" y="117954"/>
                  </a:lnTo>
                  <a:lnTo>
                    <a:pt x="38867" y="17879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AF9CBB4-82A4-4904-8E53-88FF7219221D}"/>
                </a:ext>
              </a:extLst>
            </p:cNvPr>
            <p:cNvSpPr/>
            <p:nvPr/>
          </p:nvSpPr>
          <p:spPr>
            <a:xfrm>
              <a:off x="574240" y="3324420"/>
              <a:ext cx="109831" cy="145586"/>
            </a:xfrm>
            <a:custGeom>
              <a:avLst/>
              <a:gdLst/>
              <a:ahLst/>
              <a:cxnLst/>
              <a:rect l="0" t="0" r="0" b="0"/>
              <a:pathLst>
                <a:path w="109831" h="145586">
                  <a:moveTo>
                    <a:pt x="32095" y="13435"/>
                  </a:moveTo>
                  <a:lnTo>
                    <a:pt x="40349" y="1055"/>
                  </a:lnTo>
                  <a:lnTo>
                    <a:pt x="41916" y="0"/>
                  </a:lnTo>
                  <a:lnTo>
                    <a:pt x="42097" y="1887"/>
                  </a:lnTo>
                  <a:lnTo>
                    <a:pt x="39132" y="10894"/>
                  </a:lnTo>
                  <a:lnTo>
                    <a:pt x="26886" y="29669"/>
                  </a:lnTo>
                  <a:lnTo>
                    <a:pt x="8959" y="47421"/>
                  </a:lnTo>
                  <a:lnTo>
                    <a:pt x="795" y="61361"/>
                  </a:lnTo>
                  <a:lnTo>
                    <a:pt x="0" y="67843"/>
                  </a:lnTo>
                  <a:lnTo>
                    <a:pt x="3723" y="79651"/>
                  </a:lnTo>
                  <a:lnTo>
                    <a:pt x="15531" y="96011"/>
                  </a:lnTo>
                  <a:lnTo>
                    <a:pt x="29628" y="104262"/>
                  </a:lnTo>
                  <a:lnTo>
                    <a:pt x="92460" y="138883"/>
                  </a:lnTo>
                  <a:lnTo>
                    <a:pt x="109830" y="14558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9167D8D-D204-466B-8762-33D8F05086DE}"/>
                </a:ext>
              </a:extLst>
            </p:cNvPr>
            <p:cNvSpPr/>
            <p:nvPr/>
          </p:nvSpPr>
          <p:spPr>
            <a:xfrm>
              <a:off x="785126" y="3368949"/>
              <a:ext cx="77737" cy="6155"/>
            </a:xfrm>
            <a:custGeom>
              <a:avLst/>
              <a:gdLst/>
              <a:ahLst/>
              <a:cxnLst/>
              <a:rect l="0" t="0" r="0" b="0"/>
              <a:pathLst>
                <a:path w="77737" h="6155">
                  <a:moveTo>
                    <a:pt x="0" y="0"/>
                  </a:moveTo>
                  <a:lnTo>
                    <a:pt x="27671" y="6154"/>
                  </a:lnTo>
                  <a:lnTo>
                    <a:pt x="53401" y="4991"/>
                  </a:lnTo>
                  <a:lnTo>
                    <a:pt x="77736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079643F-4ED7-44F5-B1F3-E56FEC027BD8}"/>
                </a:ext>
              </a:extLst>
            </p:cNvPr>
            <p:cNvSpPr/>
            <p:nvPr/>
          </p:nvSpPr>
          <p:spPr>
            <a:xfrm>
              <a:off x="946323" y="3259054"/>
              <a:ext cx="130594" cy="188420"/>
            </a:xfrm>
            <a:custGeom>
              <a:avLst/>
              <a:gdLst/>
              <a:ahLst/>
              <a:cxnLst/>
              <a:rect l="0" t="0" r="0" b="0"/>
              <a:pathLst>
                <a:path w="130594" h="188420">
                  <a:moveTo>
                    <a:pt x="9821" y="47707"/>
                  </a:moveTo>
                  <a:lnTo>
                    <a:pt x="1568" y="55961"/>
                  </a:lnTo>
                  <a:lnTo>
                    <a:pt x="0" y="61846"/>
                  </a:lnTo>
                  <a:lnTo>
                    <a:pt x="1921" y="85774"/>
                  </a:lnTo>
                  <a:lnTo>
                    <a:pt x="15220" y="139352"/>
                  </a:lnTo>
                  <a:lnTo>
                    <a:pt x="28842" y="188419"/>
                  </a:lnTo>
                  <a:lnTo>
                    <a:pt x="20444" y="136736"/>
                  </a:lnTo>
                  <a:lnTo>
                    <a:pt x="20461" y="80265"/>
                  </a:lnTo>
                  <a:lnTo>
                    <a:pt x="28520" y="42670"/>
                  </a:lnTo>
                  <a:lnTo>
                    <a:pt x="37998" y="23012"/>
                  </a:lnTo>
                  <a:lnTo>
                    <a:pt x="50847" y="11396"/>
                  </a:lnTo>
                  <a:lnTo>
                    <a:pt x="76775" y="0"/>
                  </a:lnTo>
                  <a:lnTo>
                    <a:pt x="93993" y="880"/>
                  </a:lnTo>
                  <a:lnTo>
                    <a:pt x="109419" y="7030"/>
                  </a:lnTo>
                  <a:lnTo>
                    <a:pt x="122033" y="15521"/>
                  </a:lnTo>
                  <a:lnTo>
                    <a:pt x="128791" y="31963"/>
                  </a:lnTo>
                  <a:lnTo>
                    <a:pt x="130593" y="42393"/>
                  </a:lnTo>
                  <a:lnTo>
                    <a:pt x="127989" y="60893"/>
                  </a:lnTo>
                  <a:lnTo>
                    <a:pt x="120210" y="76888"/>
                  </a:lnTo>
                  <a:lnTo>
                    <a:pt x="108115" y="89756"/>
                  </a:lnTo>
                  <a:lnTo>
                    <a:pt x="72009" y="10989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80577DB-24CC-47A5-A0F0-BED789854219}"/>
                </a:ext>
              </a:extLst>
            </p:cNvPr>
            <p:cNvSpPr/>
            <p:nvPr/>
          </p:nvSpPr>
          <p:spPr>
            <a:xfrm>
              <a:off x="1212670" y="3245213"/>
              <a:ext cx="139925" cy="218963"/>
            </a:xfrm>
            <a:custGeom>
              <a:avLst/>
              <a:gdLst/>
              <a:ahLst/>
              <a:cxnLst/>
              <a:rect l="0" t="0" r="0" b="0"/>
              <a:pathLst>
                <a:path w="139925" h="218963">
                  <a:moveTo>
                    <a:pt x="0" y="14907"/>
                  </a:moveTo>
                  <a:lnTo>
                    <a:pt x="8254" y="6654"/>
                  </a:lnTo>
                  <a:lnTo>
                    <a:pt x="21519" y="2602"/>
                  </a:lnTo>
                  <a:lnTo>
                    <a:pt x="62312" y="0"/>
                  </a:lnTo>
                  <a:lnTo>
                    <a:pt x="82109" y="4251"/>
                  </a:lnTo>
                  <a:lnTo>
                    <a:pt x="91016" y="7803"/>
                  </a:lnTo>
                  <a:lnTo>
                    <a:pt x="96954" y="13626"/>
                  </a:lnTo>
                  <a:lnTo>
                    <a:pt x="103552" y="29309"/>
                  </a:lnTo>
                  <a:lnTo>
                    <a:pt x="101877" y="47796"/>
                  </a:lnTo>
                  <a:lnTo>
                    <a:pt x="75796" y="105995"/>
                  </a:lnTo>
                  <a:lnTo>
                    <a:pt x="53168" y="165082"/>
                  </a:lnTo>
                  <a:lnTo>
                    <a:pt x="51270" y="187026"/>
                  </a:lnTo>
                  <a:lnTo>
                    <a:pt x="56184" y="202537"/>
                  </a:lnTo>
                  <a:lnTo>
                    <a:pt x="61640" y="208228"/>
                  </a:lnTo>
                  <a:lnTo>
                    <a:pt x="76916" y="216855"/>
                  </a:lnTo>
                  <a:lnTo>
                    <a:pt x="92919" y="218962"/>
                  </a:lnTo>
                  <a:lnTo>
                    <a:pt x="107804" y="216155"/>
                  </a:lnTo>
                  <a:lnTo>
                    <a:pt x="129132" y="202581"/>
                  </a:lnTo>
                  <a:lnTo>
                    <a:pt x="139924" y="19369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59F6B7A-9FBF-497D-9588-99A06F36F8A9}"/>
                </a:ext>
              </a:extLst>
            </p:cNvPr>
            <p:cNvSpPr/>
            <p:nvPr/>
          </p:nvSpPr>
          <p:spPr>
            <a:xfrm>
              <a:off x="1219484" y="3330082"/>
              <a:ext cx="94243" cy="13964"/>
            </a:xfrm>
            <a:custGeom>
              <a:avLst/>
              <a:gdLst/>
              <a:ahLst/>
              <a:cxnLst/>
              <a:rect l="0" t="0" r="0" b="0"/>
              <a:pathLst>
                <a:path w="94243" h="13964">
                  <a:moveTo>
                    <a:pt x="16507" y="7773"/>
                  </a:moveTo>
                  <a:lnTo>
                    <a:pt x="0" y="11900"/>
                  </a:lnTo>
                  <a:lnTo>
                    <a:pt x="320" y="13115"/>
                  </a:lnTo>
                  <a:lnTo>
                    <a:pt x="24667" y="13963"/>
                  </a:lnTo>
                  <a:lnTo>
                    <a:pt x="86293" y="2059"/>
                  </a:lnTo>
                  <a:lnTo>
                    <a:pt x="94242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9DA4EC7-0B65-4755-8058-1B714A234FD5}"/>
              </a:ext>
            </a:extLst>
          </p:cNvPr>
          <p:cNvGrpSpPr/>
          <p:nvPr/>
        </p:nvGrpSpPr>
        <p:grpSpPr>
          <a:xfrm>
            <a:off x="2254323" y="3252462"/>
            <a:ext cx="1100614" cy="256412"/>
            <a:chOff x="2254323" y="3252462"/>
            <a:chExt cx="1100614" cy="256412"/>
          </a:xfrm>
        </p:grpSpPr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21591B8-82AA-4143-8143-8A4B385A4290}"/>
                </a:ext>
              </a:extLst>
            </p:cNvPr>
            <p:cNvSpPr/>
            <p:nvPr/>
          </p:nvSpPr>
          <p:spPr>
            <a:xfrm>
              <a:off x="2254323" y="3267894"/>
              <a:ext cx="46642" cy="194339"/>
            </a:xfrm>
            <a:custGeom>
              <a:avLst/>
              <a:gdLst/>
              <a:ahLst/>
              <a:cxnLst/>
              <a:rect l="0" t="0" r="0" b="0"/>
              <a:pathLst>
                <a:path w="46642" h="194339">
                  <a:moveTo>
                    <a:pt x="0" y="0"/>
                  </a:moveTo>
                  <a:lnTo>
                    <a:pt x="8254" y="12380"/>
                  </a:lnTo>
                  <a:lnTo>
                    <a:pt x="19034" y="69765"/>
                  </a:lnTo>
                  <a:lnTo>
                    <a:pt x="28680" y="124145"/>
                  </a:lnTo>
                  <a:lnTo>
                    <a:pt x="44348" y="186429"/>
                  </a:lnTo>
                  <a:lnTo>
                    <a:pt x="46641" y="19433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A72876C-EB1B-4C71-A129-677898B2B1D9}"/>
                </a:ext>
              </a:extLst>
            </p:cNvPr>
            <p:cNvSpPr/>
            <p:nvPr/>
          </p:nvSpPr>
          <p:spPr>
            <a:xfrm>
              <a:off x="2339832" y="3384497"/>
              <a:ext cx="116604" cy="77736"/>
            </a:xfrm>
            <a:custGeom>
              <a:avLst/>
              <a:gdLst/>
              <a:ahLst/>
              <a:cxnLst/>
              <a:rect l="0" t="0" r="0" b="0"/>
              <a:pathLst>
                <a:path w="116604" h="77736">
                  <a:moveTo>
                    <a:pt x="0" y="0"/>
                  </a:moveTo>
                  <a:lnTo>
                    <a:pt x="8253" y="8253"/>
                  </a:lnTo>
                  <a:lnTo>
                    <a:pt x="17512" y="29892"/>
                  </a:lnTo>
                  <a:lnTo>
                    <a:pt x="23037" y="62111"/>
                  </a:lnTo>
                  <a:lnTo>
                    <a:pt x="24859" y="62136"/>
                  </a:lnTo>
                  <a:lnTo>
                    <a:pt x="29186" y="55255"/>
                  </a:lnTo>
                  <a:lnTo>
                    <a:pt x="41306" y="32028"/>
                  </a:lnTo>
                  <a:lnTo>
                    <a:pt x="60078" y="10548"/>
                  </a:lnTo>
                  <a:lnTo>
                    <a:pt x="65964" y="7896"/>
                  </a:lnTo>
                  <a:lnTo>
                    <a:pt x="79413" y="7252"/>
                  </a:lnTo>
                  <a:lnTo>
                    <a:pt x="84900" y="10017"/>
                  </a:lnTo>
                  <a:lnTo>
                    <a:pt x="93300" y="19999"/>
                  </a:lnTo>
                  <a:lnTo>
                    <a:pt x="116603" y="7773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689D262-5E86-44EB-903B-29F3F6767F8B}"/>
                </a:ext>
              </a:extLst>
            </p:cNvPr>
            <p:cNvSpPr/>
            <p:nvPr/>
          </p:nvSpPr>
          <p:spPr>
            <a:xfrm>
              <a:off x="2557490" y="3283441"/>
              <a:ext cx="23322" cy="178792"/>
            </a:xfrm>
            <a:custGeom>
              <a:avLst/>
              <a:gdLst/>
              <a:ahLst/>
              <a:cxnLst/>
              <a:rect l="0" t="0" r="0" b="0"/>
              <a:pathLst>
                <a:path w="23322" h="178792">
                  <a:moveTo>
                    <a:pt x="0" y="0"/>
                  </a:moveTo>
                  <a:lnTo>
                    <a:pt x="6153" y="27671"/>
                  </a:lnTo>
                  <a:lnTo>
                    <a:pt x="16088" y="88194"/>
                  </a:lnTo>
                  <a:lnTo>
                    <a:pt x="22369" y="148050"/>
                  </a:lnTo>
                  <a:lnTo>
                    <a:pt x="23321" y="17879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A9E9E29-B02A-41B0-B347-D7F94F752B5F}"/>
                </a:ext>
              </a:extLst>
            </p:cNvPr>
            <p:cNvSpPr/>
            <p:nvPr/>
          </p:nvSpPr>
          <p:spPr>
            <a:xfrm>
              <a:off x="2541943" y="3368949"/>
              <a:ext cx="69963" cy="38869"/>
            </a:xfrm>
            <a:custGeom>
              <a:avLst/>
              <a:gdLst/>
              <a:ahLst/>
              <a:cxnLst/>
              <a:rect l="0" t="0" r="0" b="0"/>
              <a:pathLst>
                <a:path w="69963" h="38869">
                  <a:moveTo>
                    <a:pt x="0" y="38868"/>
                  </a:moveTo>
                  <a:lnTo>
                    <a:pt x="25766" y="17229"/>
                  </a:lnTo>
                  <a:lnTo>
                    <a:pt x="69962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0EB6CEE7-D6B2-4381-B576-8CD0207A80E1}"/>
                </a:ext>
              </a:extLst>
            </p:cNvPr>
            <p:cNvSpPr/>
            <p:nvPr/>
          </p:nvSpPr>
          <p:spPr>
            <a:xfrm>
              <a:off x="2652860" y="3359452"/>
              <a:ext cx="202289" cy="149422"/>
            </a:xfrm>
            <a:custGeom>
              <a:avLst/>
              <a:gdLst/>
              <a:ahLst/>
              <a:cxnLst/>
              <a:rect l="0" t="0" r="0" b="0"/>
              <a:pathLst>
                <a:path w="202289" h="149422">
                  <a:moveTo>
                    <a:pt x="29007" y="17271"/>
                  </a:moveTo>
                  <a:lnTo>
                    <a:pt x="37260" y="25525"/>
                  </a:lnTo>
                  <a:lnTo>
                    <a:pt x="50526" y="29577"/>
                  </a:lnTo>
                  <a:lnTo>
                    <a:pt x="58900" y="30657"/>
                  </a:lnTo>
                  <a:lnTo>
                    <a:pt x="63619" y="27922"/>
                  </a:lnTo>
                  <a:lnTo>
                    <a:pt x="65901" y="22645"/>
                  </a:lnTo>
                  <a:lnTo>
                    <a:pt x="66559" y="15671"/>
                  </a:lnTo>
                  <a:lnTo>
                    <a:pt x="64406" y="10158"/>
                  </a:lnTo>
                  <a:lnTo>
                    <a:pt x="55105" y="1730"/>
                  </a:lnTo>
                  <a:lnTo>
                    <a:pt x="48997" y="0"/>
                  </a:lnTo>
                  <a:lnTo>
                    <a:pt x="35300" y="382"/>
                  </a:lnTo>
                  <a:lnTo>
                    <a:pt x="22879" y="5734"/>
                  </a:lnTo>
                  <a:lnTo>
                    <a:pt x="17148" y="9580"/>
                  </a:lnTo>
                  <a:lnTo>
                    <a:pt x="8477" y="20763"/>
                  </a:lnTo>
                  <a:lnTo>
                    <a:pt x="2608" y="35234"/>
                  </a:lnTo>
                  <a:lnTo>
                    <a:pt x="0" y="53182"/>
                  </a:lnTo>
                  <a:lnTo>
                    <a:pt x="3623" y="61941"/>
                  </a:lnTo>
                  <a:lnTo>
                    <a:pt x="19164" y="78583"/>
                  </a:lnTo>
                  <a:lnTo>
                    <a:pt x="38164" y="87707"/>
                  </a:lnTo>
                  <a:lnTo>
                    <a:pt x="48068" y="90140"/>
                  </a:lnTo>
                  <a:lnTo>
                    <a:pt x="68285" y="88237"/>
                  </a:lnTo>
                  <a:lnTo>
                    <a:pt x="109414" y="72939"/>
                  </a:lnTo>
                  <a:lnTo>
                    <a:pt x="136325" y="54207"/>
                  </a:lnTo>
                  <a:lnTo>
                    <a:pt x="148105" y="37430"/>
                  </a:lnTo>
                  <a:lnTo>
                    <a:pt x="162706" y="2635"/>
                  </a:lnTo>
                  <a:lnTo>
                    <a:pt x="165644" y="1468"/>
                  </a:lnTo>
                  <a:lnTo>
                    <a:pt x="168467" y="5008"/>
                  </a:lnTo>
                  <a:lnTo>
                    <a:pt x="193735" y="63024"/>
                  </a:lnTo>
                  <a:lnTo>
                    <a:pt x="202288" y="86970"/>
                  </a:lnTo>
                  <a:lnTo>
                    <a:pt x="202039" y="114602"/>
                  </a:lnTo>
                  <a:lnTo>
                    <a:pt x="196313" y="129915"/>
                  </a:lnTo>
                  <a:lnTo>
                    <a:pt x="188874" y="140752"/>
                  </a:lnTo>
                  <a:lnTo>
                    <a:pt x="176704" y="14942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06C7661-7F0E-4AAB-819C-3A3AAC7A7CD2}"/>
                </a:ext>
              </a:extLst>
            </p:cNvPr>
            <p:cNvSpPr/>
            <p:nvPr/>
          </p:nvSpPr>
          <p:spPr>
            <a:xfrm>
              <a:off x="2852885" y="3252462"/>
              <a:ext cx="116603" cy="170903"/>
            </a:xfrm>
            <a:custGeom>
              <a:avLst/>
              <a:gdLst/>
              <a:ahLst/>
              <a:cxnLst/>
              <a:rect l="0" t="0" r="0" b="0"/>
              <a:pathLst>
                <a:path w="116603" h="170903">
                  <a:moveTo>
                    <a:pt x="0" y="46526"/>
                  </a:moveTo>
                  <a:lnTo>
                    <a:pt x="18617" y="18087"/>
                  </a:lnTo>
                  <a:lnTo>
                    <a:pt x="32458" y="4807"/>
                  </a:lnTo>
                  <a:lnTo>
                    <a:pt x="40641" y="1439"/>
                  </a:lnTo>
                  <a:lnTo>
                    <a:pt x="58945" y="0"/>
                  </a:lnTo>
                  <a:lnTo>
                    <a:pt x="66072" y="3416"/>
                  </a:lnTo>
                  <a:lnTo>
                    <a:pt x="76294" y="16425"/>
                  </a:lnTo>
                  <a:lnTo>
                    <a:pt x="92751" y="59037"/>
                  </a:lnTo>
                  <a:lnTo>
                    <a:pt x="108782" y="115538"/>
                  </a:lnTo>
                  <a:lnTo>
                    <a:pt x="114285" y="141830"/>
                  </a:lnTo>
                  <a:lnTo>
                    <a:pt x="116602" y="17090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31EF61D-F750-4BF1-9D05-11DF24457433}"/>
                </a:ext>
              </a:extLst>
            </p:cNvPr>
            <p:cNvSpPr/>
            <p:nvPr/>
          </p:nvSpPr>
          <p:spPr>
            <a:xfrm>
              <a:off x="2915073" y="3358545"/>
              <a:ext cx="155471" cy="80367"/>
            </a:xfrm>
            <a:custGeom>
              <a:avLst/>
              <a:gdLst/>
              <a:ahLst/>
              <a:cxnLst/>
              <a:rect l="0" t="0" r="0" b="0"/>
              <a:pathLst>
                <a:path w="155471" h="80367">
                  <a:moveTo>
                    <a:pt x="0" y="25952"/>
                  </a:moveTo>
                  <a:lnTo>
                    <a:pt x="43278" y="21825"/>
                  </a:lnTo>
                  <a:lnTo>
                    <a:pt x="100859" y="5132"/>
                  </a:lnTo>
                  <a:lnTo>
                    <a:pt x="116515" y="0"/>
                  </a:lnTo>
                  <a:lnTo>
                    <a:pt x="122590" y="877"/>
                  </a:lnTo>
                  <a:lnTo>
                    <a:pt x="127504" y="4053"/>
                  </a:lnTo>
                  <a:lnTo>
                    <a:pt x="135268" y="15355"/>
                  </a:lnTo>
                  <a:lnTo>
                    <a:pt x="153046" y="67745"/>
                  </a:lnTo>
                  <a:lnTo>
                    <a:pt x="155470" y="8036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E02F5F3-AA8A-4549-B371-9AB23F584344}"/>
                </a:ext>
              </a:extLst>
            </p:cNvPr>
            <p:cNvSpPr/>
            <p:nvPr/>
          </p:nvSpPr>
          <p:spPr>
            <a:xfrm>
              <a:off x="3029447" y="3283441"/>
              <a:ext cx="10003" cy="31095"/>
            </a:xfrm>
            <a:custGeom>
              <a:avLst/>
              <a:gdLst/>
              <a:ahLst/>
              <a:cxnLst/>
              <a:rect l="0" t="0" r="0" b="0"/>
              <a:pathLst>
                <a:path w="10003" h="31095">
                  <a:moveTo>
                    <a:pt x="10002" y="31094"/>
                  </a:moveTo>
                  <a:lnTo>
                    <a:pt x="181" y="5246"/>
                  </a:lnTo>
                  <a:lnTo>
                    <a:pt x="0" y="2633"/>
                  </a:lnTo>
                  <a:lnTo>
                    <a:pt x="2229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81044-0FB7-4F06-AACB-26540A8B6F41}"/>
                </a:ext>
              </a:extLst>
            </p:cNvPr>
            <p:cNvSpPr/>
            <p:nvPr/>
          </p:nvSpPr>
          <p:spPr>
            <a:xfrm>
              <a:off x="3124958" y="3337855"/>
              <a:ext cx="229979" cy="124378"/>
            </a:xfrm>
            <a:custGeom>
              <a:avLst/>
              <a:gdLst/>
              <a:ahLst/>
              <a:cxnLst/>
              <a:rect l="0" t="0" r="0" b="0"/>
              <a:pathLst>
                <a:path w="229979" h="124378">
                  <a:moveTo>
                    <a:pt x="0" y="0"/>
                  </a:moveTo>
                  <a:lnTo>
                    <a:pt x="11548" y="13276"/>
                  </a:lnTo>
                  <a:lnTo>
                    <a:pt x="17512" y="25766"/>
                  </a:lnTo>
                  <a:lnTo>
                    <a:pt x="22811" y="80996"/>
                  </a:lnTo>
                  <a:lnTo>
                    <a:pt x="27698" y="109666"/>
                  </a:lnTo>
                  <a:lnTo>
                    <a:pt x="25842" y="102868"/>
                  </a:lnTo>
                  <a:lnTo>
                    <a:pt x="28194" y="83743"/>
                  </a:lnTo>
                  <a:lnTo>
                    <a:pt x="38488" y="61665"/>
                  </a:lnTo>
                  <a:lnTo>
                    <a:pt x="52479" y="42840"/>
                  </a:lnTo>
                  <a:lnTo>
                    <a:pt x="58307" y="40652"/>
                  </a:lnTo>
                  <a:lnTo>
                    <a:pt x="64783" y="40921"/>
                  </a:lnTo>
                  <a:lnTo>
                    <a:pt x="78025" y="45826"/>
                  </a:lnTo>
                  <a:lnTo>
                    <a:pt x="95192" y="59164"/>
                  </a:lnTo>
                  <a:lnTo>
                    <a:pt x="110355" y="79143"/>
                  </a:lnTo>
                  <a:lnTo>
                    <a:pt x="122429" y="100610"/>
                  </a:lnTo>
                  <a:lnTo>
                    <a:pt x="134740" y="112662"/>
                  </a:lnTo>
                  <a:lnTo>
                    <a:pt x="151151" y="119170"/>
                  </a:lnTo>
                  <a:lnTo>
                    <a:pt x="169098" y="121199"/>
                  </a:lnTo>
                  <a:lnTo>
                    <a:pt x="185712" y="119222"/>
                  </a:lnTo>
                  <a:lnTo>
                    <a:pt x="199430" y="110857"/>
                  </a:lnTo>
                  <a:lnTo>
                    <a:pt x="222311" y="84374"/>
                  </a:lnTo>
                  <a:lnTo>
                    <a:pt x="228364" y="67154"/>
                  </a:lnTo>
                  <a:lnTo>
                    <a:pt x="229978" y="57726"/>
                  </a:lnTo>
                  <a:lnTo>
                    <a:pt x="227165" y="42643"/>
                  </a:lnTo>
                  <a:lnTo>
                    <a:pt x="223996" y="36202"/>
                  </a:lnTo>
                  <a:lnTo>
                    <a:pt x="218429" y="33636"/>
                  </a:lnTo>
                  <a:lnTo>
                    <a:pt x="203030" y="35391"/>
                  </a:lnTo>
                  <a:lnTo>
                    <a:pt x="196678" y="39142"/>
                  </a:lnTo>
                  <a:lnTo>
                    <a:pt x="187317" y="50218"/>
                  </a:lnTo>
                  <a:lnTo>
                    <a:pt x="177190" y="75149"/>
                  </a:lnTo>
                  <a:lnTo>
                    <a:pt x="176065" y="92133"/>
                  </a:lnTo>
                  <a:lnTo>
                    <a:pt x="178443" y="106591"/>
                  </a:lnTo>
                  <a:lnTo>
                    <a:pt x="186565" y="12437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EFD1181D-8F8C-453E-BD40-D5052602097E}"/>
              </a:ext>
            </a:extLst>
          </p:cNvPr>
          <p:cNvGrpSpPr/>
          <p:nvPr/>
        </p:nvGrpSpPr>
        <p:grpSpPr>
          <a:xfrm>
            <a:off x="4239374" y="3289253"/>
            <a:ext cx="1254472" cy="235168"/>
            <a:chOff x="4239374" y="3289253"/>
            <a:chExt cx="1254472" cy="235168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858E248-DE96-4BE7-AC1C-5626106BCC8F}"/>
                </a:ext>
              </a:extLst>
            </p:cNvPr>
            <p:cNvSpPr/>
            <p:nvPr/>
          </p:nvSpPr>
          <p:spPr>
            <a:xfrm>
              <a:off x="4322081" y="3345629"/>
              <a:ext cx="23322" cy="178792"/>
            </a:xfrm>
            <a:custGeom>
              <a:avLst/>
              <a:gdLst/>
              <a:ahLst/>
              <a:cxnLst/>
              <a:rect l="0" t="0" r="0" b="0"/>
              <a:pathLst>
                <a:path w="23322" h="178792">
                  <a:moveTo>
                    <a:pt x="0" y="0"/>
                  </a:moveTo>
                  <a:lnTo>
                    <a:pt x="8456" y="50736"/>
                  </a:lnTo>
                  <a:lnTo>
                    <a:pt x="14146" y="109638"/>
                  </a:lnTo>
                  <a:lnTo>
                    <a:pt x="21516" y="159000"/>
                  </a:lnTo>
                  <a:lnTo>
                    <a:pt x="23321" y="17879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908BAD-1DD9-4130-ACA8-FE3DE05FC37B}"/>
                </a:ext>
              </a:extLst>
            </p:cNvPr>
            <p:cNvSpPr/>
            <p:nvPr/>
          </p:nvSpPr>
          <p:spPr>
            <a:xfrm>
              <a:off x="4239374" y="3289253"/>
              <a:ext cx="214207" cy="157433"/>
            </a:xfrm>
            <a:custGeom>
              <a:avLst/>
              <a:gdLst/>
              <a:ahLst/>
              <a:cxnLst/>
              <a:rect l="0" t="0" r="0" b="0"/>
              <a:pathLst>
                <a:path w="214207" h="157433">
                  <a:moveTo>
                    <a:pt x="28293" y="157432"/>
                  </a:moveTo>
                  <a:lnTo>
                    <a:pt x="6653" y="100767"/>
                  </a:lnTo>
                  <a:lnTo>
                    <a:pt x="0" y="69433"/>
                  </a:lnTo>
                  <a:lnTo>
                    <a:pt x="2155" y="42394"/>
                  </a:lnTo>
                  <a:lnTo>
                    <a:pt x="8327" y="28281"/>
                  </a:lnTo>
                  <a:lnTo>
                    <a:pt x="12391" y="22099"/>
                  </a:lnTo>
                  <a:lnTo>
                    <a:pt x="28423" y="12926"/>
                  </a:lnTo>
                  <a:lnTo>
                    <a:pt x="82158" y="0"/>
                  </a:lnTo>
                  <a:lnTo>
                    <a:pt x="116805" y="37"/>
                  </a:lnTo>
                  <a:lnTo>
                    <a:pt x="158797" y="9515"/>
                  </a:lnTo>
                  <a:lnTo>
                    <a:pt x="182744" y="20865"/>
                  </a:lnTo>
                  <a:lnTo>
                    <a:pt x="200872" y="36851"/>
                  </a:lnTo>
                  <a:lnTo>
                    <a:pt x="208125" y="45950"/>
                  </a:lnTo>
                  <a:lnTo>
                    <a:pt x="213881" y="67577"/>
                  </a:lnTo>
                  <a:lnTo>
                    <a:pt x="214206" y="79390"/>
                  </a:lnTo>
                  <a:lnTo>
                    <a:pt x="207658" y="99426"/>
                  </a:lnTo>
                  <a:lnTo>
                    <a:pt x="196110" y="116105"/>
                  </a:lnTo>
                  <a:lnTo>
                    <a:pt x="175041" y="134342"/>
                  </a:lnTo>
                  <a:lnTo>
                    <a:pt x="154979" y="143873"/>
                  </a:lnTo>
                  <a:lnTo>
                    <a:pt x="151618" y="144073"/>
                  </a:lnTo>
                  <a:lnTo>
                    <a:pt x="144896" y="14188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D78E819D-92C2-4136-A800-BCE2EC6FE790}"/>
                </a:ext>
              </a:extLst>
            </p:cNvPr>
            <p:cNvSpPr/>
            <p:nvPr/>
          </p:nvSpPr>
          <p:spPr>
            <a:xfrm>
              <a:off x="4529920" y="3407955"/>
              <a:ext cx="95330" cy="81882"/>
            </a:xfrm>
            <a:custGeom>
              <a:avLst/>
              <a:gdLst/>
              <a:ahLst/>
              <a:cxnLst/>
              <a:rect l="0" t="0" r="0" b="0"/>
              <a:pathLst>
                <a:path w="95330" h="81882">
                  <a:moveTo>
                    <a:pt x="2046" y="54277"/>
                  </a:moveTo>
                  <a:lnTo>
                    <a:pt x="23686" y="75916"/>
                  </a:lnTo>
                  <a:lnTo>
                    <a:pt x="30292" y="78204"/>
                  </a:lnTo>
                  <a:lnTo>
                    <a:pt x="46846" y="78443"/>
                  </a:lnTo>
                  <a:lnTo>
                    <a:pt x="61113" y="73366"/>
                  </a:lnTo>
                  <a:lnTo>
                    <a:pt x="67336" y="69594"/>
                  </a:lnTo>
                  <a:lnTo>
                    <a:pt x="76553" y="58493"/>
                  </a:lnTo>
                  <a:lnTo>
                    <a:pt x="80220" y="51906"/>
                  </a:lnTo>
                  <a:lnTo>
                    <a:pt x="81992" y="35372"/>
                  </a:lnTo>
                  <a:lnTo>
                    <a:pt x="81256" y="26127"/>
                  </a:lnTo>
                  <a:lnTo>
                    <a:pt x="73527" y="11247"/>
                  </a:lnTo>
                  <a:lnTo>
                    <a:pt x="67838" y="4861"/>
                  </a:lnTo>
                  <a:lnTo>
                    <a:pt x="59727" y="1467"/>
                  </a:lnTo>
                  <a:lnTo>
                    <a:pt x="39199" y="0"/>
                  </a:lnTo>
                  <a:lnTo>
                    <a:pt x="30269" y="2545"/>
                  </a:lnTo>
                  <a:lnTo>
                    <a:pt x="15742" y="12283"/>
                  </a:lnTo>
                  <a:lnTo>
                    <a:pt x="1977" y="32333"/>
                  </a:lnTo>
                  <a:lnTo>
                    <a:pt x="0" y="47116"/>
                  </a:lnTo>
                  <a:lnTo>
                    <a:pt x="2865" y="61459"/>
                  </a:lnTo>
                  <a:lnTo>
                    <a:pt x="9896" y="73592"/>
                  </a:lnTo>
                  <a:lnTo>
                    <a:pt x="15917" y="77518"/>
                  </a:lnTo>
                  <a:lnTo>
                    <a:pt x="31819" y="81881"/>
                  </a:lnTo>
                  <a:lnTo>
                    <a:pt x="39170" y="81317"/>
                  </a:lnTo>
                  <a:lnTo>
                    <a:pt x="51943" y="76084"/>
                  </a:lnTo>
                  <a:lnTo>
                    <a:pt x="68846" y="59298"/>
                  </a:lnTo>
                  <a:lnTo>
                    <a:pt x="74921" y="42977"/>
                  </a:lnTo>
                  <a:lnTo>
                    <a:pt x="76541" y="33788"/>
                  </a:lnTo>
                  <a:lnTo>
                    <a:pt x="79349" y="30253"/>
                  </a:lnTo>
                  <a:lnTo>
                    <a:pt x="82948" y="30488"/>
                  </a:lnTo>
                  <a:lnTo>
                    <a:pt x="87075" y="33235"/>
                  </a:lnTo>
                  <a:lnTo>
                    <a:pt x="89826" y="37658"/>
                  </a:lnTo>
                  <a:lnTo>
                    <a:pt x="95329" y="6205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6DFABC6-093B-472C-AD13-23C613564BFE}"/>
                </a:ext>
              </a:extLst>
            </p:cNvPr>
            <p:cNvSpPr/>
            <p:nvPr/>
          </p:nvSpPr>
          <p:spPr>
            <a:xfrm>
              <a:off x="4664116" y="3387472"/>
              <a:ext cx="124378" cy="90308"/>
            </a:xfrm>
            <a:custGeom>
              <a:avLst/>
              <a:gdLst/>
              <a:ahLst/>
              <a:cxnLst/>
              <a:rect l="0" t="0" r="0" b="0"/>
              <a:pathLst>
                <a:path w="124378" h="90308">
                  <a:moveTo>
                    <a:pt x="0" y="12572"/>
                  </a:moveTo>
                  <a:lnTo>
                    <a:pt x="4127" y="192"/>
                  </a:lnTo>
                  <a:lnTo>
                    <a:pt x="6206" y="0"/>
                  </a:lnTo>
                  <a:lnTo>
                    <a:pt x="10820" y="8999"/>
                  </a:lnTo>
                  <a:lnTo>
                    <a:pt x="27667" y="60322"/>
                  </a:lnTo>
                  <a:lnTo>
                    <a:pt x="29571" y="78995"/>
                  </a:lnTo>
                  <a:lnTo>
                    <a:pt x="30943" y="81039"/>
                  </a:lnTo>
                  <a:lnTo>
                    <a:pt x="32721" y="78082"/>
                  </a:lnTo>
                  <a:lnTo>
                    <a:pt x="45991" y="34122"/>
                  </a:lnTo>
                  <a:lnTo>
                    <a:pt x="57581" y="22726"/>
                  </a:lnTo>
                  <a:lnTo>
                    <a:pt x="63435" y="21068"/>
                  </a:lnTo>
                  <a:lnTo>
                    <a:pt x="69066" y="21691"/>
                  </a:lnTo>
                  <a:lnTo>
                    <a:pt x="74547" y="23833"/>
                  </a:lnTo>
                  <a:lnTo>
                    <a:pt x="90514" y="39229"/>
                  </a:lnTo>
                  <a:lnTo>
                    <a:pt x="124377" y="9030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FA2B179-18F7-4100-9054-006D6AA7EA9B}"/>
                </a:ext>
              </a:extLst>
            </p:cNvPr>
            <p:cNvSpPr/>
            <p:nvPr/>
          </p:nvSpPr>
          <p:spPr>
            <a:xfrm>
              <a:off x="4844723" y="3361617"/>
              <a:ext cx="293579" cy="131667"/>
            </a:xfrm>
            <a:custGeom>
              <a:avLst/>
              <a:gdLst/>
              <a:ahLst/>
              <a:cxnLst/>
              <a:rect l="0" t="0" r="0" b="0"/>
              <a:pathLst>
                <a:path w="293579" h="131667">
                  <a:moveTo>
                    <a:pt x="29279" y="46200"/>
                  </a:moveTo>
                  <a:lnTo>
                    <a:pt x="25152" y="33820"/>
                  </a:lnTo>
                  <a:lnTo>
                    <a:pt x="22209" y="31901"/>
                  </a:lnTo>
                  <a:lnTo>
                    <a:pt x="18520" y="32348"/>
                  </a:lnTo>
                  <a:lnTo>
                    <a:pt x="14332" y="34375"/>
                  </a:lnTo>
                  <a:lnTo>
                    <a:pt x="7377" y="43536"/>
                  </a:lnTo>
                  <a:lnTo>
                    <a:pt x="4313" y="49606"/>
                  </a:lnTo>
                  <a:lnTo>
                    <a:pt x="0" y="78783"/>
                  </a:lnTo>
                  <a:lnTo>
                    <a:pt x="3598" y="97822"/>
                  </a:lnTo>
                  <a:lnTo>
                    <a:pt x="6976" y="106526"/>
                  </a:lnTo>
                  <a:lnTo>
                    <a:pt x="19942" y="120805"/>
                  </a:lnTo>
                  <a:lnTo>
                    <a:pt x="28237" y="127031"/>
                  </a:lnTo>
                  <a:lnTo>
                    <a:pt x="44363" y="131645"/>
                  </a:lnTo>
                  <a:lnTo>
                    <a:pt x="52290" y="131666"/>
                  </a:lnTo>
                  <a:lnTo>
                    <a:pt x="65706" y="127083"/>
                  </a:lnTo>
                  <a:lnTo>
                    <a:pt x="71702" y="123443"/>
                  </a:lnTo>
                  <a:lnTo>
                    <a:pt x="80667" y="112488"/>
                  </a:lnTo>
                  <a:lnTo>
                    <a:pt x="93460" y="80215"/>
                  </a:lnTo>
                  <a:lnTo>
                    <a:pt x="98733" y="20090"/>
                  </a:lnTo>
                  <a:lnTo>
                    <a:pt x="101493" y="12383"/>
                  </a:lnTo>
                  <a:lnTo>
                    <a:pt x="111470" y="1516"/>
                  </a:lnTo>
                  <a:lnTo>
                    <a:pt x="117758" y="0"/>
                  </a:lnTo>
                  <a:lnTo>
                    <a:pt x="131655" y="2921"/>
                  </a:lnTo>
                  <a:lnTo>
                    <a:pt x="154046" y="14279"/>
                  </a:lnTo>
                  <a:lnTo>
                    <a:pt x="159098" y="20601"/>
                  </a:lnTo>
                  <a:lnTo>
                    <a:pt x="164711" y="36838"/>
                  </a:lnTo>
                  <a:lnTo>
                    <a:pt x="172935" y="98314"/>
                  </a:lnTo>
                  <a:lnTo>
                    <a:pt x="182089" y="112836"/>
                  </a:lnTo>
                  <a:lnTo>
                    <a:pt x="188158" y="119127"/>
                  </a:lnTo>
                  <a:lnTo>
                    <a:pt x="195659" y="122457"/>
                  </a:lnTo>
                  <a:lnTo>
                    <a:pt x="213207" y="123854"/>
                  </a:lnTo>
                  <a:lnTo>
                    <a:pt x="238383" y="119785"/>
                  </a:lnTo>
                  <a:lnTo>
                    <a:pt x="258127" y="108982"/>
                  </a:lnTo>
                  <a:lnTo>
                    <a:pt x="274917" y="90714"/>
                  </a:lnTo>
                  <a:lnTo>
                    <a:pt x="286705" y="64764"/>
                  </a:lnTo>
                  <a:lnTo>
                    <a:pt x="291542" y="35194"/>
                  </a:lnTo>
                  <a:lnTo>
                    <a:pt x="289629" y="29362"/>
                  </a:lnTo>
                  <a:lnTo>
                    <a:pt x="285763" y="26337"/>
                  </a:lnTo>
                  <a:lnTo>
                    <a:pt x="280595" y="25185"/>
                  </a:lnTo>
                  <a:lnTo>
                    <a:pt x="276286" y="27871"/>
                  </a:lnTo>
                  <a:lnTo>
                    <a:pt x="269194" y="40070"/>
                  </a:lnTo>
                  <a:lnTo>
                    <a:pt x="264473" y="66361"/>
                  </a:lnTo>
                  <a:lnTo>
                    <a:pt x="267974" y="81360"/>
                  </a:lnTo>
                  <a:lnTo>
                    <a:pt x="275289" y="92921"/>
                  </a:lnTo>
                  <a:lnTo>
                    <a:pt x="293578" y="10838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3B75FD8F-EDF6-4235-AB45-2382D5508A65}"/>
                </a:ext>
              </a:extLst>
            </p:cNvPr>
            <p:cNvSpPr/>
            <p:nvPr/>
          </p:nvSpPr>
          <p:spPr>
            <a:xfrm>
              <a:off x="5231164" y="3360057"/>
              <a:ext cx="262682" cy="125496"/>
            </a:xfrm>
            <a:custGeom>
              <a:avLst/>
              <a:gdLst/>
              <a:ahLst/>
              <a:cxnLst/>
              <a:rect l="0" t="0" r="0" b="0"/>
              <a:pathLst>
                <a:path w="262682" h="125496">
                  <a:moveTo>
                    <a:pt x="54835" y="86628"/>
                  </a:moveTo>
                  <a:lnTo>
                    <a:pt x="68111" y="98176"/>
                  </a:lnTo>
                  <a:lnTo>
                    <a:pt x="80601" y="104140"/>
                  </a:lnTo>
                  <a:lnTo>
                    <a:pt x="87559" y="104349"/>
                  </a:lnTo>
                  <a:lnTo>
                    <a:pt x="102200" y="99974"/>
                  </a:lnTo>
                  <a:lnTo>
                    <a:pt x="107141" y="93798"/>
                  </a:lnTo>
                  <a:lnTo>
                    <a:pt x="112631" y="75419"/>
                  </a:lnTo>
                  <a:lnTo>
                    <a:pt x="110464" y="55159"/>
                  </a:lnTo>
                  <a:lnTo>
                    <a:pt x="102879" y="35501"/>
                  </a:lnTo>
                  <a:lnTo>
                    <a:pt x="90871" y="18127"/>
                  </a:lnTo>
                  <a:lnTo>
                    <a:pt x="74594" y="6375"/>
                  </a:lnTo>
                  <a:lnTo>
                    <a:pt x="56707" y="0"/>
                  </a:lnTo>
                  <a:lnTo>
                    <a:pt x="40120" y="46"/>
                  </a:lnTo>
                  <a:lnTo>
                    <a:pt x="26414" y="5249"/>
                  </a:lnTo>
                  <a:lnTo>
                    <a:pt x="14564" y="14184"/>
                  </a:lnTo>
                  <a:lnTo>
                    <a:pt x="3539" y="26791"/>
                  </a:lnTo>
                  <a:lnTo>
                    <a:pt x="772" y="34645"/>
                  </a:lnTo>
                  <a:lnTo>
                    <a:pt x="0" y="52584"/>
                  </a:lnTo>
                  <a:lnTo>
                    <a:pt x="2732" y="60477"/>
                  </a:lnTo>
                  <a:lnTo>
                    <a:pt x="12676" y="73854"/>
                  </a:lnTo>
                  <a:lnTo>
                    <a:pt x="32842" y="86969"/>
                  </a:lnTo>
                  <a:lnTo>
                    <a:pt x="49954" y="88795"/>
                  </a:lnTo>
                  <a:lnTo>
                    <a:pt x="68213" y="85864"/>
                  </a:lnTo>
                  <a:lnTo>
                    <a:pt x="92196" y="74502"/>
                  </a:lnTo>
                  <a:lnTo>
                    <a:pt x="104837" y="65115"/>
                  </a:lnTo>
                  <a:lnTo>
                    <a:pt x="110627" y="64512"/>
                  </a:lnTo>
                  <a:lnTo>
                    <a:pt x="116213" y="66702"/>
                  </a:lnTo>
                  <a:lnTo>
                    <a:pt x="134633" y="77557"/>
                  </a:lnTo>
                  <a:lnTo>
                    <a:pt x="141719" y="80581"/>
                  </a:lnTo>
                  <a:lnTo>
                    <a:pt x="156502" y="81637"/>
                  </a:lnTo>
                  <a:lnTo>
                    <a:pt x="170845" y="78363"/>
                  </a:lnTo>
                  <a:lnTo>
                    <a:pt x="182978" y="71151"/>
                  </a:lnTo>
                  <a:lnTo>
                    <a:pt x="191826" y="57580"/>
                  </a:lnTo>
                  <a:lnTo>
                    <a:pt x="195394" y="49124"/>
                  </a:lnTo>
                  <a:lnTo>
                    <a:pt x="196046" y="40896"/>
                  </a:lnTo>
                  <a:lnTo>
                    <a:pt x="192164" y="24843"/>
                  </a:lnTo>
                  <a:lnTo>
                    <a:pt x="187846" y="20390"/>
                  </a:lnTo>
                  <a:lnTo>
                    <a:pt x="182377" y="18285"/>
                  </a:lnTo>
                  <a:lnTo>
                    <a:pt x="176139" y="17745"/>
                  </a:lnTo>
                  <a:lnTo>
                    <a:pt x="173708" y="19977"/>
                  </a:lnTo>
                  <a:lnTo>
                    <a:pt x="173815" y="24056"/>
                  </a:lnTo>
                  <a:lnTo>
                    <a:pt x="175614" y="29366"/>
                  </a:lnTo>
                  <a:lnTo>
                    <a:pt x="184522" y="37570"/>
                  </a:lnTo>
                  <a:lnTo>
                    <a:pt x="247796" y="66828"/>
                  </a:lnTo>
                  <a:lnTo>
                    <a:pt x="260365" y="76676"/>
                  </a:lnTo>
                  <a:lnTo>
                    <a:pt x="262681" y="83449"/>
                  </a:lnTo>
                  <a:lnTo>
                    <a:pt x="260647" y="100186"/>
                  </a:lnTo>
                  <a:lnTo>
                    <a:pt x="249173" y="12549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BC5B0FF-E4E6-4159-AC6C-E1F6B7E0389F}"/>
              </a:ext>
            </a:extLst>
          </p:cNvPr>
          <p:cNvGrpSpPr/>
          <p:nvPr/>
        </p:nvGrpSpPr>
        <p:grpSpPr>
          <a:xfrm>
            <a:off x="6667940" y="3261187"/>
            <a:ext cx="3286829" cy="350840"/>
            <a:chOff x="6667940" y="3261187"/>
            <a:chExt cx="3286829" cy="350840"/>
          </a:xfrm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F89701A-EAC7-49C4-962A-53F8AC0CB856}"/>
                </a:ext>
              </a:extLst>
            </p:cNvPr>
            <p:cNvSpPr/>
            <p:nvPr/>
          </p:nvSpPr>
          <p:spPr>
            <a:xfrm>
              <a:off x="6741953" y="3309736"/>
              <a:ext cx="36564" cy="183591"/>
            </a:xfrm>
            <a:custGeom>
              <a:avLst/>
              <a:gdLst/>
              <a:ahLst/>
              <a:cxnLst/>
              <a:rect l="0" t="0" r="0" b="0"/>
              <a:pathLst>
                <a:path w="36564" h="183591">
                  <a:moveTo>
                    <a:pt x="13242" y="12572"/>
                  </a:moveTo>
                  <a:lnTo>
                    <a:pt x="4989" y="192"/>
                  </a:lnTo>
                  <a:lnTo>
                    <a:pt x="2558" y="0"/>
                  </a:lnTo>
                  <a:lnTo>
                    <a:pt x="937" y="3327"/>
                  </a:lnTo>
                  <a:lnTo>
                    <a:pt x="0" y="15373"/>
                  </a:lnTo>
                  <a:lnTo>
                    <a:pt x="11081" y="75486"/>
                  </a:lnTo>
                  <a:lnTo>
                    <a:pt x="28814" y="136536"/>
                  </a:lnTo>
                  <a:lnTo>
                    <a:pt x="36563" y="18359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792EFAF3-4E8B-44BE-970C-CF5DCD963F40}"/>
                </a:ext>
              </a:extLst>
            </p:cNvPr>
            <p:cNvSpPr/>
            <p:nvPr/>
          </p:nvSpPr>
          <p:spPr>
            <a:xfrm>
              <a:off x="6667940" y="3301594"/>
              <a:ext cx="156410" cy="113998"/>
            </a:xfrm>
            <a:custGeom>
              <a:avLst/>
              <a:gdLst/>
              <a:ahLst/>
              <a:cxnLst/>
              <a:rect l="0" t="0" r="0" b="0"/>
              <a:pathLst>
                <a:path w="156410" h="113998">
                  <a:moveTo>
                    <a:pt x="32841" y="75129"/>
                  </a:moveTo>
                  <a:lnTo>
                    <a:pt x="7187" y="47747"/>
                  </a:lnTo>
                  <a:lnTo>
                    <a:pt x="421" y="34456"/>
                  </a:lnTo>
                  <a:lnTo>
                    <a:pt x="0" y="27285"/>
                  </a:lnTo>
                  <a:lnTo>
                    <a:pt x="4137" y="12406"/>
                  </a:lnTo>
                  <a:lnTo>
                    <a:pt x="11114" y="7402"/>
                  </a:lnTo>
                  <a:lnTo>
                    <a:pt x="44829" y="359"/>
                  </a:lnTo>
                  <a:lnTo>
                    <a:pt x="81691" y="0"/>
                  </a:lnTo>
                  <a:lnTo>
                    <a:pt x="113149" y="10066"/>
                  </a:lnTo>
                  <a:lnTo>
                    <a:pt x="149952" y="38101"/>
                  </a:lnTo>
                  <a:lnTo>
                    <a:pt x="154102" y="46988"/>
                  </a:lnTo>
                  <a:lnTo>
                    <a:pt x="156409" y="68381"/>
                  </a:lnTo>
                  <a:lnTo>
                    <a:pt x="152251" y="85373"/>
                  </a:lnTo>
                  <a:lnTo>
                    <a:pt x="148725" y="92323"/>
                  </a:lnTo>
                  <a:lnTo>
                    <a:pt x="137896" y="102349"/>
                  </a:lnTo>
                  <a:lnTo>
                    <a:pt x="124445" y="108820"/>
                  </a:lnTo>
                  <a:lnTo>
                    <a:pt x="95029" y="11399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6FDEBBC-3CE5-4D46-B8A9-6C975BC23B16}"/>
                </a:ext>
              </a:extLst>
            </p:cNvPr>
            <p:cNvSpPr/>
            <p:nvPr/>
          </p:nvSpPr>
          <p:spPr>
            <a:xfrm>
              <a:off x="6840704" y="3404768"/>
              <a:ext cx="195878" cy="83094"/>
            </a:xfrm>
            <a:custGeom>
              <a:avLst/>
              <a:gdLst/>
              <a:ahLst/>
              <a:cxnLst/>
              <a:rect l="0" t="0" r="0" b="0"/>
              <a:pathLst>
                <a:path w="195878" h="83094">
                  <a:moveTo>
                    <a:pt x="0" y="3049"/>
                  </a:moveTo>
                  <a:lnTo>
                    <a:pt x="12381" y="7176"/>
                  </a:lnTo>
                  <a:lnTo>
                    <a:pt x="23065" y="16112"/>
                  </a:lnTo>
                  <a:lnTo>
                    <a:pt x="44000" y="42961"/>
                  </a:lnTo>
                  <a:lnTo>
                    <a:pt x="49786" y="60231"/>
                  </a:lnTo>
                  <a:lnTo>
                    <a:pt x="51329" y="69674"/>
                  </a:lnTo>
                  <a:lnTo>
                    <a:pt x="49766" y="74241"/>
                  </a:lnTo>
                  <a:lnTo>
                    <a:pt x="46135" y="75558"/>
                  </a:lnTo>
                  <a:lnTo>
                    <a:pt x="41121" y="74709"/>
                  </a:lnTo>
                  <a:lnTo>
                    <a:pt x="38643" y="70688"/>
                  </a:lnTo>
                  <a:lnTo>
                    <a:pt x="38192" y="57008"/>
                  </a:lnTo>
                  <a:lnTo>
                    <a:pt x="46921" y="34008"/>
                  </a:lnTo>
                  <a:lnTo>
                    <a:pt x="57994" y="23143"/>
                  </a:lnTo>
                  <a:lnTo>
                    <a:pt x="109039" y="724"/>
                  </a:lnTo>
                  <a:lnTo>
                    <a:pt x="124469" y="0"/>
                  </a:lnTo>
                  <a:lnTo>
                    <a:pt x="132212" y="1017"/>
                  </a:lnTo>
                  <a:lnTo>
                    <a:pt x="135645" y="3422"/>
                  </a:lnTo>
                  <a:lnTo>
                    <a:pt x="136208" y="6752"/>
                  </a:lnTo>
                  <a:lnTo>
                    <a:pt x="128825" y="28637"/>
                  </a:lnTo>
                  <a:lnTo>
                    <a:pt x="128657" y="42924"/>
                  </a:lnTo>
                  <a:lnTo>
                    <a:pt x="132325" y="57048"/>
                  </a:lnTo>
                  <a:lnTo>
                    <a:pt x="139713" y="69084"/>
                  </a:lnTo>
                  <a:lnTo>
                    <a:pt x="151058" y="77887"/>
                  </a:lnTo>
                  <a:lnTo>
                    <a:pt x="157711" y="81444"/>
                  </a:lnTo>
                  <a:lnTo>
                    <a:pt x="172014" y="83093"/>
                  </a:lnTo>
                  <a:lnTo>
                    <a:pt x="179455" y="82323"/>
                  </a:lnTo>
                  <a:lnTo>
                    <a:pt x="185280" y="79219"/>
                  </a:lnTo>
                  <a:lnTo>
                    <a:pt x="194055" y="68860"/>
                  </a:lnTo>
                  <a:lnTo>
                    <a:pt x="195877" y="62470"/>
                  </a:lnTo>
                  <a:lnTo>
                    <a:pt x="195598" y="48460"/>
                  </a:lnTo>
                  <a:lnTo>
                    <a:pt x="193451" y="42824"/>
                  </a:lnTo>
                  <a:lnTo>
                    <a:pt x="178792" y="2637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828F521-ACE7-42B0-B779-21F74597A45E}"/>
                </a:ext>
              </a:extLst>
            </p:cNvPr>
            <p:cNvSpPr/>
            <p:nvPr/>
          </p:nvSpPr>
          <p:spPr>
            <a:xfrm>
              <a:off x="7097230" y="3408455"/>
              <a:ext cx="155472" cy="71108"/>
            </a:xfrm>
            <a:custGeom>
              <a:avLst/>
              <a:gdLst/>
              <a:ahLst/>
              <a:cxnLst/>
              <a:rect l="0" t="0" r="0" b="0"/>
              <a:pathLst>
                <a:path w="155472" h="71108">
                  <a:moveTo>
                    <a:pt x="0" y="7136"/>
                  </a:moveTo>
                  <a:lnTo>
                    <a:pt x="2303" y="38656"/>
                  </a:lnTo>
                  <a:lnTo>
                    <a:pt x="10820" y="69408"/>
                  </a:lnTo>
                  <a:lnTo>
                    <a:pt x="12396" y="71107"/>
                  </a:lnTo>
                  <a:lnTo>
                    <a:pt x="13446" y="68785"/>
                  </a:lnTo>
                  <a:lnTo>
                    <a:pt x="23819" y="15118"/>
                  </a:lnTo>
                  <a:lnTo>
                    <a:pt x="26244" y="4684"/>
                  </a:lnTo>
                  <a:lnTo>
                    <a:pt x="30451" y="319"/>
                  </a:lnTo>
                  <a:lnTo>
                    <a:pt x="35849" y="0"/>
                  </a:lnTo>
                  <a:lnTo>
                    <a:pt x="42037" y="2378"/>
                  </a:lnTo>
                  <a:lnTo>
                    <a:pt x="53520" y="11931"/>
                  </a:lnTo>
                  <a:lnTo>
                    <a:pt x="67394" y="31877"/>
                  </a:lnTo>
                  <a:lnTo>
                    <a:pt x="70842" y="39177"/>
                  </a:lnTo>
                  <a:lnTo>
                    <a:pt x="74003" y="41453"/>
                  </a:lnTo>
                  <a:lnTo>
                    <a:pt x="76975" y="40378"/>
                  </a:lnTo>
                  <a:lnTo>
                    <a:pt x="110776" y="2705"/>
                  </a:lnTo>
                  <a:lnTo>
                    <a:pt x="117037" y="727"/>
                  </a:lnTo>
                  <a:lnTo>
                    <a:pt x="122939" y="1135"/>
                  </a:lnTo>
                  <a:lnTo>
                    <a:pt x="128600" y="3135"/>
                  </a:lnTo>
                  <a:lnTo>
                    <a:pt x="137194" y="12268"/>
                  </a:lnTo>
                  <a:lnTo>
                    <a:pt x="155471" y="3823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BA43066-7144-4DAE-9394-4ED78DDBFF7C}"/>
                </a:ext>
              </a:extLst>
            </p:cNvPr>
            <p:cNvSpPr/>
            <p:nvPr/>
          </p:nvSpPr>
          <p:spPr>
            <a:xfrm>
              <a:off x="7301703" y="3400044"/>
              <a:ext cx="40141" cy="67561"/>
            </a:xfrm>
            <a:custGeom>
              <a:avLst/>
              <a:gdLst/>
              <a:ahLst/>
              <a:cxnLst/>
              <a:rect l="0" t="0" r="0" b="0"/>
              <a:pathLst>
                <a:path w="40141" h="67561">
                  <a:moveTo>
                    <a:pt x="36506" y="0"/>
                  </a:moveTo>
                  <a:lnTo>
                    <a:pt x="20000" y="4127"/>
                  </a:lnTo>
                  <a:lnTo>
                    <a:pt x="14274" y="7933"/>
                  </a:lnTo>
                  <a:lnTo>
                    <a:pt x="5608" y="19073"/>
                  </a:lnTo>
                  <a:lnTo>
                    <a:pt x="0" y="44039"/>
                  </a:lnTo>
                  <a:lnTo>
                    <a:pt x="1805" y="51816"/>
                  </a:lnTo>
                  <a:lnTo>
                    <a:pt x="10720" y="65064"/>
                  </a:lnTo>
                  <a:lnTo>
                    <a:pt x="16724" y="67560"/>
                  </a:lnTo>
                  <a:lnTo>
                    <a:pt x="23318" y="67497"/>
                  </a:lnTo>
                  <a:lnTo>
                    <a:pt x="30305" y="65727"/>
                  </a:lnTo>
                  <a:lnTo>
                    <a:pt x="34965" y="61093"/>
                  </a:lnTo>
                  <a:lnTo>
                    <a:pt x="40140" y="46730"/>
                  </a:lnTo>
                  <a:lnTo>
                    <a:pt x="39792" y="39791"/>
                  </a:lnTo>
                  <a:lnTo>
                    <a:pt x="34800" y="27473"/>
                  </a:lnTo>
                  <a:lnTo>
                    <a:pt x="20960" y="777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3A78FDF-4CFA-4B83-8746-A5F003ECB6FF}"/>
                </a:ext>
              </a:extLst>
            </p:cNvPr>
            <p:cNvSpPr/>
            <p:nvPr/>
          </p:nvSpPr>
          <p:spPr>
            <a:xfrm>
              <a:off x="7353757" y="3274483"/>
              <a:ext cx="179147" cy="211070"/>
            </a:xfrm>
            <a:custGeom>
              <a:avLst/>
              <a:gdLst/>
              <a:ahLst/>
              <a:cxnLst/>
              <a:rect l="0" t="0" r="0" b="0"/>
              <a:pathLst>
                <a:path w="179147" h="211070">
                  <a:moveTo>
                    <a:pt x="0" y="8958"/>
                  </a:moveTo>
                  <a:lnTo>
                    <a:pt x="8253" y="704"/>
                  </a:lnTo>
                  <a:lnTo>
                    <a:pt x="12412" y="0"/>
                  </a:lnTo>
                  <a:lnTo>
                    <a:pt x="16912" y="1259"/>
                  </a:lnTo>
                  <a:lnTo>
                    <a:pt x="21639" y="3825"/>
                  </a:lnTo>
                  <a:lnTo>
                    <a:pt x="29195" y="18193"/>
                  </a:lnTo>
                  <a:lnTo>
                    <a:pt x="43800" y="73226"/>
                  </a:lnTo>
                  <a:lnTo>
                    <a:pt x="58711" y="136609"/>
                  </a:lnTo>
                  <a:lnTo>
                    <a:pt x="60642" y="158398"/>
                  </a:lnTo>
                  <a:lnTo>
                    <a:pt x="63748" y="164727"/>
                  </a:lnTo>
                  <a:lnTo>
                    <a:pt x="68411" y="168082"/>
                  </a:lnTo>
                  <a:lnTo>
                    <a:pt x="74111" y="169455"/>
                  </a:lnTo>
                  <a:lnTo>
                    <a:pt x="79637" y="168643"/>
                  </a:lnTo>
                  <a:lnTo>
                    <a:pt x="136705" y="146404"/>
                  </a:lnTo>
                  <a:lnTo>
                    <a:pt x="162290" y="138550"/>
                  </a:lnTo>
                  <a:lnTo>
                    <a:pt x="173762" y="128743"/>
                  </a:lnTo>
                  <a:lnTo>
                    <a:pt x="178029" y="122500"/>
                  </a:lnTo>
                  <a:lnTo>
                    <a:pt x="179146" y="115746"/>
                  </a:lnTo>
                  <a:lnTo>
                    <a:pt x="175782" y="101333"/>
                  </a:lnTo>
                  <a:lnTo>
                    <a:pt x="170740" y="96453"/>
                  </a:lnTo>
                  <a:lnTo>
                    <a:pt x="155923" y="91031"/>
                  </a:lnTo>
                  <a:lnTo>
                    <a:pt x="148863" y="92177"/>
                  </a:lnTo>
                  <a:lnTo>
                    <a:pt x="136411" y="100359"/>
                  </a:lnTo>
                  <a:lnTo>
                    <a:pt x="127421" y="114936"/>
                  </a:lnTo>
                  <a:lnTo>
                    <a:pt x="123815" y="123660"/>
                  </a:lnTo>
                  <a:lnTo>
                    <a:pt x="122112" y="142566"/>
                  </a:lnTo>
                  <a:lnTo>
                    <a:pt x="125097" y="161622"/>
                  </a:lnTo>
                  <a:lnTo>
                    <a:pt x="136490" y="186053"/>
                  </a:lnTo>
                  <a:lnTo>
                    <a:pt x="155471" y="21106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A352D0E-8CBA-47C3-8CAD-71FE43D471E7}"/>
                </a:ext>
              </a:extLst>
            </p:cNvPr>
            <p:cNvSpPr/>
            <p:nvPr/>
          </p:nvSpPr>
          <p:spPr>
            <a:xfrm>
              <a:off x="7796848" y="3314677"/>
              <a:ext cx="132151" cy="163103"/>
            </a:xfrm>
            <a:custGeom>
              <a:avLst/>
              <a:gdLst/>
              <a:ahLst/>
              <a:cxnLst/>
              <a:rect l="0" t="0" r="0" b="0"/>
              <a:pathLst>
                <a:path w="132151" h="163103">
                  <a:moveTo>
                    <a:pt x="0" y="46499"/>
                  </a:moveTo>
                  <a:lnTo>
                    <a:pt x="60694" y="50348"/>
                  </a:lnTo>
                  <a:lnTo>
                    <a:pt x="68966" y="49065"/>
                  </a:lnTo>
                  <a:lnTo>
                    <a:pt x="75344" y="45619"/>
                  </a:lnTo>
                  <a:lnTo>
                    <a:pt x="84733" y="34879"/>
                  </a:lnTo>
                  <a:lnTo>
                    <a:pt x="85855" y="28388"/>
                  </a:lnTo>
                  <a:lnTo>
                    <a:pt x="82496" y="14266"/>
                  </a:lnTo>
                  <a:lnTo>
                    <a:pt x="77454" y="8599"/>
                  </a:lnTo>
                  <a:lnTo>
                    <a:pt x="62640" y="0"/>
                  </a:lnTo>
                  <a:lnTo>
                    <a:pt x="44538" y="209"/>
                  </a:lnTo>
                  <a:lnTo>
                    <a:pt x="34875" y="2683"/>
                  </a:lnTo>
                  <a:lnTo>
                    <a:pt x="27568" y="6924"/>
                  </a:lnTo>
                  <a:lnTo>
                    <a:pt x="17146" y="18545"/>
                  </a:lnTo>
                  <a:lnTo>
                    <a:pt x="6424" y="39656"/>
                  </a:lnTo>
                  <a:lnTo>
                    <a:pt x="5159" y="56989"/>
                  </a:lnTo>
                  <a:lnTo>
                    <a:pt x="11384" y="92141"/>
                  </a:lnTo>
                  <a:lnTo>
                    <a:pt x="16227" y="98520"/>
                  </a:lnTo>
                  <a:lnTo>
                    <a:pt x="30821" y="107911"/>
                  </a:lnTo>
                  <a:lnTo>
                    <a:pt x="58460" y="113928"/>
                  </a:lnTo>
                  <a:lnTo>
                    <a:pt x="84404" y="111584"/>
                  </a:lnTo>
                  <a:lnTo>
                    <a:pt x="98262" y="105368"/>
                  </a:lnTo>
                  <a:lnTo>
                    <a:pt x="104376" y="101292"/>
                  </a:lnTo>
                  <a:lnTo>
                    <a:pt x="113471" y="89854"/>
                  </a:lnTo>
                  <a:lnTo>
                    <a:pt x="117106" y="83176"/>
                  </a:lnTo>
                  <a:lnTo>
                    <a:pt x="116939" y="79587"/>
                  </a:lnTo>
                  <a:lnTo>
                    <a:pt x="114235" y="78059"/>
                  </a:lnTo>
                  <a:lnTo>
                    <a:pt x="109841" y="77904"/>
                  </a:lnTo>
                  <a:lnTo>
                    <a:pt x="106049" y="80391"/>
                  </a:lnTo>
                  <a:lnTo>
                    <a:pt x="99532" y="90065"/>
                  </a:lnTo>
                  <a:lnTo>
                    <a:pt x="91008" y="110079"/>
                  </a:lnTo>
                  <a:lnTo>
                    <a:pt x="90257" y="124853"/>
                  </a:lnTo>
                  <a:lnTo>
                    <a:pt x="93665" y="139193"/>
                  </a:lnTo>
                  <a:lnTo>
                    <a:pt x="100937" y="151324"/>
                  </a:lnTo>
                  <a:lnTo>
                    <a:pt x="106160" y="155250"/>
                  </a:lnTo>
                  <a:lnTo>
                    <a:pt x="132150" y="16310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EDBDDA73-155C-4EEA-AEFC-0258762853F2}"/>
                </a:ext>
              </a:extLst>
            </p:cNvPr>
            <p:cNvSpPr/>
            <p:nvPr/>
          </p:nvSpPr>
          <p:spPr>
            <a:xfrm>
              <a:off x="7973051" y="3365903"/>
              <a:ext cx="31572" cy="73009"/>
            </a:xfrm>
            <a:custGeom>
              <a:avLst/>
              <a:gdLst/>
              <a:ahLst/>
              <a:cxnLst/>
              <a:rect l="0" t="0" r="0" b="0"/>
              <a:pathLst>
                <a:path w="31572" h="73009">
                  <a:moveTo>
                    <a:pt x="18135" y="10820"/>
                  </a:moveTo>
                  <a:lnTo>
                    <a:pt x="30515" y="6693"/>
                  </a:lnTo>
                  <a:lnTo>
                    <a:pt x="31571" y="4614"/>
                  </a:lnTo>
                  <a:lnTo>
                    <a:pt x="29683" y="2364"/>
                  </a:lnTo>
                  <a:lnTo>
                    <a:pt x="25834" y="0"/>
                  </a:lnTo>
                  <a:lnTo>
                    <a:pt x="21539" y="152"/>
                  </a:lnTo>
                  <a:lnTo>
                    <a:pt x="12162" y="4927"/>
                  </a:lnTo>
                  <a:lnTo>
                    <a:pt x="4540" y="15111"/>
                  </a:lnTo>
                  <a:lnTo>
                    <a:pt x="1298" y="21454"/>
                  </a:lnTo>
                  <a:lnTo>
                    <a:pt x="0" y="35412"/>
                  </a:lnTo>
                  <a:lnTo>
                    <a:pt x="3165" y="49389"/>
                  </a:lnTo>
                  <a:lnTo>
                    <a:pt x="10329" y="61359"/>
                  </a:lnTo>
                  <a:lnTo>
                    <a:pt x="16969" y="67830"/>
                  </a:lnTo>
                  <a:lnTo>
                    <a:pt x="25909" y="7300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61AD9764-8732-4A7F-8399-8F84FC0719A8}"/>
                </a:ext>
              </a:extLst>
            </p:cNvPr>
            <p:cNvSpPr/>
            <p:nvPr/>
          </p:nvSpPr>
          <p:spPr>
            <a:xfrm>
              <a:off x="8047002" y="3298655"/>
              <a:ext cx="37468" cy="116937"/>
            </a:xfrm>
            <a:custGeom>
              <a:avLst/>
              <a:gdLst/>
              <a:ahLst/>
              <a:cxnLst/>
              <a:rect l="0" t="0" r="0" b="0"/>
              <a:pathLst>
                <a:path w="37468" h="116937">
                  <a:moveTo>
                    <a:pt x="14145" y="46974"/>
                  </a:moveTo>
                  <a:lnTo>
                    <a:pt x="3326" y="1129"/>
                  </a:lnTo>
                  <a:lnTo>
                    <a:pt x="1750" y="0"/>
                  </a:lnTo>
                  <a:lnTo>
                    <a:pt x="0" y="10262"/>
                  </a:lnTo>
                  <a:lnTo>
                    <a:pt x="16234" y="69883"/>
                  </a:lnTo>
                  <a:lnTo>
                    <a:pt x="37467" y="11693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95F6580-8BAA-439E-B9FD-96DB41E45905}"/>
                </a:ext>
              </a:extLst>
            </p:cNvPr>
            <p:cNvSpPr/>
            <p:nvPr/>
          </p:nvSpPr>
          <p:spPr>
            <a:xfrm>
              <a:off x="8123336" y="3334143"/>
              <a:ext cx="39299" cy="81449"/>
            </a:xfrm>
            <a:custGeom>
              <a:avLst/>
              <a:gdLst/>
              <a:ahLst/>
              <a:cxnLst/>
              <a:rect l="0" t="0" r="0" b="0"/>
              <a:pathLst>
                <a:path w="39299" h="81449">
                  <a:moveTo>
                    <a:pt x="0" y="65901"/>
                  </a:moveTo>
                  <a:lnTo>
                    <a:pt x="4128" y="53521"/>
                  </a:lnTo>
                  <a:lnTo>
                    <a:pt x="13063" y="45139"/>
                  </a:lnTo>
                  <a:lnTo>
                    <a:pt x="35785" y="28594"/>
                  </a:lnTo>
                  <a:lnTo>
                    <a:pt x="38540" y="22891"/>
                  </a:lnTo>
                  <a:lnTo>
                    <a:pt x="39298" y="9645"/>
                  </a:lnTo>
                  <a:lnTo>
                    <a:pt x="35700" y="5076"/>
                  </a:lnTo>
                  <a:lnTo>
                    <a:pt x="22488" y="0"/>
                  </a:lnTo>
                  <a:lnTo>
                    <a:pt x="16721" y="1238"/>
                  </a:lnTo>
                  <a:lnTo>
                    <a:pt x="12011" y="4654"/>
                  </a:lnTo>
                  <a:lnTo>
                    <a:pt x="8007" y="9522"/>
                  </a:lnTo>
                  <a:lnTo>
                    <a:pt x="3559" y="24145"/>
                  </a:lnTo>
                  <a:lnTo>
                    <a:pt x="2446" y="41296"/>
                  </a:lnTo>
                  <a:lnTo>
                    <a:pt x="6676" y="63793"/>
                  </a:lnTo>
                  <a:lnTo>
                    <a:pt x="15547" y="8144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B439347-A3D1-4294-A52E-85CBBA4B0C63}"/>
                </a:ext>
              </a:extLst>
            </p:cNvPr>
            <p:cNvSpPr/>
            <p:nvPr/>
          </p:nvSpPr>
          <p:spPr>
            <a:xfrm>
              <a:off x="8204491" y="3320187"/>
              <a:ext cx="260882" cy="90520"/>
            </a:xfrm>
            <a:custGeom>
              <a:avLst/>
              <a:gdLst/>
              <a:ahLst/>
              <a:cxnLst/>
              <a:rect l="0" t="0" r="0" b="0"/>
              <a:pathLst>
                <a:path w="260882" h="90520">
                  <a:moveTo>
                    <a:pt x="50995" y="72083"/>
                  </a:moveTo>
                  <a:lnTo>
                    <a:pt x="34488" y="76210"/>
                  </a:lnTo>
                  <a:lnTo>
                    <a:pt x="31354" y="79153"/>
                  </a:lnTo>
                  <a:lnTo>
                    <a:pt x="30991" y="82842"/>
                  </a:lnTo>
                  <a:lnTo>
                    <a:pt x="32476" y="87029"/>
                  </a:lnTo>
                  <a:lnTo>
                    <a:pt x="36057" y="88093"/>
                  </a:lnTo>
                  <a:lnTo>
                    <a:pt x="46947" y="84669"/>
                  </a:lnTo>
                  <a:lnTo>
                    <a:pt x="55819" y="75086"/>
                  </a:lnTo>
                  <a:lnTo>
                    <a:pt x="59393" y="68903"/>
                  </a:lnTo>
                  <a:lnTo>
                    <a:pt x="61061" y="52819"/>
                  </a:lnTo>
                  <a:lnTo>
                    <a:pt x="60297" y="43693"/>
                  </a:lnTo>
                  <a:lnTo>
                    <a:pt x="57196" y="36746"/>
                  </a:lnTo>
                  <a:lnTo>
                    <a:pt x="46841" y="26723"/>
                  </a:lnTo>
                  <a:lnTo>
                    <a:pt x="40451" y="24568"/>
                  </a:lnTo>
                  <a:lnTo>
                    <a:pt x="26444" y="24478"/>
                  </a:lnTo>
                  <a:lnTo>
                    <a:pt x="13883" y="29620"/>
                  </a:lnTo>
                  <a:lnTo>
                    <a:pt x="8116" y="33410"/>
                  </a:lnTo>
                  <a:lnTo>
                    <a:pt x="4271" y="39391"/>
                  </a:lnTo>
                  <a:lnTo>
                    <a:pt x="0" y="55250"/>
                  </a:lnTo>
                  <a:lnTo>
                    <a:pt x="2314" y="62589"/>
                  </a:lnTo>
                  <a:lnTo>
                    <a:pt x="14100" y="75349"/>
                  </a:lnTo>
                  <a:lnTo>
                    <a:pt x="33157" y="82172"/>
                  </a:lnTo>
                  <a:lnTo>
                    <a:pt x="53432" y="83477"/>
                  </a:lnTo>
                  <a:lnTo>
                    <a:pt x="68201" y="78299"/>
                  </a:lnTo>
                  <a:lnTo>
                    <a:pt x="86228" y="65671"/>
                  </a:lnTo>
                  <a:lnTo>
                    <a:pt x="89166" y="60035"/>
                  </a:lnTo>
                  <a:lnTo>
                    <a:pt x="90129" y="46863"/>
                  </a:lnTo>
                  <a:lnTo>
                    <a:pt x="92632" y="43177"/>
                  </a:lnTo>
                  <a:lnTo>
                    <a:pt x="96891" y="41585"/>
                  </a:lnTo>
                  <a:lnTo>
                    <a:pt x="102321" y="41386"/>
                  </a:lnTo>
                  <a:lnTo>
                    <a:pt x="112963" y="45772"/>
                  </a:lnTo>
                  <a:lnTo>
                    <a:pt x="118219" y="49360"/>
                  </a:lnTo>
                  <a:lnTo>
                    <a:pt x="122587" y="49161"/>
                  </a:lnTo>
                  <a:lnTo>
                    <a:pt x="126362" y="46437"/>
                  </a:lnTo>
                  <a:lnTo>
                    <a:pt x="135802" y="30223"/>
                  </a:lnTo>
                  <a:lnTo>
                    <a:pt x="146730" y="1530"/>
                  </a:lnTo>
                  <a:lnTo>
                    <a:pt x="148504" y="0"/>
                  </a:lnTo>
                  <a:lnTo>
                    <a:pt x="149687" y="2435"/>
                  </a:lnTo>
                  <a:lnTo>
                    <a:pt x="159876" y="62194"/>
                  </a:lnTo>
                  <a:lnTo>
                    <a:pt x="163590" y="78916"/>
                  </a:lnTo>
                  <a:lnTo>
                    <a:pt x="168381" y="84412"/>
                  </a:lnTo>
                  <a:lnTo>
                    <a:pt x="182917" y="90519"/>
                  </a:lnTo>
                  <a:lnTo>
                    <a:pt x="189903" y="90420"/>
                  </a:lnTo>
                  <a:lnTo>
                    <a:pt x="202271" y="85703"/>
                  </a:lnTo>
                  <a:lnTo>
                    <a:pt x="211224" y="75545"/>
                  </a:lnTo>
                  <a:lnTo>
                    <a:pt x="238894" y="25189"/>
                  </a:lnTo>
                  <a:lnTo>
                    <a:pt x="241040" y="24410"/>
                  </a:lnTo>
                  <a:lnTo>
                    <a:pt x="260881" y="8763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9565E44-D019-4D30-A58B-84D430F369D5}"/>
                </a:ext>
              </a:extLst>
            </p:cNvPr>
            <p:cNvSpPr/>
            <p:nvPr/>
          </p:nvSpPr>
          <p:spPr>
            <a:xfrm>
              <a:off x="8623643" y="3261187"/>
              <a:ext cx="177142" cy="350840"/>
            </a:xfrm>
            <a:custGeom>
              <a:avLst/>
              <a:gdLst/>
              <a:ahLst/>
              <a:cxnLst/>
              <a:rect l="0" t="0" r="0" b="0"/>
              <a:pathLst>
                <a:path w="177142" h="350840">
                  <a:moveTo>
                    <a:pt x="28293" y="123310"/>
                  </a:moveTo>
                  <a:lnTo>
                    <a:pt x="20040" y="110930"/>
                  </a:lnTo>
                  <a:lnTo>
                    <a:pt x="15881" y="109010"/>
                  </a:lnTo>
                  <a:lnTo>
                    <a:pt x="11381" y="109458"/>
                  </a:lnTo>
                  <a:lnTo>
                    <a:pt x="6653" y="111485"/>
                  </a:lnTo>
                  <a:lnTo>
                    <a:pt x="3502" y="116290"/>
                  </a:lnTo>
                  <a:lnTo>
                    <a:pt x="0" y="130842"/>
                  </a:lnTo>
                  <a:lnTo>
                    <a:pt x="2156" y="162586"/>
                  </a:lnTo>
                  <a:lnTo>
                    <a:pt x="12390" y="191089"/>
                  </a:lnTo>
                  <a:lnTo>
                    <a:pt x="19419" y="196135"/>
                  </a:lnTo>
                  <a:lnTo>
                    <a:pt x="38744" y="199439"/>
                  </a:lnTo>
                  <a:lnTo>
                    <a:pt x="54819" y="195724"/>
                  </a:lnTo>
                  <a:lnTo>
                    <a:pt x="61524" y="192316"/>
                  </a:lnTo>
                  <a:lnTo>
                    <a:pt x="71277" y="181618"/>
                  </a:lnTo>
                  <a:lnTo>
                    <a:pt x="75087" y="175138"/>
                  </a:lnTo>
                  <a:lnTo>
                    <a:pt x="80451" y="145384"/>
                  </a:lnTo>
                  <a:lnTo>
                    <a:pt x="73955" y="94696"/>
                  </a:lnTo>
                  <a:lnTo>
                    <a:pt x="50045" y="31253"/>
                  </a:lnTo>
                  <a:lnTo>
                    <a:pt x="48901" y="15025"/>
                  </a:lnTo>
                  <a:lnTo>
                    <a:pt x="49805" y="7070"/>
                  </a:lnTo>
                  <a:lnTo>
                    <a:pt x="53863" y="2630"/>
                  </a:lnTo>
                  <a:lnTo>
                    <a:pt x="60022" y="534"/>
                  </a:lnTo>
                  <a:lnTo>
                    <a:pt x="67584" y="0"/>
                  </a:lnTo>
                  <a:lnTo>
                    <a:pt x="82896" y="6317"/>
                  </a:lnTo>
                  <a:lnTo>
                    <a:pt x="90606" y="11630"/>
                  </a:lnTo>
                  <a:lnTo>
                    <a:pt x="101477" y="26745"/>
                  </a:lnTo>
                  <a:lnTo>
                    <a:pt x="115493" y="60473"/>
                  </a:lnTo>
                  <a:lnTo>
                    <a:pt x="116568" y="76380"/>
                  </a:lnTo>
                  <a:lnTo>
                    <a:pt x="107959" y="132389"/>
                  </a:lnTo>
                  <a:lnTo>
                    <a:pt x="95822" y="174655"/>
                  </a:lnTo>
                  <a:lnTo>
                    <a:pt x="72656" y="231959"/>
                  </a:lnTo>
                  <a:lnTo>
                    <a:pt x="56823" y="282891"/>
                  </a:lnTo>
                  <a:lnTo>
                    <a:pt x="57284" y="312916"/>
                  </a:lnTo>
                  <a:lnTo>
                    <a:pt x="65362" y="328788"/>
                  </a:lnTo>
                  <a:lnTo>
                    <a:pt x="71144" y="335440"/>
                  </a:lnTo>
                  <a:lnTo>
                    <a:pt x="86781" y="345133"/>
                  </a:lnTo>
                  <a:lnTo>
                    <a:pt x="95788" y="348927"/>
                  </a:lnTo>
                  <a:lnTo>
                    <a:pt x="115009" y="350839"/>
                  </a:lnTo>
                  <a:lnTo>
                    <a:pt x="135068" y="347083"/>
                  </a:lnTo>
                  <a:lnTo>
                    <a:pt x="155499" y="336776"/>
                  </a:lnTo>
                  <a:lnTo>
                    <a:pt x="169186" y="323558"/>
                  </a:lnTo>
                  <a:lnTo>
                    <a:pt x="174045" y="316406"/>
                  </a:lnTo>
                  <a:lnTo>
                    <a:pt x="177141" y="299245"/>
                  </a:lnTo>
                  <a:lnTo>
                    <a:pt x="176757" y="289833"/>
                  </a:lnTo>
                  <a:lnTo>
                    <a:pt x="163838" y="260078"/>
                  </a:lnTo>
                  <a:lnTo>
                    <a:pt x="121575" y="21659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8B8D523-CFB1-4C6E-B8E8-AB61A7966D2E}"/>
                </a:ext>
              </a:extLst>
            </p:cNvPr>
            <p:cNvSpPr/>
            <p:nvPr/>
          </p:nvSpPr>
          <p:spPr>
            <a:xfrm>
              <a:off x="8984312" y="3312428"/>
              <a:ext cx="211772" cy="97326"/>
            </a:xfrm>
            <a:custGeom>
              <a:avLst/>
              <a:gdLst/>
              <a:ahLst/>
              <a:cxnLst/>
              <a:rect l="0" t="0" r="0" b="0"/>
              <a:pathLst>
                <a:path w="211772" h="97326">
                  <a:moveTo>
                    <a:pt x="32979" y="95389"/>
                  </a:moveTo>
                  <a:lnTo>
                    <a:pt x="30676" y="63869"/>
                  </a:lnTo>
                  <a:lnTo>
                    <a:pt x="25910" y="49422"/>
                  </a:lnTo>
                  <a:lnTo>
                    <a:pt x="18033" y="37244"/>
                  </a:lnTo>
                  <a:lnTo>
                    <a:pt x="17833" y="34169"/>
                  </a:lnTo>
                  <a:lnTo>
                    <a:pt x="20291" y="32982"/>
                  </a:lnTo>
                  <a:lnTo>
                    <a:pt x="38433" y="30833"/>
                  </a:lnTo>
                  <a:lnTo>
                    <a:pt x="46980" y="29031"/>
                  </a:lnTo>
                  <a:lnTo>
                    <a:pt x="53542" y="25239"/>
                  </a:lnTo>
                  <a:lnTo>
                    <a:pt x="63135" y="14115"/>
                  </a:lnTo>
                  <a:lnTo>
                    <a:pt x="63448" y="9249"/>
                  </a:lnTo>
                  <a:lnTo>
                    <a:pt x="61065" y="5140"/>
                  </a:lnTo>
                  <a:lnTo>
                    <a:pt x="56886" y="1538"/>
                  </a:lnTo>
                  <a:lnTo>
                    <a:pt x="51509" y="0"/>
                  </a:lnTo>
                  <a:lnTo>
                    <a:pt x="38623" y="595"/>
                  </a:lnTo>
                  <a:lnTo>
                    <a:pt x="24260" y="8344"/>
                  </a:lnTo>
                  <a:lnTo>
                    <a:pt x="10966" y="20426"/>
                  </a:lnTo>
                  <a:lnTo>
                    <a:pt x="2178" y="34433"/>
                  </a:lnTo>
                  <a:lnTo>
                    <a:pt x="0" y="51599"/>
                  </a:lnTo>
                  <a:lnTo>
                    <a:pt x="629" y="61013"/>
                  </a:lnTo>
                  <a:lnTo>
                    <a:pt x="8237" y="76080"/>
                  </a:lnTo>
                  <a:lnTo>
                    <a:pt x="13893" y="82517"/>
                  </a:lnTo>
                  <a:lnTo>
                    <a:pt x="33998" y="91971"/>
                  </a:lnTo>
                  <a:lnTo>
                    <a:pt x="57617" y="97325"/>
                  </a:lnTo>
                  <a:lnTo>
                    <a:pt x="76751" y="96825"/>
                  </a:lnTo>
                  <a:lnTo>
                    <a:pt x="93892" y="89118"/>
                  </a:lnTo>
                  <a:lnTo>
                    <a:pt x="108420" y="77055"/>
                  </a:lnTo>
                  <a:lnTo>
                    <a:pt x="124785" y="48197"/>
                  </a:lnTo>
                  <a:lnTo>
                    <a:pt x="127868" y="40607"/>
                  </a:lnTo>
                  <a:lnTo>
                    <a:pt x="129924" y="39866"/>
                  </a:lnTo>
                  <a:lnTo>
                    <a:pt x="132208" y="50559"/>
                  </a:lnTo>
                  <a:lnTo>
                    <a:pt x="134538" y="80360"/>
                  </a:lnTo>
                  <a:lnTo>
                    <a:pt x="136099" y="80187"/>
                  </a:lnTo>
                  <a:lnTo>
                    <a:pt x="163115" y="44212"/>
                  </a:lnTo>
                  <a:lnTo>
                    <a:pt x="168969" y="41405"/>
                  </a:lnTo>
                  <a:lnTo>
                    <a:pt x="182384" y="40590"/>
                  </a:lnTo>
                  <a:lnTo>
                    <a:pt x="187860" y="43309"/>
                  </a:lnTo>
                  <a:lnTo>
                    <a:pt x="196250" y="53241"/>
                  </a:lnTo>
                  <a:lnTo>
                    <a:pt x="211771" y="7984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FA62001-88D3-48DA-BE8F-8F32B04F19FA}"/>
                </a:ext>
              </a:extLst>
            </p:cNvPr>
            <p:cNvSpPr/>
            <p:nvPr/>
          </p:nvSpPr>
          <p:spPr>
            <a:xfrm>
              <a:off x="9234950" y="3322388"/>
              <a:ext cx="82276" cy="178712"/>
            </a:xfrm>
            <a:custGeom>
              <a:avLst/>
              <a:gdLst/>
              <a:ahLst/>
              <a:cxnLst/>
              <a:rect l="0" t="0" r="0" b="0"/>
              <a:pathLst>
                <a:path w="82276" h="178712">
                  <a:moveTo>
                    <a:pt x="0" y="62109"/>
                  </a:moveTo>
                  <a:lnTo>
                    <a:pt x="18053" y="11012"/>
                  </a:lnTo>
                  <a:lnTo>
                    <a:pt x="22400" y="4724"/>
                  </a:lnTo>
                  <a:lnTo>
                    <a:pt x="27889" y="1395"/>
                  </a:lnTo>
                  <a:lnTo>
                    <a:pt x="40899" y="0"/>
                  </a:lnTo>
                  <a:lnTo>
                    <a:pt x="62789" y="8197"/>
                  </a:lnTo>
                  <a:lnTo>
                    <a:pt x="67772" y="14076"/>
                  </a:lnTo>
                  <a:lnTo>
                    <a:pt x="73307" y="29820"/>
                  </a:lnTo>
                  <a:lnTo>
                    <a:pt x="73056" y="37128"/>
                  </a:lnTo>
                  <a:lnTo>
                    <a:pt x="68171" y="49854"/>
                  </a:lnTo>
                  <a:lnTo>
                    <a:pt x="41074" y="82672"/>
                  </a:lnTo>
                  <a:lnTo>
                    <a:pt x="39475" y="87910"/>
                  </a:lnTo>
                  <a:lnTo>
                    <a:pt x="40137" y="93129"/>
                  </a:lnTo>
                  <a:lnTo>
                    <a:pt x="42305" y="98336"/>
                  </a:lnTo>
                  <a:lnTo>
                    <a:pt x="78232" y="136386"/>
                  </a:lnTo>
                  <a:lnTo>
                    <a:pt x="82275" y="153279"/>
                  </a:lnTo>
                  <a:lnTo>
                    <a:pt x="80762" y="160892"/>
                  </a:lnTo>
                  <a:lnTo>
                    <a:pt x="72171" y="173959"/>
                  </a:lnTo>
                  <a:lnTo>
                    <a:pt x="67116" y="177270"/>
                  </a:lnTo>
                  <a:lnTo>
                    <a:pt x="62018" y="178615"/>
                  </a:lnTo>
                  <a:lnTo>
                    <a:pt x="46642" y="17871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E982BDF6-B24F-4D6F-B301-B44E0F360C6D}"/>
                </a:ext>
              </a:extLst>
            </p:cNvPr>
            <p:cNvSpPr/>
            <p:nvPr/>
          </p:nvSpPr>
          <p:spPr>
            <a:xfrm>
              <a:off x="9374874" y="3348604"/>
              <a:ext cx="109475" cy="152496"/>
            </a:xfrm>
            <a:custGeom>
              <a:avLst/>
              <a:gdLst/>
              <a:ahLst/>
              <a:cxnLst/>
              <a:rect l="0" t="0" r="0" b="0"/>
              <a:pathLst>
                <a:path w="109475" h="152496">
                  <a:moveTo>
                    <a:pt x="0" y="12572"/>
                  </a:moveTo>
                  <a:lnTo>
                    <a:pt x="8253" y="192"/>
                  </a:lnTo>
                  <a:lnTo>
                    <a:pt x="10685" y="0"/>
                  </a:lnTo>
                  <a:lnTo>
                    <a:pt x="12306" y="3327"/>
                  </a:lnTo>
                  <a:lnTo>
                    <a:pt x="15834" y="15372"/>
                  </a:lnTo>
                  <a:lnTo>
                    <a:pt x="23160" y="29363"/>
                  </a:lnTo>
                  <a:lnTo>
                    <a:pt x="29259" y="34131"/>
                  </a:lnTo>
                  <a:lnTo>
                    <a:pt x="45250" y="39428"/>
                  </a:lnTo>
                  <a:lnTo>
                    <a:pt x="69550" y="38283"/>
                  </a:lnTo>
                  <a:lnTo>
                    <a:pt x="83023" y="30046"/>
                  </a:lnTo>
                  <a:lnTo>
                    <a:pt x="108502" y="1437"/>
                  </a:lnTo>
                  <a:lnTo>
                    <a:pt x="109474" y="2557"/>
                  </a:lnTo>
                  <a:lnTo>
                    <a:pt x="102649" y="60739"/>
                  </a:lnTo>
                  <a:lnTo>
                    <a:pt x="88013" y="119943"/>
                  </a:lnTo>
                  <a:lnTo>
                    <a:pt x="77735" y="15249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8E26421-5088-4AC2-BEC7-0A16C52A2A60}"/>
                </a:ext>
              </a:extLst>
            </p:cNvPr>
            <p:cNvSpPr/>
            <p:nvPr/>
          </p:nvSpPr>
          <p:spPr>
            <a:xfrm>
              <a:off x="9538118" y="3321829"/>
              <a:ext cx="416651" cy="93763"/>
            </a:xfrm>
            <a:custGeom>
              <a:avLst/>
              <a:gdLst/>
              <a:ahLst/>
              <a:cxnLst/>
              <a:rect l="0" t="0" r="0" b="0"/>
              <a:pathLst>
                <a:path w="416651" h="93763">
                  <a:moveTo>
                    <a:pt x="0" y="8253"/>
                  </a:moveTo>
                  <a:lnTo>
                    <a:pt x="12380" y="0"/>
                  </a:lnTo>
                  <a:lnTo>
                    <a:pt x="15163" y="1024"/>
                  </a:lnTo>
                  <a:lnTo>
                    <a:pt x="16155" y="5161"/>
                  </a:lnTo>
                  <a:lnTo>
                    <a:pt x="11541" y="32498"/>
                  </a:lnTo>
                  <a:lnTo>
                    <a:pt x="4039" y="62850"/>
                  </a:lnTo>
                  <a:lnTo>
                    <a:pt x="5538" y="78296"/>
                  </a:lnTo>
                  <a:lnTo>
                    <a:pt x="8011" y="81724"/>
                  </a:lnTo>
                  <a:lnTo>
                    <a:pt x="11387" y="82281"/>
                  </a:lnTo>
                  <a:lnTo>
                    <a:pt x="15365" y="80926"/>
                  </a:lnTo>
                  <a:lnTo>
                    <a:pt x="29217" y="66638"/>
                  </a:lnTo>
                  <a:lnTo>
                    <a:pt x="59659" y="23466"/>
                  </a:lnTo>
                  <a:lnTo>
                    <a:pt x="64820" y="20122"/>
                  </a:lnTo>
                  <a:lnTo>
                    <a:pt x="69989" y="19621"/>
                  </a:lnTo>
                  <a:lnTo>
                    <a:pt x="75162" y="21014"/>
                  </a:lnTo>
                  <a:lnTo>
                    <a:pt x="78611" y="25398"/>
                  </a:lnTo>
                  <a:lnTo>
                    <a:pt x="88727" y="62708"/>
                  </a:lnTo>
                  <a:lnTo>
                    <a:pt x="92837" y="66149"/>
                  </a:lnTo>
                  <a:lnTo>
                    <a:pt x="98167" y="66716"/>
                  </a:lnTo>
                  <a:lnTo>
                    <a:pt x="111001" y="62739"/>
                  </a:lnTo>
                  <a:lnTo>
                    <a:pt x="138049" y="46111"/>
                  </a:lnTo>
                  <a:lnTo>
                    <a:pt x="160282" y="26191"/>
                  </a:lnTo>
                  <a:lnTo>
                    <a:pt x="164725" y="25394"/>
                  </a:lnTo>
                  <a:lnTo>
                    <a:pt x="168549" y="27454"/>
                  </a:lnTo>
                  <a:lnTo>
                    <a:pt x="171964" y="31418"/>
                  </a:lnTo>
                  <a:lnTo>
                    <a:pt x="173375" y="36652"/>
                  </a:lnTo>
                  <a:lnTo>
                    <a:pt x="173827" y="55536"/>
                  </a:lnTo>
                  <a:lnTo>
                    <a:pt x="179752" y="66983"/>
                  </a:lnTo>
                  <a:lnTo>
                    <a:pt x="192750" y="75526"/>
                  </a:lnTo>
                  <a:lnTo>
                    <a:pt x="201053" y="79013"/>
                  </a:lnTo>
                  <a:lnTo>
                    <a:pt x="209180" y="79611"/>
                  </a:lnTo>
                  <a:lnTo>
                    <a:pt x="233861" y="72198"/>
                  </a:lnTo>
                  <a:lnTo>
                    <a:pt x="268108" y="54218"/>
                  </a:lnTo>
                  <a:lnTo>
                    <a:pt x="286446" y="36844"/>
                  </a:lnTo>
                  <a:lnTo>
                    <a:pt x="300516" y="15285"/>
                  </a:lnTo>
                  <a:lnTo>
                    <a:pt x="303991" y="7758"/>
                  </a:lnTo>
                  <a:lnTo>
                    <a:pt x="301989" y="4468"/>
                  </a:lnTo>
                  <a:lnTo>
                    <a:pt x="296336" y="4002"/>
                  </a:lnTo>
                  <a:lnTo>
                    <a:pt x="288248" y="5419"/>
                  </a:lnTo>
                  <a:lnTo>
                    <a:pt x="281993" y="8955"/>
                  </a:lnTo>
                  <a:lnTo>
                    <a:pt x="272738" y="19793"/>
                  </a:lnTo>
                  <a:lnTo>
                    <a:pt x="268051" y="35551"/>
                  </a:lnTo>
                  <a:lnTo>
                    <a:pt x="266800" y="44590"/>
                  </a:lnTo>
                  <a:lnTo>
                    <a:pt x="268558" y="52343"/>
                  </a:lnTo>
                  <a:lnTo>
                    <a:pt x="277420" y="65565"/>
                  </a:lnTo>
                  <a:lnTo>
                    <a:pt x="292299" y="72592"/>
                  </a:lnTo>
                  <a:lnTo>
                    <a:pt x="301104" y="74466"/>
                  </a:lnTo>
                  <a:lnTo>
                    <a:pt x="320101" y="71943"/>
                  </a:lnTo>
                  <a:lnTo>
                    <a:pt x="339197" y="64198"/>
                  </a:lnTo>
                  <a:lnTo>
                    <a:pt x="376402" y="34878"/>
                  </a:lnTo>
                  <a:lnTo>
                    <a:pt x="393292" y="14702"/>
                  </a:lnTo>
                  <a:lnTo>
                    <a:pt x="398663" y="11689"/>
                  </a:lnTo>
                  <a:lnTo>
                    <a:pt x="403971" y="11407"/>
                  </a:lnTo>
                  <a:lnTo>
                    <a:pt x="409238" y="12947"/>
                  </a:lnTo>
                  <a:lnTo>
                    <a:pt x="412748" y="18292"/>
                  </a:lnTo>
                  <a:lnTo>
                    <a:pt x="416650" y="35747"/>
                  </a:lnTo>
                  <a:lnTo>
                    <a:pt x="414234" y="43857"/>
                  </a:lnTo>
                  <a:lnTo>
                    <a:pt x="402339" y="57474"/>
                  </a:lnTo>
                  <a:lnTo>
                    <a:pt x="342036" y="9376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7E1B593-03CE-4747-81E1-9D151EC41AC3}"/>
              </a:ext>
            </a:extLst>
          </p:cNvPr>
          <p:cNvCxnSpPr/>
          <p:nvPr/>
        </p:nvCxnSpPr>
        <p:spPr>
          <a:xfrm>
            <a:off x="4174384" y="3687664"/>
            <a:ext cx="5985616" cy="0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90D211C3-694A-45E9-B375-1BC163D3071F}"/>
              </a:ext>
            </a:extLst>
          </p:cNvPr>
          <p:cNvGrpSpPr/>
          <p:nvPr/>
        </p:nvGrpSpPr>
        <p:grpSpPr>
          <a:xfrm>
            <a:off x="4324084" y="3728622"/>
            <a:ext cx="1355999" cy="363266"/>
            <a:chOff x="4324084" y="3728622"/>
            <a:chExt cx="1355999" cy="363266"/>
          </a:xfrm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EDB8A97-969A-4A58-8EB8-D650E015621B}"/>
                </a:ext>
              </a:extLst>
            </p:cNvPr>
            <p:cNvSpPr/>
            <p:nvPr/>
          </p:nvSpPr>
          <p:spPr>
            <a:xfrm>
              <a:off x="4356771" y="3808540"/>
              <a:ext cx="105235" cy="262122"/>
            </a:xfrm>
            <a:custGeom>
              <a:avLst/>
              <a:gdLst/>
              <a:ahLst/>
              <a:cxnLst/>
              <a:rect l="0" t="0" r="0" b="0"/>
              <a:pathLst>
                <a:path w="105235" h="262122">
                  <a:moveTo>
                    <a:pt x="4178" y="34595"/>
                  </a:moveTo>
                  <a:lnTo>
                    <a:pt x="27241" y="0"/>
                  </a:lnTo>
                  <a:lnTo>
                    <a:pt x="24217" y="4536"/>
                  </a:lnTo>
                  <a:lnTo>
                    <a:pt x="11861" y="63426"/>
                  </a:lnTo>
                  <a:lnTo>
                    <a:pt x="5696" y="119176"/>
                  </a:lnTo>
                  <a:lnTo>
                    <a:pt x="0" y="173280"/>
                  </a:lnTo>
                  <a:lnTo>
                    <a:pt x="5425" y="232620"/>
                  </a:lnTo>
                  <a:lnTo>
                    <a:pt x="12218" y="246695"/>
                  </a:lnTo>
                  <a:lnTo>
                    <a:pt x="23298" y="256405"/>
                  </a:lnTo>
                  <a:lnTo>
                    <a:pt x="29881" y="260203"/>
                  </a:lnTo>
                  <a:lnTo>
                    <a:pt x="44104" y="262121"/>
                  </a:lnTo>
                  <a:lnTo>
                    <a:pt x="74348" y="256314"/>
                  </a:lnTo>
                  <a:lnTo>
                    <a:pt x="87476" y="247148"/>
                  </a:lnTo>
                  <a:lnTo>
                    <a:pt x="105234" y="22893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6174631-1520-4126-9F1A-8AC221995A44}"/>
                </a:ext>
              </a:extLst>
            </p:cNvPr>
            <p:cNvSpPr/>
            <p:nvPr/>
          </p:nvSpPr>
          <p:spPr>
            <a:xfrm>
              <a:off x="4324084" y="3794992"/>
              <a:ext cx="111606" cy="211388"/>
            </a:xfrm>
            <a:custGeom>
              <a:avLst/>
              <a:gdLst/>
              <a:ahLst/>
              <a:cxnLst/>
              <a:rect l="0" t="0" r="0" b="0"/>
              <a:pathLst>
                <a:path w="111606" h="211388">
                  <a:moveTo>
                    <a:pt x="52412" y="79237"/>
                  </a:moveTo>
                  <a:lnTo>
                    <a:pt x="66535" y="40323"/>
                  </a:lnTo>
                  <a:lnTo>
                    <a:pt x="89183" y="12202"/>
                  </a:lnTo>
                  <a:lnTo>
                    <a:pt x="108509" y="545"/>
                  </a:lnTo>
                  <a:lnTo>
                    <a:pt x="111403" y="0"/>
                  </a:lnTo>
                  <a:lnTo>
                    <a:pt x="111605" y="1364"/>
                  </a:lnTo>
                  <a:lnTo>
                    <a:pt x="110012" y="4001"/>
                  </a:lnTo>
                  <a:lnTo>
                    <a:pt x="99029" y="6931"/>
                  </a:lnTo>
                  <a:lnTo>
                    <a:pt x="83495" y="9961"/>
                  </a:lnTo>
                  <a:lnTo>
                    <a:pt x="61046" y="21379"/>
                  </a:lnTo>
                  <a:lnTo>
                    <a:pt x="48764" y="30778"/>
                  </a:lnTo>
                  <a:lnTo>
                    <a:pt x="16270" y="82806"/>
                  </a:lnTo>
                  <a:lnTo>
                    <a:pt x="2502" y="119002"/>
                  </a:lnTo>
                  <a:lnTo>
                    <a:pt x="0" y="141535"/>
                  </a:lnTo>
                  <a:lnTo>
                    <a:pt x="6844" y="174375"/>
                  </a:lnTo>
                  <a:lnTo>
                    <a:pt x="21318" y="21138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046D4856-C407-4EDB-948F-C51870E79B6A}"/>
                </a:ext>
              </a:extLst>
            </p:cNvPr>
            <p:cNvSpPr/>
            <p:nvPr/>
          </p:nvSpPr>
          <p:spPr>
            <a:xfrm>
              <a:off x="4471400" y="3990832"/>
              <a:ext cx="29473" cy="101056"/>
            </a:xfrm>
            <a:custGeom>
              <a:avLst/>
              <a:gdLst/>
              <a:ahLst/>
              <a:cxnLst/>
              <a:rect l="0" t="0" r="0" b="0"/>
              <a:pathLst>
                <a:path w="29473" h="101056">
                  <a:moveTo>
                    <a:pt x="6152" y="0"/>
                  </a:moveTo>
                  <a:lnTo>
                    <a:pt x="0" y="27671"/>
                  </a:lnTo>
                  <a:lnTo>
                    <a:pt x="1162" y="53400"/>
                  </a:lnTo>
                  <a:lnTo>
                    <a:pt x="5662" y="68647"/>
                  </a:lnTo>
                  <a:lnTo>
                    <a:pt x="29472" y="10105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C490030-7291-4918-A150-45C2DFC0E593}"/>
                </a:ext>
              </a:extLst>
            </p:cNvPr>
            <p:cNvSpPr/>
            <p:nvPr/>
          </p:nvSpPr>
          <p:spPr>
            <a:xfrm>
              <a:off x="4542819" y="3954089"/>
              <a:ext cx="74657" cy="97883"/>
            </a:xfrm>
            <a:custGeom>
              <a:avLst/>
              <a:gdLst/>
              <a:ahLst/>
              <a:cxnLst/>
              <a:rect l="0" t="0" r="0" b="0"/>
              <a:pathLst>
                <a:path w="74657" h="97883">
                  <a:moveTo>
                    <a:pt x="43562" y="52290"/>
                  </a:moveTo>
                  <a:lnTo>
                    <a:pt x="51816" y="44036"/>
                  </a:lnTo>
                  <a:lnTo>
                    <a:pt x="53383" y="38150"/>
                  </a:lnTo>
                  <a:lnTo>
                    <a:pt x="52822" y="22397"/>
                  </a:lnTo>
                  <a:lnTo>
                    <a:pt x="47389" y="8486"/>
                  </a:lnTo>
                  <a:lnTo>
                    <a:pt x="43523" y="2358"/>
                  </a:lnTo>
                  <a:lnTo>
                    <a:pt x="38353" y="0"/>
                  </a:lnTo>
                  <a:lnTo>
                    <a:pt x="32316" y="155"/>
                  </a:lnTo>
                  <a:lnTo>
                    <a:pt x="25700" y="1986"/>
                  </a:lnTo>
                  <a:lnTo>
                    <a:pt x="13742" y="10931"/>
                  </a:lnTo>
                  <a:lnTo>
                    <a:pt x="8136" y="16943"/>
                  </a:lnTo>
                  <a:lnTo>
                    <a:pt x="1905" y="32838"/>
                  </a:lnTo>
                  <a:lnTo>
                    <a:pt x="0" y="52282"/>
                  </a:lnTo>
                  <a:lnTo>
                    <a:pt x="2032" y="75319"/>
                  </a:lnTo>
                  <a:lnTo>
                    <a:pt x="5511" y="84053"/>
                  </a:lnTo>
                  <a:lnTo>
                    <a:pt x="16285" y="96061"/>
                  </a:lnTo>
                  <a:lnTo>
                    <a:pt x="22786" y="97882"/>
                  </a:lnTo>
                  <a:lnTo>
                    <a:pt x="36920" y="95298"/>
                  </a:lnTo>
                  <a:lnTo>
                    <a:pt x="42589" y="91326"/>
                  </a:lnTo>
                  <a:lnTo>
                    <a:pt x="51191" y="80004"/>
                  </a:lnTo>
                  <a:lnTo>
                    <a:pt x="53287" y="61728"/>
                  </a:lnTo>
                  <a:lnTo>
                    <a:pt x="52636" y="50809"/>
                  </a:lnTo>
                  <a:lnTo>
                    <a:pt x="53931" y="45256"/>
                  </a:lnTo>
                  <a:lnTo>
                    <a:pt x="56520" y="43283"/>
                  </a:lnTo>
                  <a:lnTo>
                    <a:pt x="59974" y="43694"/>
                  </a:lnTo>
                  <a:lnTo>
                    <a:pt x="63141" y="46559"/>
                  </a:lnTo>
                  <a:lnTo>
                    <a:pt x="70860" y="61244"/>
                  </a:lnTo>
                  <a:lnTo>
                    <a:pt x="74656" y="7561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A0EB167-E0E2-43D4-A6D9-1E76C1EB78B2}"/>
                </a:ext>
              </a:extLst>
            </p:cNvPr>
            <p:cNvSpPr/>
            <p:nvPr/>
          </p:nvSpPr>
          <p:spPr>
            <a:xfrm>
              <a:off x="4633022" y="3855451"/>
              <a:ext cx="31095" cy="127608"/>
            </a:xfrm>
            <a:custGeom>
              <a:avLst/>
              <a:gdLst/>
              <a:ahLst/>
              <a:cxnLst/>
              <a:rect l="0" t="0" r="0" b="0"/>
              <a:pathLst>
                <a:path w="31095" h="127608">
                  <a:moveTo>
                    <a:pt x="0" y="18778"/>
                  </a:moveTo>
                  <a:lnTo>
                    <a:pt x="0" y="2271"/>
                  </a:lnTo>
                  <a:lnTo>
                    <a:pt x="864" y="0"/>
                  </a:lnTo>
                  <a:lnTo>
                    <a:pt x="2304" y="1077"/>
                  </a:lnTo>
                  <a:lnTo>
                    <a:pt x="4127" y="4386"/>
                  </a:lnTo>
                  <a:lnTo>
                    <a:pt x="13766" y="62790"/>
                  </a:lnTo>
                  <a:lnTo>
                    <a:pt x="28838" y="118923"/>
                  </a:lnTo>
                  <a:lnTo>
                    <a:pt x="31094" y="12760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B582B63A-A8B1-42FF-B9A5-AD1503464F7D}"/>
                </a:ext>
              </a:extLst>
            </p:cNvPr>
            <p:cNvSpPr/>
            <p:nvPr/>
          </p:nvSpPr>
          <p:spPr>
            <a:xfrm>
              <a:off x="4728736" y="3804267"/>
              <a:ext cx="20890" cy="132151"/>
            </a:xfrm>
            <a:custGeom>
              <a:avLst/>
              <a:gdLst/>
              <a:ahLst/>
              <a:cxnLst/>
              <a:rect l="0" t="0" r="0" b="0"/>
              <a:pathLst>
                <a:path w="20890" h="132151">
                  <a:moveTo>
                    <a:pt x="5342" y="0"/>
                  </a:moveTo>
                  <a:lnTo>
                    <a:pt x="0" y="20346"/>
                  </a:lnTo>
                  <a:lnTo>
                    <a:pt x="352" y="59553"/>
                  </a:lnTo>
                  <a:lnTo>
                    <a:pt x="17543" y="121683"/>
                  </a:lnTo>
                  <a:lnTo>
                    <a:pt x="20889" y="13215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93D08F8-23B1-4411-B39B-E620D74FE006}"/>
                </a:ext>
              </a:extLst>
            </p:cNvPr>
            <p:cNvSpPr/>
            <p:nvPr/>
          </p:nvSpPr>
          <p:spPr>
            <a:xfrm>
              <a:off x="4912869" y="3819924"/>
              <a:ext cx="120836" cy="202003"/>
            </a:xfrm>
            <a:custGeom>
              <a:avLst/>
              <a:gdLst/>
              <a:ahLst/>
              <a:cxnLst/>
              <a:rect l="0" t="0" r="0" b="0"/>
              <a:pathLst>
                <a:path w="120836" h="202003">
                  <a:moveTo>
                    <a:pt x="0" y="77625"/>
                  </a:moveTo>
                  <a:lnTo>
                    <a:pt x="20819" y="140083"/>
                  </a:lnTo>
                  <a:lnTo>
                    <a:pt x="26802" y="157168"/>
                  </a:lnTo>
                  <a:lnTo>
                    <a:pt x="17448" y="101156"/>
                  </a:lnTo>
                  <a:lnTo>
                    <a:pt x="20049" y="55402"/>
                  </a:lnTo>
                  <a:lnTo>
                    <a:pt x="29744" y="18053"/>
                  </a:lnTo>
                  <a:lnTo>
                    <a:pt x="37980" y="4795"/>
                  </a:lnTo>
                  <a:lnTo>
                    <a:pt x="44322" y="1433"/>
                  </a:lnTo>
                  <a:lnTo>
                    <a:pt x="60582" y="0"/>
                  </a:lnTo>
                  <a:lnTo>
                    <a:pt x="74718" y="4546"/>
                  </a:lnTo>
                  <a:lnTo>
                    <a:pt x="80906" y="8176"/>
                  </a:lnTo>
                  <a:lnTo>
                    <a:pt x="85031" y="14051"/>
                  </a:lnTo>
                  <a:lnTo>
                    <a:pt x="89616" y="29793"/>
                  </a:lnTo>
                  <a:lnTo>
                    <a:pt x="88069" y="53952"/>
                  </a:lnTo>
                  <a:lnTo>
                    <a:pt x="84625" y="60116"/>
                  </a:lnTo>
                  <a:lnTo>
                    <a:pt x="73887" y="69267"/>
                  </a:lnTo>
                  <a:lnTo>
                    <a:pt x="71716" y="73781"/>
                  </a:lnTo>
                  <a:lnTo>
                    <a:pt x="71994" y="78517"/>
                  </a:lnTo>
                  <a:lnTo>
                    <a:pt x="73908" y="83402"/>
                  </a:lnTo>
                  <a:lnTo>
                    <a:pt x="85247" y="93437"/>
                  </a:lnTo>
                  <a:lnTo>
                    <a:pt x="112425" y="113954"/>
                  </a:lnTo>
                  <a:lnTo>
                    <a:pt x="119065" y="131200"/>
                  </a:lnTo>
                  <a:lnTo>
                    <a:pt x="120835" y="141845"/>
                  </a:lnTo>
                  <a:lnTo>
                    <a:pt x="115893" y="162885"/>
                  </a:lnTo>
                  <a:lnTo>
                    <a:pt x="105059" y="181162"/>
                  </a:lnTo>
                  <a:lnTo>
                    <a:pt x="77736" y="20200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B66319FF-7771-42B5-98A0-96AD4A0BBBD4}"/>
                </a:ext>
              </a:extLst>
            </p:cNvPr>
            <p:cNvSpPr/>
            <p:nvPr/>
          </p:nvSpPr>
          <p:spPr>
            <a:xfrm>
              <a:off x="4998378" y="3778718"/>
              <a:ext cx="85510" cy="188794"/>
            </a:xfrm>
            <a:custGeom>
              <a:avLst/>
              <a:gdLst/>
              <a:ahLst/>
              <a:cxnLst/>
              <a:rect l="0" t="0" r="0" b="0"/>
              <a:pathLst>
                <a:path w="85510" h="188794">
                  <a:moveTo>
                    <a:pt x="0" y="10002"/>
                  </a:moveTo>
                  <a:lnTo>
                    <a:pt x="12380" y="1749"/>
                  </a:lnTo>
                  <a:lnTo>
                    <a:pt x="25368" y="0"/>
                  </a:lnTo>
                  <a:lnTo>
                    <a:pt x="32459" y="743"/>
                  </a:lnTo>
                  <a:lnTo>
                    <a:pt x="38050" y="3829"/>
                  </a:lnTo>
                  <a:lnTo>
                    <a:pt x="46566" y="14168"/>
                  </a:lnTo>
                  <a:lnTo>
                    <a:pt x="61837" y="74786"/>
                  </a:lnTo>
                  <a:lnTo>
                    <a:pt x="75098" y="134240"/>
                  </a:lnTo>
                  <a:lnTo>
                    <a:pt x="85509" y="18879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689E51D5-6964-45AF-8AFF-FF63D5EADBF0}"/>
                </a:ext>
              </a:extLst>
            </p:cNvPr>
            <p:cNvSpPr/>
            <p:nvPr/>
          </p:nvSpPr>
          <p:spPr>
            <a:xfrm>
              <a:off x="5132913" y="3922256"/>
              <a:ext cx="69806" cy="84949"/>
            </a:xfrm>
            <a:custGeom>
              <a:avLst/>
              <a:gdLst/>
              <a:ahLst/>
              <a:cxnLst/>
              <a:rect l="0" t="0" r="0" b="0"/>
              <a:pathLst>
                <a:path w="69806" h="84949">
                  <a:moveTo>
                    <a:pt x="59803" y="68576"/>
                  </a:moveTo>
                  <a:lnTo>
                    <a:pt x="68057" y="60322"/>
                  </a:lnTo>
                  <a:lnTo>
                    <a:pt x="69805" y="44754"/>
                  </a:lnTo>
                  <a:lnTo>
                    <a:pt x="66840" y="25167"/>
                  </a:lnTo>
                  <a:lnTo>
                    <a:pt x="59764" y="7824"/>
                  </a:lnTo>
                  <a:lnTo>
                    <a:pt x="54595" y="3027"/>
                  </a:lnTo>
                  <a:lnTo>
                    <a:pt x="48557" y="692"/>
                  </a:lnTo>
                  <a:lnTo>
                    <a:pt x="41941" y="0"/>
                  </a:lnTo>
                  <a:lnTo>
                    <a:pt x="27681" y="6139"/>
                  </a:lnTo>
                  <a:lnTo>
                    <a:pt x="20250" y="11405"/>
                  </a:lnTo>
                  <a:lnTo>
                    <a:pt x="9690" y="26468"/>
                  </a:lnTo>
                  <a:lnTo>
                    <a:pt x="2982" y="44679"/>
                  </a:lnTo>
                  <a:lnTo>
                    <a:pt x="0" y="64289"/>
                  </a:lnTo>
                  <a:lnTo>
                    <a:pt x="1796" y="71764"/>
                  </a:lnTo>
                  <a:lnTo>
                    <a:pt x="5585" y="77611"/>
                  </a:lnTo>
                  <a:lnTo>
                    <a:pt x="10702" y="82372"/>
                  </a:lnTo>
                  <a:lnTo>
                    <a:pt x="16704" y="84684"/>
                  </a:lnTo>
                  <a:lnTo>
                    <a:pt x="30284" y="84948"/>
                  </a:lnTo>
                  <a:lnTo>
                    <a:pt x="42652" y="77580"/>
                  </a:lnTo>
                  <a:lnTo>
                    <a:pt x="48370" y="71987"/>
                  </a:lnTo>
                  <a:lnTo>
                    <a:pt x="54722" y="56560"/>
                  </a:lnTo>
                  <a:lnTo>
                    <a:pt x="59357" y="12061"/>
                  </a:lnTo>
                  <a:lnTo>
                    <a:pt x="59803" y="1416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71D1941-A0F1-4289-8279-17D272583048}"/>
                </a:ext>
              </a:extLst>
            </p:cNvPr>
            <p:cNvSpPr/>
            <p:nvPr/>
          </p:nvSpPr>
          <p:spPr>
            <a:xfrm>
              <a:off x="5266310" y="3762734"/>
              <a:ext cx="105198" cy="251678"/>
            </a:xfrm>
            <a:custGeom>
              <a:avLst/>
              <a:gdLst/>
              <a:ahLst/>
              <a:cxnLst/>
              <a:rect l="0" t="0" r="0" b="0"/>
              <a:pathLst>
                <a:path w="105198" h="251678">
                  <a:moveTo>
                    <a:pt x="58556" y="212550"/>
                  </a:moveTo>
                  <a:lnTo>
                    <a:pt x="58556" y="196044"/>
                  </a:lnTo>
                  <a:lnTo>
                    <a:pt x="53950" y="183333"/>
                  </a:lnTo>
                  <a:lnTo>
                    <a:pt x="50303" y="177525"/>
                  </a:lnTo>
                  <a:lnTo>
                    <a:pt x="44417" y="174517"/>
                  </a:lnTo>
                  <a:lnTo>
                    <a:pt x="28664" y="173478"/>
                  </a:lnTo>
                  <a:lnTo>
                    <a:pt x="14752" y="178199"/>
                  </a:lnTo>
                  <a:lnTo>
                    <a:pt x="8624" y="181876"/>
                  </a:lnTo>
                  <a:lnTo>
                    <a:pt x="4538" y="188646"/>
                  </a:lnTo>
                  <a:lnTo>
                    <a:pt x="0" y="207685"/>
                  </a:lnTo>
                  <a:lnTo>
                    <a:pt x="2589" y="225935"/>
                  </a:lnTo>
                  <a:lnTo>
                    <a:pt x="5698" y="234429"/>
                  </a:lnTo>
                  <a:lnTo>
                    <a:pt x="11225" y="240956"/>
                  </a:lnTo>
                  <a:lnTo>
                    <a:pt x="26579" y="250511"/>
                  </a:lnTo>
                  <a:lnTo>
                    <a:pt x="34647" y="251677"/>
                  </a:lnTo>
                  <a:lnTo>
                    <a:pt x="50521" y="248367"/>
                  </a:lnTo>
                  <a:lnTo>
                    <a:pt x="55790" y="242474"/>
                  </a:lnTo>
                  <a:lnTo>
                    <a:pt x="61645" y="224411"/>
                  </a:lnTo>
                  <a:lnTo>
                    <a:pt x="64541" y="173147"/>
                  </a:lnTo>
                  <a:lnTo>
                    <a:pt x="55388" y="117289"/>
                  </a:lnTo>
                  <a:lnTo>
                    <a:pt x="42933" y="61085"/>
                  </a:lnTo>
                  <a:lnTo>
                    <a:pt x="31771" y="2553"/>
                  </a:lnTo>
                  <a:lnTo>
                    <a:pt x="32062" y="0"/>
                  </a:lnTo>
                  <a:lnTo>
                    <a:pt x="33120" y="888"/>
                  </a:lnTo>
                  <a:lnTo>
                    <a:pt x="50098" y="51136"/>
                  </a:lnTo>
                  <a:lnTo>
                    <a:pt x="70897" y="106994"/>
                  </a:lnTo>
                  <a:lnTo>
                    <a:pt x="95522" y="162529"/>
                  </a:lnTo>
                  <a:lnTo>
                    <a:pt x="105197" y="18145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89B794F-595C-4795-9802-789D57F4E807}"/>
                </a:ext>
              </a:extLst>
            </p:cNvPr>
            <p:cNvSpPr/>
            <p:nvPr/>
          </p:nvSpPr>
          <p:spPr>
            <a:xfrm>
              <a:off x="5408794" y="3728622"/>
              <a:ext cx="87091" cy="279250"/>
            </a:xfrm>
            <a:custGeom>
              <a:avLst/>
              <a:gdLst/>
              <a:ahLst/>
              <a:cxnLst/>
              <a:rect l="0" t="0" r="0" b="0"/>
              <a:pathLst>
                <a:path w="87091" h="279250">
                  <a:moveTo>
                    <a:pt x="40449" y="254436"/>
                  </a:moveTo>
                  <a:lnTo>
                    <a:pt x="51997" y="241160"/>
                  </a:lnTo>
                  <a:lnTo>
                    <a:pt x="57961" y="228670"/>
                  </a:lnTo>
                  <a:lnTo>
                    <a:pt x="57921" y="194690"/>
                  </a:lnTo>
                  <a:lnTo>
                    <a:pt x="52245" y="175771"/>
                  </a:lnTo>
                  <a:lnTo>
                    <a:pt x="48312" y="168308"/>
                  </a:lnTo>
                  <a:lnTo>
                    <a:pt x="43100" y="164195"/>
                  </a:lnTo>
                  <a:lnTo>
                    <a:pt x="37034" y="162318"/>
                  </a:lnTo>
                  <a:lnTo>
                    <a:pt x="30399" y="161930"/>
                  </a:lnTo>
                  <a:lnTo>
                    <a:pt x="24248" y="164262"/>
                  </a:lnTo>
                  <a:lnTo>
                    <a:pt x="12806" y="173764"/>
                  </a:lnTo>
                  <a:lnTo>
                    <a:pt x="780" y="197808"/>
                  </a:lnTo>
                  <a:lnTo>
                    <a:pt x="0" y="230940"/>
                  </a:lnTo>
                  <a:lnTo>
                    <a:pt x="9366" y="259854"/>
                  </a:lnTo>
                  <a:lnTo>
                    <a:pt x="20588" y="272103"/>
                  </a:lnTo>
                  <a:lnTo>
                    <a:pt x="27208" y="276579"/>
                  </a:lnTo>
                  <a:lnTo>
                    <a:pt x="41474" y="279249"/>
                  </a:lnTo>
                  <a:lnTo>
                    <a:pt x="48906" y="278752"/>
                  </a:lnTo>
                  <a:lnTo>
                    <a:pt x="54724" y="274965"/>
                  </a:lnTo>
                  <a:lnTo>
                    <a:pt x="63492" y="261545"/>
                  </a:lnTo>
                  <a:lnTo>
                    <a:pt x="69157" y="226312"/>
                  </a:lnTo>
                  <a:lnTo>
                    <a:pt x="62772" y="173510"/>
                  </a:lnTo>
                  <a:lnTo>
                    <a:pt x="48955" y="113389"/>
                  </a:lnTo>
                  <a:lnTo>
                    <a:pt x="32316" y="60341"/>
                  </a:lnTo>
                  <a:lnTo>
                    <a:pt x="11045" y="3636"/>
                  </a:lnTo>
                  <a:lnTo>
                    <a:pt x="7891" y="0"/>
                  </a:lnTo>
                  <a:lnTo>
                    <a:pt x="5787" y="1031"/>
                  </a:lnTo>
                  <a:lnTo>
                    <a:pt x="4385" y="5173"/>
                  </a:lnTo>
                  <a:lnTo>
                    <a:pt x="10526" y="58955"/>
                  </a:lnTo>
                  <a:lnTo>
                    <a:pt x="26794" y="113648"/>
                  </a:lnTo>
                  <a:lnTo>
                    <a:pt x="42660" y="168472"/>
                  </a:lnTo>
                  <a:lnTo>
                    <a:pt x="66035" y="230634"/>
                  </a:lnTo>
                  <a:lnTo>
                    <a:pt x="79273" y="265314"/>
                  </a:lnTo>
                  <a:lnTo>
                    <a:pt x="87090" y="27775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B663F82-277F-4CDD-A7AE-0B6F28F5DB92}"/>
                </a:ext>
              </a:extLst>
            </p:cNvPr>
            <p:cNvSpPr/>
            <p:nvPr/>
          </p:nvSpPr>
          <p:spPr>
            <a:xfrm>
              <a:off x="5562578" y="3855165"/>
              <a:ext cx="117505" cy="228950"/>
            </a:xfrm>
            <a:custGeom>
              <a:avLst/>
              <a:gdLst/>
              <a:ahLst/>
              <a:cxnLst/>
              <a:rect l="0" t="0" r="0" b="0"/>
              <a:pathLst>
                <a:path w="117505" h="228950">
                  <a:moveTo>
                    <a:pt x="3268" y="96799"/>
                  </a:moveTo>
                  <a:lnTo>
                    <a:pt x="7394" y="84419"/>
                  </a:lnTo>
                  <a:lnTo>
                    <a:pt x="10338" y="82500"/>
                  </a:lnTo>
                  <a:lnTo>
                    <a:pt x="14027" y="82948"/>
                  </a:lnTo>
                  <a:lnTo>
                    <a:pt x="18214" y="84974"/>
                  </a:lnTo>
                  <a:lnTo>
                    <a:pt x="22733" y="84597"/>
                  </a:lnTo>
                  <a:lnTo>
                    <a:pt x="32360" y="79571"/>
                  </a:lnTo>
                  <a:lnTo>
                    <a:pt x="40094" y="66974"/>
                  </a:lnTo>
                  <a:lnTo>
                    <a:pt x="43366" y="58777"/>
                  </a:lnTo>
                  <a:lnTo>
                    <a:pt x="44697" y="40457"/>
                  </a:lnTo>
                  <a:lnTo>
                    <a:pt x="41547" y="21662"/>
                  </a:lnTo>
                  <a:lnTo>
                    <a:pt x="34388" y="4672"/>
                  </a:lnTo>
                  <a:lnTo>
                    <a:pt x="30061" y="832"/>
                  </a:lnTo>
                  <a:lnTo>
                    <a:pt x="25448" y="0"/>
                  </a:lnTo>
                  <a:lnTo>
                    <a:pt x="20646" y="1172"/>
                  </a:lnTo>
                  <a:lnTo>
                    <a:pt x="10703" y="9385"/>
                  </a:lnTo>
                  <a:lnTo>
                    <a:pt x="5633" y="15202"/>
                  </a:lnTo>
                  <a:lnTo>
                    <a:pt x="0" y="37789"/>
                  </a:lnTo>
                  <a:lnTo>
                    <a:pt x="511" y="89174"/>
                  </a:lnTo>
                  <a:lnTo>
                    <a:pt x="10704" y="117860"/>
                  </a:lnTo>
                  <a:lnTo>
                    <a:pt x="16862" y="122932"/>
                  </a:lnTo>
                  <a:lnTo>
                    <a:pt x="24423" y="125449"/>
                  </a:lnTo>
                  <a:lnTo>
                    <a:pt x="32918" y="126264"/>
                  </a:lnTo>
                  <a:lnTo>
                    <a:pt x="39446" y="122489"/>
                  </a:lnTo>
                  <a:lnTo>
                    <a:pt x="49002" y="106778"/>
                  </a:lnTo>
                  <a:lnTo>
                    <a:pt x="61310" y="66844"/>
                  </a:lnTo>
                  <a:lnTo>
                    <a:pt x="69036" y="13829"/>
                  </a:lnTo>
                  <a:lnTo>
                    <a:pt x="73889" y="8664"/>
                  </a:lnTo>
                  <a:lnTo>
                    <a:pt x="80579" y="6085"/>
                  </a:lnTo>
                  <a:lnTo>
                    <a:pt x="88493" y="5228"/>
                  </a:lnTo>
                  <a:lnTo>
                    <a:pt x="101895" y="8884"/>
                  </a:lnTo>
                  <a:lnTo>
                    <a:pt x="107887" y="12277"/>
                  </a:lnTo>
                  <a:lnTo>
                    <a:pt x="111881" y="17994"/>
                  </a:lnTo>
                  <a:lnTo>
                    <a:pt x="117504" y="42547"/>
                  </a:lnTo>
                  <a:lnTo>
                    <a:pt x="117100" y="81796"/>
                  </a:lnTo>
                  <a:lnTo>
                    <a:pt x="104822" y="129532"/>
                  </a:lnTo>
                  <a:lnTo>
                    <a:pt x="86475" y="181864"/>
                  </a:lnTo>
                  <a:lnTo>
                    <a:pt x="81003" y="22894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2BE7F7CC-9A17-49A2-AD7A-DA1543D3AD61}"/>
              </a:ext>
            </a:extLst>
          </p:cNvPr>
          <p:cNvGrpSpPr/>
          <p:nvPr/>
        </p:nvGrpSpPr>
        <p:grpSpPr>
          <a:xfrm>
            <a:off x="6673575" y="3762661"/>
            <a:ext cx="2333930" cy="405238"/>
            <a:chOff x="6673575" y="3762661"/>
            <a:chExt cx="2333930" cy="405238"/>
          </a:xfrm>
        </p:grpSpPr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4A184E4-117F-4D1C-9792-49D4DF846C63}"/>
                </a:ext>
              </a:extLst>
            </p:cNvPr>
            <p:cNvSpPr/>
            <p:nvPr/>
          </p:nvSpPr>
          <p:spPr>
            <a:xfrm>
              <a:off x="6786290" y="3819814"/>
              <a:ext cx="7774" cy="178793"/>
            </a:xfrm>
            <a:custGeom>
              <a:avLst/>
              <a:gdLst/>
              <a:ahLst/>
              <a:cxnLst/>
              <a:rect l="0" t="0" r="0" b="0"/>
              <a:pathLst>
                <a:path w="7774" h="178793">
                  <a:moveTo>
                    <a:pt x="0" y="0"/>
                  </a:moveTo>
                  <a:lnTo>
                    <a:pt x="7053" y="60107"/>
                  </a:lnTo>
                  <a:lnTo>
                    <a:pt x="7631" y="117727"/>
                  </a:lnTo>
                  <a:lnTo>
                    <a:pt x="7773" y="17879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97FACF3E-59CC-462C-9200-FB49D072693D}"/>
                </a:ext>
              </a:extLst>
            </p:cNvPr>
            <p:cNvSpPr/>
            <p:nvPr/>
          </p:nvSpPr>
          <p:spPr>
            <a:xfrm>
              <a:off x="6673575" y="3762661"/>
              <a:ext cx="178488" cy="165984"/>
            </a:xfrm>
            <a:custGeom>
              <a:avLst/>
              <a:gdLst/>
              <a:ahLst/>
              <a:cxnLst/>
              <a:rect l="0" t="0" r="0" b="0"/>
              <a:pathLst>
                <a:path w="178488" h="165984">
                  <a:moveTo>
                    <a:pt x="19432" y="142662"/>
                  </a:moveTo>
                  <a:lnTo>
                    <a:pt x="3405" y="93878"/>
                  </a:lnTo>
                  <a:lnTo>
                    <a:pt x="0" y="47113"/>
                  </a:lnTo>
                  <a:lnTo>
                    <a:pt x="5326" y="27931"/>
                  </a:lnTo>
                  <a:lnTo>
                    <a:pt x="15754" y="15950"/>
                  </a:lnTo>
                  <a:lnTo>
                    <a:pt x="31617" y="7747"/>
                  </a:lnTo>
                  <a:lnTo>
                    <a:pt x="67092" y="0"/>
                  </a:lnTo>
                  <a:lnTo>
                    <a:pt x="86391" y="945"/>
                  </a:lnTo>
                  <a:lnTo>
                    <a:pt x="111825" y="10461"/>
                  </a:lnTo>
                  <a:lnTo>
                    <a:pt x="144025" y="32474"/>
                  </a:lnTo>
                  <a:lnTo>
                    <a:pt x="168537" y="65004"/>
                  </a:lnTo>
                  <a:lnTo>
                    <a:pt x="178487" y="101993"/>
                  </a:lnTo>
                  <a:lnTo>
                    <a:pt x="176208" y="125163"/>
                  </a:lnTo>
                  <a:lnTo>
                    <a:pt x="173182" y="136179"/>
                  </a:lnTo>
                  <a:lnTo>
                    <a:pt x="162909" y="150721"/>
                  </a:lnTo>
                  <a:lnTo>
                    <a:pt x="147164" y="161461"/>
                  </a:lnTo>
                  <a:lnTo>
                    <a:pt x="136035" y="16598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1F6FA6-96A5-41DA-A183-3582FA1D3606}"/>
                </a:ext>
              </a:extLst>
            </p:cNvPr>
            <p:cNvSpPr/>
            <p:nvPr/>
          </p:nvSpPr>
          <p:spPr>
            <a:xfrm>
              <a:off x="6840704" y="3920870"/>
              <a:ext cx="154619" cy="108970"/>
            </a:xfrm>
            <a:custGeom>
              <a:avLst/>
              <a:gdLst/>
              <a:ahLst/>
              <a:cxnLst/>
              <a:rect l="0" t="0" r="0" b="0"/>
              <a:pathLst>
                <a:path w="154619" h="108970">
                  <a:moveTo>
                    <a:pt x="0" y="0"/>
                  </a:moveTo>
                  <a:lnTo>
                    <a:pt x="8253" y="8254"/>
                  </a:lnTo>
                  <a:lnTo>
                    <a:pt x="31011" y="69803"/>
                  </a:lnTo>
                  <a:lnTo>
                    <a:pt x="34512" y="86302"/>
                  </a:lnTo>
                  <a:lnTo>
                    <a:pt x="33190" y="105151"/>
                  </a:lnTo>
                  <a:lnTo>
                    <a:pt x="31627" y="108969"/>
                  </a:lnTo>
                  <a:lnTo>
                    <a:pt x="29722" y="108922"/>
                  </a:lnTo>
                  <a:lnTo>
                    <a:pt x="27588" y="106300"/>
                  </a:lnTo>
                  <a:lnTo>
                    <a:pt x="24585" y="86102"/>
                  </a:lnTo>
                  <a:lnTo>
                    <a:pt x="28489" y="70226"/>
                  </a:lnTo>
                  <a:lnTo>
                    <a:pt x="45071" y="38920"/>
                  </a:lnTo>
                  <a:lnTo>
                    <a:pt x="57172" y="27951"/>
                  </a:lnTo>
                  <a:lnTo>
                    <a:pt x="64026" y="23816"/>
                  </a:lnTo>
                  <a:lnTo>
                    <a:pt x="80856" y="21525"/>
                  </a:lnTo>
                  <a:lnTo>
                    <a:pt x="90181" y="22123"/>
                  </a:lnTo>
                  <a:lnTo>
                    <a:pt x="95533" y="25114"/>
                  </a:lnTo>
                  <a:lnTo>
                    <a:pt x="98238" y="29699"/>
                  </a:lnTo>
                  <a:lnTo>
                    <a:pt x="99177" y="35346"/>
                  </a:lnTo>
                  <a:lnTo>
                    <a:pt x="95614" y="48531"/>
                  </a:lnTo>
                  <a:lnTo>
                    <a:pt x="92246" y="55674"/>
                  </a:lnTo>
                  <a:lnTo>
                    <a:pt x="90806" y="70522"/>
                  </a:lnTo>
                  <a:lnTo>
                    <a:pt x="91632" y="78109"/>
                  </a:lnTo>
                  <a:lnTo>
                    <a:pt x="99458" y="93448"/>
                  </a:lnTo>
                  <a:lnTo>
                    <a:pt x="105174" y="101166"/>
                  </a:lnTo>
                  <a:lnTo>
                    <a:pt x="111575" y="105448"/>
                  </a:lnTo>
                  <a:lnTo>
                    <a:pt x="125596" y="107902"/>
                  </a:lnTo>
                  <a:lnTo>
                    <a:pt x="140466" y="101507"/>
                  </a:lnTo>
                  <a:lnTo>
                    <a:pt x="148059" y="96175"/>
                  </a:lnTo>
                  <a:lnTo>
                    <a:pt x="152257" y="89164"/>
                  </a:lnTo>
                  <a:lnTo>
                    <a:pt x="154618" y="72162"/>
                  </a:lnTo>
                  <a:lnTo>
                    <a:pt x="152311" y="65383"/>
                  </a:lnTo>
                  <a:lnTo>
                    <a:pt x="142838" y="55547"/>
                  </a:lnTo>
                  <a:lnTo>
                    <a:pt x="116603" y="3886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E04BC67-AC83-4791-9E86-4A0DCB69BF05}"/>
                </a:ext>
              </a:extLst>
            </p:cNvPr>
            <p:cNvSpPr/>
            <p:nvPr/>
          </p:nvSpPr>
          <p:spPr>
            <a:xfrm>
              <a:off x="7050589" y="3923687"/>
              <a:ext cx="194340" cy="107670"/>
            </a:xfrm>
            <a:custGeom>
              <a:avLst/>
              <a:gdLst/>
              <a:ahLst/>
              <a:cxnLst/>
              <a:rect l="0" t="0" r="0" b="0"/>
              <a:pathLst>
                <a:path w="194340" h="107670">
                  <a:moveTo>
                    <a:pt x="0" y="36050"/>
                  </a:moveTo>
                  <a:lnTo>
                    <a:pt x="8253" y="27797"/>
                  </a:lnTo>
                  <a:lnTo>
                    <a:pt x="9820" y="27957"/>
                  </a:lnTo>
                  <a:lnTo>
                    <a:pt x="10002" y="30655"/>
                  </a:lnTo>
                  <a:lnTo>
                    <a:pt x="8213" y="61856"/>
                  </a:lnTo>
                  <a:lnTo>
                    <a:pt x="12031" y="88898"/>
                  </a:lnTo>
                  <a:lnTo>
                    <a:pt x="13203" y="91148"/>
                  </a:lnTo>
                  <a:lnTo>
                    <a:pt x="13984" y="89193"/>
                  </a:lnTo>
                  <a:lnTo>
                    <a:pt x="22411" y="46632"/>
                  </a:lnTo>
                  <a:lnTo>
                    <a:pt x="35816" y="17113"/>
                  </a:lnTo>
                  <a:lnTo>
                    <a:pt x="48739" y="2874"/>
                  </a:lnTo>
                  <a:lnTo>
                    <a:pt x="55813" y="113"/>
                  </a:lnTo>
                  <a:lnTo>
                    <a:pt x="63121" y="0"/>
                  </a:lnTo>
                  <a:lnTo>
                    <a:pt x="70583" y="1652"/>
                  </a:lnTo>
                  <a:lnTo>
                    <a:pt x="76422" y="6208"/>
                  </a:lnTo>
                  <a:lnTo>
                    <a:pt x="85213" y="20484"/>
                  </a:lnTo>
                  <a:lnTo>
                    <a:pt x="97031" y="57800"/>
                  </a:lnTo>
                  <a:lnTo>
                    <a:pt x="104653" y="104611"/>
                  </a:lnTo>
                  <a:lnTo>
                    <a:pt x="107773" y="107669"/>
                  </a:lnTo>
                  <a:lnTo>
                    <a:pt x="111580" y="107117"/>
                  </a:lnTo>
                  <a:lnTo>
                    <a:pt x="115846" y="104158"/>
                  </a:lnTo>
                  <a:lnTo>
                    <a:pt x="122888" y="91657"/>
                  </a:lnTo>
                  <a:lnTo>
                    <a:pt x="138574" y="59607"/>
                  </a:lnTo>
                  <a:lnTo>
                    <a:pt x="153247" y="40247"/>
                  </a:lnTo>
                  <a:lnTo>
                    <a:pt x="158307" y="37984"/>
                  </a:lnTo>
                  <a:lnTo>
                    <a:pt x="163408" y="38203"/>
                  </a:lnTo>
                  <a:lnTo>
                    <a:pt x="168536" y="40077"/>
                  </a:lnTo>
                  <a:lnTo>
                    <a:pt x="194339" y="6714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37932B7-4CA2-4394-9AE1-FADBA0870667}"/>
                </a:ext>
              </a:extLst>
            </p:cNvPr>
            <p:cNvSpPr/>
            <p:nvPr/>
          </p:nvSpPr>
          <p:spPr>
            <a:xfrm>
              <a:off x="7305582" y="3959737"/>
              <a:ext cx="40790" cy="78893"/>
            </a:xfrm>
            <a:custGeom>
              <a:avLst/>
              <a:gdLst/>
              <a:ahLst/>
              <a:cxnLst/>
              <a:rect l="0" t="0" r="0" b="0"/>
              <a:pathLst>
                <a:path w="40790" h="78893">
                  <a:moveTo>
                    <a:pt x="40401" y="0"/>
                  </a:moveTo>
                  <a:lnTo>
                    <a:pt x="12069" y="21640"/>
                  </a:lnTo>
                  <a:lnTo>
                    <a:pt x="529" y="44800"/>
                  </a:lnTo>
                  <a:lnTo>
                    <a:pt x="0" y="52324"/>
                  </a:lnTo>
                  <a:lnTo>
                    <a:pt x="4019" y="65290"/>
                  </a:lnTo>
                  <a:lnTo>
                    <a:pt x="13867" y="74508"/>
                  </a:lnTo>
                  <a:lnTo>
                    <a:pt x="20120" y="78175"/>
                  </a:lnTo>
                  <a:lnTo>
                    <a:pt x="26017" y="78892"/>
                  </a:lnTo>
                  <a:lnTo>
                    <a:pt x="37175" y="75083"/>
                  </a:lnTo>
                  <a:lnTo>
                    <a:pt x="39978" y="70785"/>
                  </a:lnTo>
                  <a:lnTo>
                    <a:pt x="40789" y="59099"/>
                  </a:lnTo>
                  <a:lnTo>
                    <a:pt x="24854" y="2332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A1C9468-EC6A-416E-B5F2-4016E26C2E5A}"/>
                </a:ext>
              </a:extLst>
            </p:cNvPr>
            <p:cNvSpPr/>
            <p:nvPr/>
          </p:nvSpPr>
          <p:spPr>
            <a:xfrm>
              <a:off x="7338209" y="3867703"/>
              <a:ext cx="187247" cy="208242"/>
            </a:xfrm>
            <a:custGeom>
              <a:avLst/>
              <a:gdLst/>
              <a:ahLst/>
              <a:cxnLst/>
              <a:rect l="0" t="0" r="0" b="0"/>
              <a:pathLst>
                <a:path w="187247" h="208242">
                  <a:moveTo>
                    <a:pt x="0" y="14300"/>
                  </a:moveTo>
                  <a:lnTo>
                    <a:pt x="12381" y="1919"/>
                  </a:lnTo>
                  <a:lnTo>
                    <a:pt x="17755" y="0"/>
                  </a:lnTo>
                  <a:lnTo>
                    <a:pt x="23065" y="448"/>
                  </a:lnTo>
                  <a:lnTo>
                    <a:pt x="28333" y="2474"/>
                  </a:lnTo>
                  <a:lnTo>
                    <a:pt x="38793" y="13938"/>
                  </a:lnTo>
                  <a:lnTo>
                    <a:pt x="48335" y="32277"/>
                  </a:lnTo>
                  <a:lnTo>
                    <a:pt x="64321" y="88772"/>
                  </a:lnTo>
                  <a:lnTo>
                    <a:pt x="80288" y="146643"/>
                  </a:lnTo>
                  <a:lnTo>
                    <a:pt x="96890" y="188298"/>
                  </a:lnTo>
                  <a:lnTo>
                    <a:pt x="106690" y="202765"/>
                  </a:lnTo>
                  <a:lnTo>
                    <a:pt x="112586" y="206450"/>
                  </a:lnTo>
                  <a:lnTo>
                    <a:pt x="126046" y="208241"/>
                  </a:lnTo>
                  <a:lnTo>
                    <a:pt x="148192" y="204393"/>
                  </a:lnTo>
                  <a:lnTo>
                    <a:pt x="167038" y="193657"/>
                  </a:lnTo>
                  <a:lnTo>
                    <a:pt x="183563" y="167154"/>
                  </a:lnTo>
                  <a:lnTo>
                    <a:pt x="187246" y="148742"/>
                  </a:lnTo>
                  <a:lnTo>
                    <a:pt x="187019" y="140204"/>
                  </a:lnTo>
                  <a:lnTo>
                    <a:pt x="184278" y="133649"/>
                  </a:lnTo>
                  <a:lnTo>
                    <a:pt x="174319" y="124061"/>
                  </a:lnTo>
                  <a:lnTo>
                    <a:pt x="168900" y="122887"/>
                  </a:lnTo>
                  <a:lnTo>
                    <a:pt x="163560" y="123832"/>
                  </a:lnTo>
                  <a:lnTo>
                    <a:pt x="158273" y="126188"/>
                  </a:lnTo>
                  <a:lnTo>
                    <a:pt x="155612" y="130351"/>
                  </a:lnTo>
                  <a:lnTo>
                    <a:pt x="154958" y="141886"/>
                  </a:lnTo>
                  <a:lnTo>
                    <a:pt x="157720" y="147726"/>
                  </a:lnTo>
                  <a:lnTo>
                    <a:pt x="178792" y="16977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DC5720F-3A51-4C22-9E96-D46B431E25F5}"/>
                </a:ext>
              </a:extLst>
            </p:cNvPr>
            <p:cNvSpPr/>
            <p:nvPr/>
          </p:nvSpPr>
          <p:spPr>
            <a:xfrm>
              <a:off x="7749727" y="3919504"/>
              <a:ext cx="144307" cy="123835"/>
            </a:xfrm>
            <a:custGeom>
              <a:avLst/>
              <a:gdLst/>
              <a:ahLst/>
              <a:cxnLst/>
              <a:rect l="0" t="0" r="0" b="0"/>
              <a:pathLst>
                <a:path w="144307" h="123835">
                  <a:moveTo>
                    <a:pt x="8253" y="40233"/>
                  </a:moveTo>
                  <a:lnTo>
                    <a:pt x="0" y="27854"/>
                  </a:lnTo>
                  <a:lnTo>
                    <a:pt x="160" y="25071"/>
                  </a:lnTo>
                  <a:lnTo>
                    <a:pt x="2857" y="24079"/>
                  </a:lnTo>
                  <a:lnTo>
                    <a:pt x="7248" y="24282"/>
                  </a:lnTo>
                  <a:lnTo>
                    <a:pt x="16732" y="29113"/>
                  </a:lnTo>
                  <a:lnTo>
                    <a:pt x="21679" y="32820"/>
                  </a:lnTo>
                  <a:lnTo>
                    <a:pt x="41168" y="62729"/>
                  </a:lnTo>
                  <a:lnTo>
                    <a:pt x="57043" y="102313"/>
                  </a:lnTo>
                  <a:lnTo>
                    <a:pt x="57191" y="109259"/>
                  </a:lnTo>
                  <a:lnTo>
                    <a:pt x="52747" y="121583"/>
                  </a:lnTo>
                  <a:lnTo>
                    <a:pt x="49145" y="123834"/>
                  </a:lnTo>
                  <a:lnTo>
                    <a:pt x="45016" y="123606"/>
                  </a:lnTo>
                  <a:lnTo>
                    <a:pt x="40535" y="121727"/>
                  </a:lnTo>
                  <a:lnTo>
                    <a:pt x="33253" y="112729"/>
                  </a:lnTo>
                  <a:lnTo>
                    <a:pt x="30101" y="106702"/>
                  </a:lnTo>
                  <a:lnTo>
                    <a:pt x="28904" y="90792"/>
                  </a:lnTo>
                  <a:lnTo>
                    <a:pt x="29793" y="81713"/>
                  </a:lnTo>
                  <a:lnTo>
                    <a:pt x="37692" y="64715"/>
                  </a:lnTo>
                  <a:lnTo>
                    <a:pt x="43426" y="56554"/>
                  </a:lnTo>
                  <a:lnTo>
                    <a:pt x="59010" y="45184"/>
                  </a:lnTo>
                  <a:lnTo>
                    <a:pt x="115140" y="18968"/>
                  </a:lnTo>
                  <a:lnTo>
                    <a:pt x="137524" y="7445"/>
                  </a:lnTo>
                  <a:lnTo>
                    <a:pt x="143666" y="2827"/>
                  </a:lnTo>
                  <a:lnTo>
                    <a:pt x="144306" y="613"/>
                  </a:lnTo>
                  <a:lnTo>
                    <a:pt x="141277" y="0"/>
                  </a:lnTo>
                  <a:lnTo>
                    <a:pt x="135803" y="455"/>
                  </a:lnTo>
                  <a:lnTo>
                    <a:pt x="115720" y="9350"/>
                  </a:lnTo>
                  <a:lnTo>
                    <a:pt x="97485" y="27052"/>
                  </a:lnTo>
                  <a:lnTo>
                    <a:pt x="94517" y="34037"/>
                  </a:lnTo>
                  <a:lnTo>
                    <a:pt x="93521" y="48708"/>
                  </a:lnTo>
                  <a:lnTo>
                    <a:pt x="97818" y="71535"/>
                  </a:lnTo>
                  <a:lnTo>
                    <a:pt x="106793" y="84664"/>
                  </a:lnTo>
                  <a:lnTo>
                    <a:pt x="140403" y="11019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B595E890-5D8B-44D2-9EAD-410D36501685}"/>
                </a:ext>
              </a:extLst>
            </p:cNvPr>
            <p:cNvSpPr/>
            <p:nvPr/>
          </p:nvSpPr>
          <p:spPr>
            <a:xfrm>
              <a:off x="7938355" y="3825220"/>
              <a:ext cx="29512" cy="204480"/>
            </a:xfrm>
            <a:custGeom>
              <a:avLst/>
              <a:gdLst/>
              <a:ahLst/>
              <a:cxnLst/>
              <a:rect l="0" t="0" r="0" b="0"/>
              <a:pathLst>
                <a:path w="29512" h="204480">
                  <a:moveTo>
                    <a:pt x="6190" y="17915"/>
                  </a:moveTo>
                  <a:lnTo>
                    <a:pt x="6190" y="1408"/>
                  </a:lnTo>
                  <a:lnTo>
                    <a:pt x="5327" y="0"/>
                  </a:lnTo>
                  <a:lnTo>
                    <a:pt x="2063" y="7650"/>
                  </a:lnTo>
                  <a:lnTo>
                    <a:pt x="0" y="48644"/>
                  </a:lnTo>
                  <a:lnTo>
                    <a:pt x="7015" y="110870"/>
                  </a:lnTo>
                  <a:lnTo>
                    <a:pt x="16718" y="169194"/>
                  </a:lnTo>
                  <a:lnTo>
                    <a:pt x="29511" y="20447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2FFC74A-B862-460D-A41D-7A2977E044DC}"/>
                </a:ext>
              </a:extLst>
            </p:cNvPr>
            <p:cNvSpPr/>
            <p:nvPr/>
          </p:nvSpPr>
          <p:spPr>
            <a:xfrm>
              <a:off x="8030054" y="3983058"/>
              <a:ext cx="23321" cy="7775"/>
            </a:xfrm>
            <a:custGeom>
              <a:avLst/>
              <a:gdLst/>
              <a:ahLst/>
              <a:cxnLst/>
              <a:rect l="0" t="0" r="0" b="0"/>
              <a:pathLst>
                <a:path w="23321" h="7775">
                  <a:moveTo>
                    <a:pt x="0" y="7774"/>
                  </a:moveTo>
                  <a:lnTo>
                    <a:pt x="2332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142B7899-FA87-4B80-9B55-C2CC9D747966}"/>
                </a:ext>
              </a:extLst>
            </p:cNvPr>
            <p:cNvSpPr/>
            <p:nvPr/>
          </p:nvSpPr>
          <p:spPr>
            <a:xfrm>
              <a:off x="8232443" y="3763827"/>
              <a:ext cx="178724" cy="404072"/>
            </a:xfrm>
            <a:custGeom>
              <a:avLst/>
              <a:gdLst/>
              <a:ahLst/>
              <a:cxnLst/>
              <a:rect l="0" t="0" r="0" b="0"/>
              <a:pathLst>
                <a:path w="178724" h="404072">
                  <a:moveTo>
                    <a:pt x="85231" y="164817"/>
                  </a:moveTo>
                  <a:lnTo>
                    <a:pt x="76978" y="152436"/>
                  </a:lnTo>
                  <a:lnTo>
                    <a:pt x="71956" y="149654"/>
                  </a:lnTo>
                  <a:lnTo>
                    <a:pt x="59466" y="148864"/>
                  </a:lnTo>
                  <a:lnTo>
                    <a:pt x="37865" y="157403"/>
                  </a:lnTo>
                  <a:lnTo>
                    <a:pt x="15055" y="170874"/>
                  </a:lnTo>
                  <a:lnTo>
                    <a:pt x="4234" y="183056"/>
                  </a:lnTo>
                  <a:lnTo>
                    <a:pt x="139" y="189932"/>
                  </a:lnTo>
                  <a:lnTo>
                    <a:pt x="0" y="197107"/>
                  </a:lnTo>
                  <a:lnTo>
                    <a:pt x="6756" y="211990"/>
                  </a:lnTo>
                  <a:lnTo>
                    <a:pt x="12185" y="216131"/>
                  </a:lnTo>
                  <a:lnTo>
                    <a:pt x="18395" y="218028"/>
                  </a:lnTo>
                  <a:lnTo>
                    <a:pt x="25127" y="218429"/>
                  </a:lnTo>
                  <a:lnTo>
                    <a:pt x="39516" y="214269"/>
                  </a:lnTo>
                  <a:lnTo>
                    <a:pt x="46981" y="210740"/>
                  </a:lnTo>
                  <a:lnTo>
                    <a:pt x="57578" y="197607"/>
                  </a:lnTo>
                  <a:lnTo>
                    <a:pt x="61614" y="189269"/>
                  </a:lnTo>
                  <a:lnTo>
                    <a:pt x="63794" y="168486"/>
                  </a:lnTo>
                  <a:lnTo>
                    <a:pt x="58156" y="115829"/>
                  </a:lnTo>
                  <a:lnTo>
                    <a:pt x="46211" y="57043"/>
                  </a:lnTo>
                  <a:lnTo>
                    <a:pt x="43670" y="46326"/>
                  </a:lnTo>
                  <a:lnTo>
                    <a:pt x="45455" y="27509"/>
                  </a:lnTo>
                  <a:lnTo>
                    <a:pt x="48349" y="18864"/>
                  </a:lnTo>
                  <a:lnTo>
                    <a:pt x="53733" y="12236"/>
                  </a:lnTo>
                  <a:lnTo>
                    <a:pt x="68929" y="2569"/>
                  </a:lnTo>
                  <a:lnTo>
                    <a:pt x="91805" y="0"/>
                  </a:lnTo>
                  <a:lnTo>
                    <a:pt x="129214" y="5713"/>
                  </a:lnTo>
                  <a:lnTo>
                    <a:pt x="149693" y="14642"/>
                  </a:lnTo>
                  <a:lnTo>
                    <a:pt x="164553" y="27247"/>
                  </a:lnTo>
                  <a:lnTo>
                    <a:pt x="172310" y="48396"/>
                  </a:lnTo>
                  <a:lnTo>
                    <a:pt x="174372" y="82529"/>
                  </a:lnTo>
                  <a:lnTo>
                    <a:pt x="167330" y="121403"/>
                  </a:lnTo>
                  <a:lnTo>
                    <a:pt x="138174" y="172674"/>
                  </a:lnTo>
                  <a:lnTo>
                    <a:pt x="92875" y="228633"/>
                  </a:lnTo>
                  <a:lnTo>
                    <a:pt x="49403" y="288834"/>
                  </a:lnTo>
                  <a:lnTo>
                    <a:pt x="29178" y="321943"/>
                  </a:lnTo>
                  <a:lnTo>
                    <a:pt x="20639" y="354271"/>
                  </a:lnTo>
                  <a:lnTo>
                    <a:pt x="21398" y="372531"/>
                  </a:lnTo>
                  <a:lnTo>
                    <a:pt x="27129" y="381028"/>
                  </a:lnTo>
                  <a:lnTo>
                    <a:pt x="47316" y="397379"/>
                  </a:lnTo>
                  <a:lnTo>
                    <a:pt x="71259" y="404071"/>
                  </a:lnTo>
                  <a:lnTo>
                    <a:pt x="104412" y="402981"/>
                  </a:lnTo>
                  <a:lnTo>
                    <a:pt x="123122" y="397635"/>
                  </a:lnTo>
                  <a:lnTo>
                    <a:pt x="142954" y="386622"/>
                  </a:lnTo>
                  <a:lnTo>
                    <a:pt x="158679" y="368484"/>
                  </a:lnTo>
                  <a:lnTo>
                    <a:pt x="178723" y="329904"/>
                  </a:lnTo>
                  <a:lnTo>
                    <a:pt x="178318" y="308726"/>
                  </a:lnTo>
                  <a:lnTo>
                    <a:pt x="171517" y="285782"/>
                  </a:lnTo>
                  <a:lnTo>
                    <a:pt x="153120" y="255169"/>
                  </a:lnTo>
                  <a:lnTo>
                    <a:pt x="124099" y="22700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4E13C7B4-939B-4DD1-948A-F3F0C631B488}"/>
                </a:ext>
              </a:extLst>
            </p:cNvPr>
            <p:cNvSpPr/>
            <p:nvPr/>
          </p:nvSpPr>
          <p:spPr>
            <a:xfrm>
              <a:off x="8605295" y="3853020"/>
              <a:ext cx="113066" cy="212234"/>
            </a:xfrm>
            <a:custGeom>
              <a:avLst/>
              <a:gdLst/>
              <a:ahLst/>
              <a:cxnLst/>
              <a:rect l="0" t="0" r="0" b="0"/>
              <a:pathLst>
                <a:path w="113066" h="212234">
                  <a:moveTo>
                    <a:pt x="0" y="13435"/>
                  </a:moveTo>
                  <a:lnTo>
                    <a:pt x="12379" y="1055"/>
                  </a:lnTo>
                  <a:lnTo>
                    <a:pt x="16890" y="0"/>
                  </a:lnTo>
                  <a:lnTo>
                    <a:pt x="20761" y="1887"/>
                  </a:lnTo>
                  <a:lnTo>
                    <a:pt x="24205" y="5737"/>
                  </a:lnTo>
                  <a:lnTo>
                    <a:pt x="24774" y="12622"/>
                  </a:lnTo>
                  <a:lnTo>
                    <a:pt x="7782" y="74969"/>
                  </a:lnTo>
                  <a:lnTo>
                    <a:pt x="2306" y="101054"/>
                  </a:lnTo>
                  <a:lnTo>
                    <a:pt x="2031" y="161730"/>
                  </a:lnTo>
                  <a:lnTo>
                    <a:pt x="12502" y="194323"/>
                  </a:lnTo>
                  <a:lnTo>
                    <a:pt x="21680" y="209281"/>
                  </a:lnTo>
                  <a:lnTo>
                    <a:pt x="30864" y="212233"/>
                  </a:lnTo>
                  <a:lnTo>
                    <a:pt x="57192" y="210908"/>
                  </a:lnTo>
                  <a:lnTo>
                    <a:pt x="77530" y="202256"/>
                  </a:lnTo>
                  <a:lnTo>
                    <a:pt x="92327" y="188910"/>
                  </a:lnTo>
                  <a:lnTo>
                    <a:pt x="104662" y="171463"/>
                  </a:lnTo>
                  <a:lnTo>
                    <a:pt x="113065" y="142216"/>
                  </a:lnTo>
                  <a:lnTo>
                    <a:pt x="110424" y="126525"/>
                  </a:lnTo>
                  <a:lnTo>
                    <a:pt x="107302" y="119922"/>
                  </a:lnTo>
                  <a:lnTo>
                    <a:pt x="101765" y="115521"/>
                  </a:lnTo>
                  <a:lnTo>
                    <a:pt x="86400" y="110630"/>
                  </a:lnTo>
                  <a:lnTo>
                    <a:pt x="79192" y="111053"/>
                  </a:lnTo>
                  <a:lnTo>
                    <a:pt x="54414" y="12226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91F4658-8467-45F5-8CD9-85807D4B9C33}"/>
                </a:ext>
              </a:extLst>
            </p:cNvPr>
            <p:cNvSpPr/>
            <p:nvPr/>
          </p:nvSpPr>
          <p:spPr>
            <a:xfrm>
              <a:off x="8752992" y="3975284"/>
              <a:ext cx="15548" cy="46643"/>
            </a:xfrm>
            <a:custGeom>
              <a:avLst/>
              <a:gdLst/>
              <a:ahLst/>
              <a:cxnLst/>
              <a:rect l="0" t="0" r="0" b="0"/>
              <a:pathLst>
                <a:path w="15548" h="46643">
                  <a:moveTo>
                    <a:pt x="0" y="0"/>
                  </a:moveTo>
                  <a:lnTo>
                    <a:pt x="15547" y="4664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1CF009AF-82C3-4A38-A5AB-3F8D8AF2E820}"/>
                </a:ext>
              </a:extLst>
            </p:cNvPr>
            <p:cNvSpPr/>
            <p:nvPr/>
          </p:nvSpPr>
          <p:spPr>
            <a:xfrm>
              <a:off x="8750818" y="3816707"/>
              <a:ext cx="17722" cy="80843"/>
            </a:xfrm>
            <a:custGeom>
              <a:avLst/>
              <a:gdLst/>
              <a:ahLst/>
              <a:cxnLst/>
              <a:rect l="0" t="0" r="0" b="0"/>
              <a:pathLst>
                <a:path w="17722" h="80843">
                  <a:moveTo>
                    <a:pt x="17721" y="80842"/>
                  </a:moveTo>
                  <a:lnTo>
                    <a:pt x="15993" y="55154"/>
                  </a:lnTo>
                  <a:lnTo>
                    <a:pt x="0" y="1037"/>
                  </a:lnTo>
                  <a:lnTo>
                    <a:pt x="1587" y="0"/>
                  </a:lnTo>
                  <a:lnTo>
                    <a:pt x="9947" y="310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15A45A69-4F99-4D1D-BE5F-50F8BE72706C}"/>
                </a:ext>
              </a:extLst>
            </p:cNvPr>
            <p:cNvSpPr/>
            <p:nvPr/>
          </p:nvSpPr>
          <p:spPr>
            <a:xfrm>
              <a:off x="8822954" y="3850908"/>
              <a:ext cx="184551" cy="209886"/>
            </a:xfrm>
            <a:custGeom>
              <a:avLst/>
              <a:gdLst/>
              <a:ahLst/>
              <a:cxnLst/>
              <a:rect l="0" t="0" r="0" b="0"/>
              <a:pathLst>
                <a:path w="184551" h="209886">
                  <a:moveTo>
                    <a:pt x="0" y="0"/>
                  </a:moveTo>
                  <a:lnTo>
                    <a:pt x="12380" y="4127"/>
                  </a:lnTo>
                  <a:lnTo>
                    <a:pt x="16026" y="8797"/>
                  </a:lnTo>
                  <a:lnTo>
                    <a:pt x="28022" y="62324"/>
                  </a:lnTo>
                  <a:lnTo>
                    <a:pt x="34816" y="124939"/>
                  </a:lnTo>
                  <a:lnTo>
                    <a:pt x="41794" y="157461"/>
                  </a:lnTo>
                  <a:lnTo>
                    <a:pt x="46865" y="163707"/>
                  </a:lnTo>
                  <a:lnTo>
                    <a:pt x="53699" y="167008"/>
                  </a:lnTo>
                  <a:lnTo>
                    <a:pt x="61711" y="168344"/>
                  </a:lnTo>
                  <a:lnTo>
                    <a:pt x="68780" y="166644"/>
                  </a:lnTo>
                  <a:lnTo>
                    <a:pt x="92537" y="147601"/>
                  </a:lnTo>
                  <a:lnTo>
                    <a:pt x="113864" y="126949"/>
                  </a:lnTo>
                  <a:lnTo>
                    <a:pt x="128917" y="121201"/>
                  </a:lnTo>
                  <a:lnTo>
                    <a:pt x="146259" y="116920"/>
                  </a:lnTo>
                  <a:lnTo>
                    <a:pt x="162605" y="109258"/>
                  </a:lnTo>
                  <a:lnTo>
                    <a:pt x="182248" y="91106"/>
                  </a:lnTo>
                  <a:lnTo>
                    <a:pt x="184550" y="84922"/>
                  </a:lnTo>
                  <a:lnTo>
                    <a:pt x="184357" y="79071"/>
                  </a:lnTo>
                  <a:lnTo>
                    <a:pt x="182502" y="73444"/>
                  </a:lnTo>
                  <a:lnTo>
                    <a:pt x="178674" y="70556"/>
                  </a:lnTo>
                  <a:lnTo>
                    <a:pt x="173530" y="69494"/>
                  </a:lnTo>
                  <a:lnTo>
                    <a:pt x="167510" y="69650"/>
                  </a:lnTo>
                  <a:lnTo>
                    <a:pt x="146658" y="78123"/>
                  </a:lnTo>
                  <a:lnTo>
                    <a:pt x="128195" y="91574"/>
                  </a:lnTo>
                  <a:lnTo>
                    <a:pt x="111784" y="118880"/>
                  </a:lnTo>
                  <a:lnTo>
                    <a:pt x="104234" y="150195"/>
                  </a:lnTo>
                  <a:lnTo>
                    <a:pt x="107075" y="170977"/>
                  </a:lnTo>
                  <a:lnTo>
                    <a:pt x="114096" y="189138"/>
                  </a:lnTo>
                  <a:lnTo>
                    <a:pt x="132150" y="20988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64875E8D-B942-4B85-B4E4-B6F9B2C69005}"/>
              </a:ext>
            </a:extLst>
          </p:cNvPr>
          <p:cNvCxnSpPr/>
          <p:nvPr/>
        </p:nvCxnSpPr>
        <p:spPr>
          <a:xfrm>
            <a:off x="15547" y="4379508"/>
            <a:ext cx="10144453" cy="0"/>
          </a:xfrm>
          <a:prstGeom prst="line">
            <a:avLst/>
          </a:prstGeom>
          <a:ln w="12700" cap="flat" cmpd="sng" algn="ctr">
            <a:solidFill>
              <a:srgbClr val="00FF00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7D6F651E-E399-4960-BD1F-5D8A873E5C56}"/>
              </a:ext>
            </a:extLst>
          </p:cNvPr>
          <p:cNvSpPr/>
          <p:nvPr/>
        </p:nvSpPr>
        <p:spPr>
          <a:xfrm>
            <a:off x="1823028" y="4793043"/>
            <a:ext cx="512441" cy="332725"/>
          </a:xfrm>
          <a:custGeom>
            <a:avLst/>
            <a:gdLst/>
            <a:ahLst/>
            <a:cxnLst/>
            <a:rect l="0" t="0" r="0" b="0"/>
            <a:pathLst>
              <a:path w="512441" h="332725">
                <a:moveTo>
                  <a:pt x="236957" y="231668"/>
                </a:moveTo>
                <a:lnTo>
                  <a:pt x="175600" y="236146"/>
                </a:lnTo>
                <a:lnTo>
                  <a:pt x="150954" y="234234"/>
                </a:lnTo>
                <a:lnTo>
                  <a:pt x="145936" y="231651"/>
                </a:lnTo>
                <a:lnTo>
                  <a:pt x="145182" y="228202"/>
                </a:lnTo>
                <a:lnTo>
                  <a:pt x="154198" y="215094"/>
                </a:lnTo>
                <a:lnTo>
                  <a:pt x="158464" y="210254"/>
                </a:lnTo>
                <a:lnTo>
                  <a:pt x="220396" y="181675"/>
                </a:lnTo>
                <a:lnTo>
                  <a:pt x="281556" y="156424"/>
                </a:lnTo>
                <a:lnTo>
                  <a:pt x="338281" y="135775"/>
                </a:lnTo>
                <a:lnTo>
                  <a:pt x="400951" y="114006"/>
                </a:lnTo>
                <a:lnTo>
                  <a:pt x="460692" y="97061"/>
                </a:lnTo>
                <a:lnTo>
                  <a:pt x="462985" y="97016"/>
                </a:lnTo>
                <a:lnTo>
                  <a:pt x="456320" y="101573"/>
                </a:lnTo>
                <a:lnTo>
                  <a:pt x="394360" y="120216"/>
                </a:lnTo>
                <a:lnTo>
                  <a:pt x="338982" y="133199"/>
                </a:lnTo>
                <a:lnTo>
                  <a:pt x="284067" y="152311"/>
                </a:lnTo>
                <a:lnTo>
                  <a:pt x="223754" y="169337"/>
                </a:lnTo>
                <a:lnTo>
                  <a:pt x="163005" y="187610"/>
                </a:lnTo>
                <a:lnTo>
                  <a:pt x="160880" y="189340"/>
                </a:lnTo>
                <a:lnTo>
                  <a:pt x="163782" y="190494"/>
                </a:lnTo>
                <a:lnTo>
                  <a:pt x="177659" y="190911"/>
                </a:lnTo>
                <a:lnTo>
                  <a:pt x="235711" y="179451"/>
                </a:lnTo>
                <a:lnTo>
                  <a:pt x="297072" y="166837"/>
                </a:lnTo>
                <a:lnTo>
                  <a:pt x="352945" y="151623"/>
                </a:lnTo>
                <a:lnTo>
                  <a:pt x="413391" y="131091"/>
                </a:lnTo>
                <a:lnTo>
                  <a:pt x="446376" y="120342"/>
                </a:lnTo>
                <a:lnTo>
                  <a:pt x="448259" y="115991"/>
                </a:lnTo>
                <a:lnTo>
                  <a:pt x="446059" y="110500"/>
                </a:lnTo>
                <a:lnTo>
                  <a:pt x="441138" y="104248"/>
                </a:lnTo>
                <a:lnTo>
                  <a:pt x="419547" y="97302"/>
                </a:lnTo>
                <a:lnTo>
                  <a:pt x="364675" y="92842"/>
                </a:lnTo>
                <a:lnTo>
                  <a:pt x="312249" y="92825"/>
                </a:lnTo>
                <a:lnTo>
                  <a:pt x="251467" y="98466"/>
                </a:lnTo>
                <a:lnTo>
                  <a:pt x="192141" y="105532"/>
                </a:lnTo>
                <a:lnTo>
                  <a:pt x="142891" y="111538"/>
                </a:lnTo>
                <a:lnTo>
                  <a:pt x="197725" y="101572"/>
                </a:lnTo>
                <a:lnTo>
                  <a:pt x="253968" y="91638"/>
                </a:lnTo>
                <a:lnTo>
                  <a:pt x="314981" y="81359"/>
                </a:lnTo>
                <a:lnTo>
                  <a:pt x="365546" y="73600"/>
                </a:lnTo>
                <a:lnTo>
                  <a:pt x="414693" y="69957"/>
                </a:lnTo>
                <a:lnTo>
                  <a:pt x="473249" y="62521"/>
                </a:lnTo>
                <a:lnTo>
                  <a:pt x="512440" y="56982"/>
                </a:lnTo>
                <a:lnTo>
                  <a:pt x="464800" y="65557"/>
                </a:lnTo>
                <a:lnTo>
                  <a:pt x="410594" y="70161"/>
                </a:lnTo>
                <a:lnTo>
                  <a:pt x="362109" y="76712"/>
                </a:lnTo>
                <a:lnTo>
                  <a:pt x="312619" y="84124"/>
                </a:lnTo>
                <a:lnTo>
                  <a:pt x="259663" y="91789"/>
                </a:lnTo>
                <a:lnTo>
                  <a:pt x="207984" y="97228"/>
                </a:lnTo>
                <a:lnTo>
                  <a:pt x="148220" y="103192"/>
                </a:lnTo>
                <a:lnTo>
                  <a:pt x="87896" y="112904"/>
                </a:lnTo>
                <a:lnTo>
                  <a:pt x="75395" y="113624"/>
                </a:lnTo>
                <a:lnTo>
                  <a:pt x="71379" y="112377"/>
                </a:lnTo>
                <a:lnTo>
                  <a:pt x="73021" y="109818"/>
                </a:lnTo>
                <a:lnTo>
                  <a:pt x="93661" y="100266"/>
                </a:lnTo>
                <a:lnTo>
                  <a:pt x="148733" y="86661"/>
                </a:lnTo>
                <a:lnTo>
                  <a:pt x="206862" y="73914"/>
                </a:lnTo>
                <a:lnTo>
                  <a:pt x="268248" y="59143"/>
                </a:lnTo>
                <a:lnTo>
                  <a:pt x="330278" y="42566"/>
                </a:lnTo>
                <a:lnTo>
                  <a:pt x="392435" y="30079"/>
                </a:lnTo>
                <a:lnTo>
                  <a:pt x="446364" y="19295"/>
                </a:lnTo>
                <a:lnTo>
                  <a:pt x="500532" y="3653"/>
                </a:lnTo>
                <a:lnTo>
                  <a:pt x="501638" y="1923"/>
                </a:lnTo>
                <a:lnTo>
                  <a:pt x="491349" y="0"/>
                </a:lnTo>
                <a:lnTo>
                  <a:pt x="437422" y="7121"/>
                </a:lnTo>
                <a:lnTo>
                  <a:pt x="382793" y="16775"/>
                </a:lnTo>
                <a:lnTo>
                  <a:pt x="333335" y="24426"/>
                </a:lnTo>
                <a:lnTo>
                  <a:pt x="280388" y="36289"/>
                </a:lnTo>
                <a:lnTo>
                  <a:pt x="230536" y="46618"/>
                </a:lnTo>
                <a:lnTo>
                  <a:pt x="167262" y="64053"/>
                </a:lnTo>
                <a:lnTo>
                  <a:pt x="107163" y="84131"/>
                </a:lnTo>
                <a:lnTo>
                  <a:pt x="47407" y="109903"/>
                </a:lnTo>
                <a:lnTo>
                  <a:pt x="4382" y="139924"/>
                </a:lnTo>
                <a:lnTo>
                  <a:pt x="716" y="146321"/>
                </a:lnTo>
                <a:lnTo>
                  <a:pt x="0" y="152313"/>
                </a:lnTo>
                <a:lnTo>
                  <a:pt x="1251" y="158035"/>
                </a:lnTo>
                <a:lnTo>
                  <a:pt x="7266" y="162714"/>
                </a:lnTo>
                <a:lnTo>
                  <a:pt x="27770" y="170216"/>
                </a:lnTo>
                <a:lnTo>
                  <a:pt x="76703" y="175168"/>
                </a:lnTo>
                <a:lnTo>
                  <a:pt x="136524" y="175977"/>
                </a:lnTo>
                <a:lnTo>
                  <a:pt x="189927" y="168716"/>
                </a:lnTo>
                <a:lnTo>
                  <a:pt x="242062" y="158964"/>
                </a:lnTo>
                <a:lnTo>
                  <a:pt x="304605" y="146139"/>
                </a:lnTo>
                <a:lnTo>
                  <a:pt x="360447" y="130610"/>
                </a:lnTo>
                <a:lnTo>
                  <a:pt x="375623" y="124565"/>
                </a:lnTo>
                <a:lnTo>
                  <a:pt x="388126" y="116120"/>
                </a:lnTo>
                <a:lnTo>
                  <a:pt x="388696" y="111449"/>
                </a:lnTo>
                <a:lnTo>
                  <a:pt x="385621" y="106608"/>
                </a:lnTo>
                <a:lnTo>
                  <a:pt x="380116" y="101654"/>
                </a:lnTo>
                <a:lnTo>
                  <a:pt x="360180" y="96148"/>
                </a:lnTo>
                <a:lnTo>
                  <a:pt x="297266" y="92324"/>
                </a:lnTo>
                <a:lnTo>
                  <a:pt x="238448" y="95948"/>
                </a:lnTo>
                <a:lnTo>
                  <a:pt x="180776" y="101351"/>
                </a:lnTo>
                <a:lnTo>
                  <a:pt x="119260" y="112923"/>
                </a:lnTo>
                <a:lnTo>
                  <a:pt x="100002" y="115840"/>
                </a:lnTo>
                <a:lnTo>
                  <a:pt x="82806" y="122895"/>
                </a:lnTo>
                <a:lnTo>
                  <a:pt x="80638" y="124604"/>
                </a:lnTo>
                <a:lnTo>
                  <a:pt x="82649" y="124879"/>
                </a:lnTo>
                <a:lnTo>
                  <a:pt x="142456" y="110522"/>
                </a:lnTo>
                <a:lnTo>
                  <a:pt x="197214" y="103590"/>
                </a:lnTo>
                <a:lnTo>
                  <a:pt x="254351" y="91598"/>
                </a:lnTo>
                <a:lnTo>
                  <a:pt x="310457" y="84111"/>
                </a:lnTo>
                <a:lnTo>
                  <a:pt x="337621" y="79790"/>
                </a:lnTo>
                <a:lnTo>
                  <a:pt x="357129" y="81537"/>
                </a:lnTo>
                <a:lnTo>
                  <a:pt x="361985" y="84939"/>
                </a:lnTo>
                <a:lnTo>
                  <a:pt x="363495" y="89799"/>
                </a:lnTo>
                <a:lnTo>
                  <a:pt x="362775" y="95630"/>
                </a:lnTo>
                <a:lnTo>
                  <a:pt x="348154" y="111322"/>
                </a:lnTo>
                <a:lnTo>
                  <a:pt x="288932" y="148097"/>
                </a:lnTo>
                <a:lnTo>
                  <a:pt x="231453" y="182242"/>
                </a:lnTo>
                <a:lnTo>
                  <a:pt x="176880" y="210689"/>
                </a:lnTo>
                <a:lnTo>
                  <a:pt x="117337" y="246659"/>
                </a:lnTo>
                <a:lnTo>
                  <a:pt x="84729" y="272217"/>
                </a:lnTo>
                <a:lnTo>
                  <a:pt x="73426" y="287693"/>
                </a:lnTo>
                <a:lnTo>
                  <a:pt x="63935" y="313240"/>
                </a:lnTo>
                <a:lnTo>
                  <a:pt x="65939" y="332724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08C2A9C6-3A09-4199-8ABE-0092A4ABC982}"/>
              </a:ext>
            </a:extLst>
          </p:cNvPr>
          <p:cNvSpPr/>
          <p:nvPr/>
        </p:nvSpPr>
        <p:spPr>
          <a:xfrm>
            <a:off x="1676823" y="4511658"/>
            <a:ext cx="931215" cy="738486"/>
          </a:xfrm>
          <a:custGeom>
            <a:avLst/>
            <a:gdLst/>
            <a:ahLst/>
            <a:cxnLst/>
            <a:rect l="0" t="0" r="0" b="0"/>
            <a:pathLst>
              <a:path w="931215" h="738486">
                <a:moveTo>
                  <a:pt x="375388" y="738485"/>
                </a:moveTo>
                <a:lnTo>
                  <a:pt x="346501" y="721979"/>
                </a:lnTo>
                <a:lnTo>
                  <a:pt x="340583" y="715388"/>
                </a:lnTo>
                <a:lnTo>
                  <a:pt x="339229" y="709268"/>
                </a:lnTo>
                <a:lnTo>
                  <a:pt x="340917" y="703460"/>
                </a:lnTo>
                <a:lnTo>
                  <a:pt x="354310" y="692400"/>
                </a:lnTo>
                <a:lnTo>
                  <a:pt x="402252" y="671855"/>
                </a:lnTo>
                <a:lnTo>
                  <a:pt x="451243" y="654457"/>
                </a:lnTo>
                <a:lnTo>
                  <a:pt x="498929" y="638087"/>
                </a:lnTo>
                <a:lnTo>
                  <a:pt x="561225" y="614303"/>
                </a:lnTo>
                <a:lnTo>
                  <a:pt x="590835" y="603010"/>
                </a:lnTo>
                <a:lnTo>
                  <a:pt x="626985" y="589435"/>
                </a:lnTo>
                <a:lnTo>
                  <a:pt x="667496" y="574339"/>
                </a:lnTo>
                <a:lnTo>
                  <a:pt x="728631" y="552959"/>
                </a:lnTo>
                <a:lnTo>
                  <a:pt x="781138" y="535108"/>
                </a:lnTo>
                <a:lnTo>
                  <a:pt x="841902" y="512779"/>
                </a:lnTo>
                <a:lnTo>
                  <a:pt x="894820" y="493066"/>
                </a:lnTo>
                <a:lnTo>
                  <a:pt x="929280" y="477394"/>
                </a:lnTo>
                <a:lnTo>
                  <a:pt x="931214" y="472006"/>
                </a:lnTo>
                <a:lnTo>
                  <a:pt x="927321" y="467550"/>
                </a:lnTo>
                <a:lnTo>
                  <a:pt x="886144" y="464902"/>
                </a:lnTo>
                <a:lnTo>
                  <a:pt x="825232" y="466605"/>
                </a:lnTo>
                <a:lnTo>
                  <a:pt x="763611" y="470240"/>
                </a:lnTo>
                <a:lnTo>
                  <a:pt x="724031" y="473283"/>
                </a:lnTo>
                <a:lnTo>
                  <a:pt x="678642" y="477039"/>
                </a:lnTo>
                <a:lnTo>
                  <a:pt x="629381" y="481270"/>
                </a:lnTo>
                <a:lnTo>
                  <a:pt x="586175" y="484954"/>
                </a:lnTo>
                <a:lnTo>
                  <a:pt x="547007" y="488274"/>
                </a:lnTo>
                <a:lnTo>
                  <a:pt x="510530" y="491351"/>
                </a:lnTo>
                <a:lnTo>
                  <a:pt x="467210" y="495131"/>
                </a:lnTo>
                <a:lnTo>
                  <a:pt x="419329" y="499377"/>
                </a:lnTo>
                <a:lnTo>
                  <a:pt x="368405" y="503936"/>
                </a:lnTo>
                <a:lnTo>
                  <a:pt x="326683" y="506974"/>
                </a:lnTo>
                <a:lnTo>
                  <a:pt x="291095" y="509001"/>
                </a:lnTo>
                <a:lnTo>
                  <a:pt x="259596" y="510351"/>
                </a:lnTo>
                <a:lnTo>
                  <a:pt x="225640" y="511252"/>
                </a:lnTo>
                <a:lnTo>
                  <a:pt x="190047" y="511852"/>
                </a:lnTo>
                <a:lnTo>
                  <a:pt x="153363" y="512252"/>
                </a:lnTo>
                <a:lnTo>
                  <a:pt x="101086" y="512697"/>
                </a:lnTo>
                <a:lnTo>
                  <a:pt x="40590" y="508856"/>
                </a:lnTo>
                <a:lnTo>
                  <a:pt x="36450" y="504209"/>
                </a:lnTo>
                <a:lnTo>
                  <a:pt x="37145" y="497656"/>
                </a:lnTo>
                <a:lnTo>
                  <a:pt x="41064" y="489832"/>
                </a:lnTo>
                <a:lnTo>
                  <a:pt x="68450" y="476533"/>
                </a:lnTo>
                <a:lnTo>
                  <a:pt x="114595" y="463137"/>
                </a:lnTo>
                <a:lnTo>
                  <a:pt x="146248" y="454727"/>
                </a:lnTo>
                <a:lnTo>
                  <a:pt x="181169" y="445666"/>
                </a:lnTo>
                <a:lnTo>
                  <a:pt x="240700" y="430992"/>
                </a:lnTo>
                <a:lnTo>
                  <a:pt x="292206" y="419575"/>
                </a:lnTo>
                <a:lnTo>
                  <a:pt x="338130" y="411622"/>
                </a:lnTo>
                <a:lnTo>
                  <a:pt x="400000" y="400602"/>
                </a:lnTo>
                <a:lnTo>
                  <a:pt x="435846" y="394036"/>
                </a:lnTo>
                <a:lnTo>
                  <a:pt x="494101" y="384436"/>
                </a:lnTo>
                <a:lnTo>
                  <a:pt x="543025" y="376427"/>
                </a:lnTo>
                <a:lnTo>
                  <a:pt x="605097" y="363070"/>
                </a:lnTo>
                <a:lnTo>
                  <a:pt x="631224" y="356279"/>
                </a:lnTo>
                <a:lnTo>
                  <a:pt x="631454" y="354986"/>
                </a:lnTo>
                <a:lnTo>
                  <a:pt x="571363" y="359116"/>
                </a:lnTo>
                <a:lnTo>
                  <a:pt x="525540" y="362583"/>
                </a:lnTo>
                <a:lnTo>
                  <a:pt x="485021" y="364123"/>
                </a:lnTo>
                <a:lnTo>
                  <a:pt x="428432" y="369415"/>
                </a:lnTo>
                <a:lnTo>
                  <a:pt x="366142" y="376661"/>
                </a:lnTo>
                <a:lnTo>
                  <a:pt x="315425" y="382760"/>
                </a:lnTo>
                <a:lnTo>
                  <a:pt x="253728" y="392957"/>
                </a:lnTo>
                <a:lnTo>
                  <a:pt x="190894" y="404399"/>
                </a:lnTo>
                <a:lnTo>
                  <a:pt x="145694" y="412363"/>
                </a:lnTo>
                <a:lnTo>
                  <a:pt x="91112" y="421702"/>
                </a:lnTo>
                <a:lnTo>
                  <a:pt x="32446" y="433460"/>
                </a:lnTo>
                <a:lnTo>
                  <a:pt x="5599" y="441978"/>
                </a:lnTo>
                <a:lnTo>
                  <a:pt x="167" y="446667"/>
                </a:lnTo>
                <a:lnTo>
                  <a:pt x="0" y="451521"/>
                </a:lnTo>
                <a:lnTo>
                  <a:pt x="3344" y="456485"/>
                </a:lnTo>
                <a:lnTo>
                  <a:pt x="23183" y="459696"/>
                </a:lnTo>
                <a:lnTo>
                  <a:pt x="76930" y="458847"/>
                </a:lnTo>
                <a:lnTo>
                  <a:pt x="119227" y="456428"/>
                </a:lnTo>
                <a:lnTo>
                  <a:pt x="176030" y="451610"/>
                </a:lnTo>
                <a:lnTo>
                  <a:pt x="210525" y="447906"/>
                </a:lnTo>
                <a:lnTo>
                  <a:pt x="247341" y="443710"/>
                </a:lnTo>
                <a:lnTo>
                  <a:pt x="304371" y="436745"/>
                </a:lnTo>
                <a:lnTo>
                  <a:pt x="349871" y="430769"/>
                </a:lnTo>
                <a:lnTo>
                  <a:pt x="411206" y="422549"/>
                </a:lnTo>
                <a:lnTo>
                  <a:pt x="455223" y="417262"/>
                </a:lnTo>
                <a:lnTo>
                  <a:pt x="503001" y="412034"/>
                </a:lnTo>
                <a:lnTo>
                  <a:pt x="564639" y="404234"/>
                </a:lnTo>
                <a:lnTo>
                  <a:pt x="620545" y="393860"/>
                </a:lnTo>
                <a:lnTo>
                  <a:pt x="624335" y="392132"/>
                </a:lnTo>
                <a:lnTo>
                  <a:pt x="621679" y="390980"/>
                </a:lnTo>
                <a:lnTo>
                  <a:pt x="567801" y="389131"/>
                </a:lnTo>
                <a:lnTo>
                  <a:pt x="506422" y="387902"/>
                </a:lnTo>
                <a:lnTo>
                  <a:pt x="457810" y="384589"/>
                </a:lnTo>
                <a:lnTo>
                  <a:pt x="405184" y="377869"/>
                </a:lnTo>
                <a:lnTo>
                  <a:pt x="351203" y="370407"/>
                </a:lnTo>
                <a:lnTo>
                  <a:pt x="295573" y="362726"/>
                </a:lnTo>
                <a:lnTo>
                  <a:pt x="261432" y="350853"/>
                </a:lnTo>
                <a:lnTo>
                  <a:pt x="256231" y="345323"/>
                </a:lnTo>
                <a:lnTo>
                  <a:pt x="253628" y="339045"/>
                </a:lnTo>
                <a:lnTo>
                  <a:pt x="252756" y="332268"/>
                </a:lnTo>
                <a:lnTo>
                  <a:pt x="256493" y="326023"/>
                </a:lnTo>
                <a:lnTo>
                  <a:pt x="272162" y="314477"/>
                </a:lnTo>
                <a:lnTo>
                  <a:pt x="331372" y="296201"/>
                </a:lnTo>
                <a:lnTo>
                  <a:pt x="378978" y="285189"/>
                </a:lnTo>
                <a:lnTo>
                  <a:pt x="431346" y="281430"/>
                </a:lnTo>
                <a:lnTo>
                  <a:pt x="479212" y="280160"/>
                </a:lnTo>
                <a:lnTo>
                  <a:pt x="479153" y="280056"/>
                </a:lnTo>
                <a:lnTo>
                  <a:pt x="417309" y="286018"/>
                </a:lnTo>
                <a:lnTo>
                  <a:pt x="355765" y="288273"/>
                </a:lnTo>
                <a:lnTo>
                  <a:pt x="299151" y="293731"/>
                </a:lnTo>
                <a:lnTo>
                  <a:pt x="281045" y="293791"/>
                </a:lnTo>
                <a:lnTo>
                  <a:pt x="282262" y="292598"/>
                </a:lnTo>
                <a:lnTo>
                  <a:pt x="296859" y="289833"/>
                </a:lnTo>
                <a:lnTo>
                  <a:pt x="355494" y="288058"/>
                </a:lnTo>
                <a:lnTo>
                  <a:pt x="412917" y="287706"/>
                </a:lnTo>
                <a:lnTo>
                  <a:pt x="472760" y="287632"/>
                </a:lnTo>
                <a:lnTo>
                  <a:pt x="523413" y="287623"/>
                </a:lnTo>
                <a:lnTo>
                  <a:pt x="527622" y="285895"/>
                </a:lnTo>
                <a:lnTo>
                  <a:pt x="526974" y="283015"/>
                </a:lnTo>
                <a:lnTo>
                  <a:pt x="523087" y="279368"/>
                </a:lnTo>
                <a:lnTo>
                  <a:pt x="463456" y="268587"/>
                </a:lnTo>
                <a:lnTo>
                  <a:pt x="407001" y="262561"/>
                </a:lnTo>
                <a:lnTo>
                  <a:pt x="357692" y="256011"/>
                </a:lnTo>
                <a:lnTo>
                  <a:pt x="314003" y="246297"/>
                </a:lnTo>
                <a:lnTo>
                  <a:pt x="303370" y="241934"/>
                </a:lnTo>
                <a:lnTo>
                  <a:pt x="299737" y="237297"/>
                </a:lnTo>
                <a:lnTo>
                  <a:pt x="300770" y="232478"/>
                </a:lnTo>
                <a:lnTo>
                  <a:pt x="304913" y="227538"/>
                </a:lnTo>
                <a:lnTo>
                  <a:pt x="331378" y="212333"/>
                </a:lnTo>
                <a:lnTo>
                  <a:pt x="387968" y="192582"/>
                </a:lnTo>
                <a:lnTo>
                  <a:pt x="444416" y="176651"/>
                </a:lnTo>
                <a:lnTo>
                  <a:pt x="477990" y="168560"/>
                </a:lnTo>
                <a:lnTo>
                  <a:pt x="480066" y="166788"/>
                </a:lnTo>
                <a:lnTo>
                  <a:pt x="468553" y="164819"/>
                </a:lnTo>
                <a:lnTo>
                  <a:pt x="408269" y="171907"/>
                </a:lnTo>
                <a:lnTo>
                  <a:pt x="358068" y="179055"/>
                </a:lnTo>
                <a:lnTo>
                  <a:pt x="295191" y="189208"/>
                </a:lnTo>
                <a:lnTo>
                  <a:pt x="287375" y="189190"/>
                </a:lnTo>
                <a:lnTo>
                  <a:pt x="283891" y="187452"/>
                </a:lnTo>
                <a:lnTo>
                  <a:pt x="283296" y="184565"/>
                </a:lnTo>
                <a:lnTo>
                  <a:pt x="294151" y="176750"/>
                </a:lnTo>
                <a:lnTo>
                  <a:pt x="356292" y="155974"/>
                </a:lnTo>
                <a:lnTo>
                  <a:pt x="406741" y="141079"/>
                </a:lnTo>
                <a:lnTo>
                  <a:pt x="457327" y="130669"/>
                </a:lnTo>
                <a:lnTo>
                  <a:pt x="515098" y="116749"/>
                </a:lnTo>
                <a:lnTo>
                  <a:pt x="525534" y="114109"/>
                </a:lnTo>
                <a:lnTo>
                  <a:pt x="529036" y="111485"/>
                </a:lnTo>
                <a:lnTo>
                  <a:pt x="527916" y="108873"/>
                </a:lnTo>
                <a:lnTo>
                  <a:pt x="516595" y="103666"/>
                </a:lnTo>
                <a:lnTo>
                  <a:pt x="467228" y="95589"/>
                </a:lnTo>
                <a:lnTo>
                  <a:pt x="416132" y="93966"/>
                </a:lnTo>
                <a:lnTo>
                  <a:pt x="356090" y="93373"/>
                </a:lnTo>
                <a:lnTo>
                  <a:pt x="410242" y="86593"/>
                </a:lnTo>
                <a:lnTo>
                  <a:pt x="471053" y="83348"/>
                </a:lnTo>
                <a:lnTo>
                  <a:pt x="480624" y="81478"/>
                </a:lnTo>
                <a:lnTo>
                  <a:pt x="483549" y="79366"/>
                </a:lnTo>
                <a:lnTo>
                  <a:pt x="482044" y="77095"/>
                </a:lnTo>
                <a:lnTo>
                  <a:pt x="477587" y="74717"/>
                </a:lnTo>
                <a:lnTo>
                  <a:pt x="415355" y="70379"/>
                </a:lnTo>
                <a:lnTo>
                  <a:pt x="408943" y="68512"/>
                </a:lnTo>
                <a:lnTo>
                  <a:pt x="406395" y="65541"/>
                </a:lnTo>
                <a:lnTo>
                  <a:pt x="406424" y="61832"/>
                </a:lnTo>
                <a:lnTo>
                  <a:pt x="409035" y="58496"/>
                </a:lnTo>
                <a:lnTo>
                  <a:pt x="418845" y="52486"/>
                </a:lnTo>
                <a:lnTo>
                  <a:pt x="474686" y="36335"/>
                </a:lnTo>
                <a:lnTo>
                  <a:pt x="476136" y="34588"/>
                </a:lnTo>
                <a:lnTo>
                  <a:pt x="466230" y="32647"/>
                </a:lnTo>
                <a:lnTo>
                  <a:pt x="410995" y="37924"/>
                </a:lnTo>
                <a:lnTo>
                  <a:pt x="406036" y="36511"/>
                </a:lnTo>
                <a:lnTo>
                  <a:pt x="404458" y="33842"/>
                </a:lnTo>
                <a:lnTo>
                  <a:pt x="405132" y="30335"/>
                </a:lnTo>
                <a:lnTo>
                  <a:pt x="409037" y="27133"/>
                </a:lnTo>
                <a:lnTo>
                  <a:pt x="449642" y="13117"/>
                </a:lnTo>
                <a:lnTo>
                  <a:pt x="451666" y="10472"/>
                </a:lnTo>
                <a:lnTo>
                  <a:pt x="448697" y="7845"/>
                </a:lnTo>
                <a:lnTo>
                  <a:pt x="433882" y="3487"/>
                </a:lnTo>
                <a:lnTo>
                  <a:pt x="377360" y="306"/>
                </a:lnTo>
                <a:lnTo>
                  <a:pt x="422029" y="0"/>
                </a:lnTo>
                <a:lnTo>
                  <a:pt x="405523" y="0"/>
                </a:lnTo>
                <a:lnTo>
                  <a:pt x="392812" y="4606"/>
                </a:lnTo>
                <a:lnTo>
                  <a:pt x="383996" y="10685"/>
                </a:lnTo>
                <a:lnTo>
                  <a:pt x="382854" y="12305"/>
                </a:lnTo>
                <a:lnTo>
                  <a:pt x="383162" y="15547"/>
                </a:lnTo>
              </a:path>
            </a:pathLst>
          </a:custGeom>
          <a:ln w="1270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D2E3E49D-2A86-45FA-8618-D5BBA68DF39B}"/>
              </a:ext>
            </a:extLst>
          </p:cNvPr>
          <p:cNvSpPr/>
          <p:nvPr/>
        </p:nvSpPr>
        <p:spPr>
          <a:xfrm>
            <a:off x="3903674" y="4496111"/>
            <a:ext cx="479784" cy="349156"/>
          </a:xfrm>
          <a:custGeom>
            <a:avLst/>
            <a:gdLst/>
            <a:ahLst/>
            <a:cxnLst/>
            <a:rect l="0" t="0" r="0" b="0"/>
            <a:pathLst>
              <a:path w="479784" h="349156">
                <a:moveTo>
                  <a:pt x="325125" y="209885"/>
                </a:moveTo>
                <a:lnTo>
                  <a:pt x="262083" y="207582"/>
                </a:lnTo>
                <a:lnTo>
                  <a:pt x="208834" y="203192"/>
                </a:lnTo>
                <a:lnTo>
                  <a:pt x="179823" y="206558"/>
                </a:lnTo>
                <a:lnTo>
                  <a:pt x="172979" y="210259"/>
                </a:lnTo>
                <a:lnTo>
                  <a:pt x="163070" y="221279"/>
                </a:lnTo>
                <a:lnTo>
                  <a:pt x="162674" y="226119"/>
                </a:lnTo>
                <a:lnTo>
                  <a:pt x="165001" y="230209"/>
                </a:lnTo>
                <a:lnTo>
                  <a:pt x="169143" y="233799"/>
                </a:lnTo>
                <a:lnTo>
                  <a:pt x="222545" y="244476"/>
                </a:lnTo>
                <a:lnTo>
                  <a:pt x="273480" y="247908"/>
                </a:lnTo>
                <a:lnTo>
                  <a:pt x="333446" y="248586"/>
                </a:lnTo>
                <a:lnTo>
                  <a:pt x="386941" y="252846"/>
                </a:lnTo>
                <a:lnTo>
                  <a:pt x="392248" y="254937"/>
                </a:lnTo>
                <a:lnTo>
                  <a:pt x="393194" y="257194"/>
                </a:lnTo>
                <a:lnTo>
                  <a:pt x="391234" y="259563"/>
                </a:lnTo>
                <a:lnTo>
                  <a:pt x="344379" y="274704"/>
                </a:lnTo>
                <a:lnTo>
                  <a:pt x="285380" y="287626"/>
                </a:lnTo>
                <a:lnTo>
                  <a:pt x="230134" y="297987"/>
                </a:lnTo>
                <a:lnTo>
                  <a:pt x="170180" y="308350"/>
                </a:lnTo>
                <a:lnTo>
                  <a:pt x="125665" y="316987"/>
                </a:lnTo>
                <a:lnTo>
                  <a:pt x="69096" y="328375"/>
                </a:lnTo>
                <a:lnTo>
                  <a:pt x="16842" y="335402"/>
                </a:lnTo>
                <a:lnTo>
                  <a:pt x="5591" y="337613"/>
                </a:lnTo>
                <a:lnTo>
                  <a:pt x="682" y="339950"/>
                </a:lnTo>
                <a:lnTo>
                  <a:pt x="0" y="342373"/>
                </a:lnTo>
                <a:lnTo>
                  <a:pt x="2136" y="344851"/>
                </a:lnTo>
                <a:lnTo>
                  <a:pt x="60433" y="349155"/>
                </a:lnTo>
                <a:lnTo>
                  <a:pt x="112571" y="345553"/>
                </a:lnTo>
                <a:lnTo>
                  <a:pt x="170663" y="341866"/>
                </a:lnTo>
                <a:lnTo>
                  <a:pt x="232042" y="336019"/>
                </a:lnTo>
                <a:lnTo>
                  <a:pt x="280846" y="332480"/>
                </a:lnTo>
                <a:lnTo>
                  <a:pt x="331295" y="328264"/>
                </a:lnTo>
                <a:lnTo>
                  <a:pt x="390643" y="326839"/>
                </a:lnTo>
                <a:lnTo>
                  <a:pt x="444817" y="321215"/>
                </a:lnTo>
                <a:lnTo>
                  <a:pt x="479783" y="320319"/>
                </a:lnTo>
                <a:lnTo>
                  <a:pt x="479190" y="321512"/>
                </a:lnTo>
                <a:lnTo>
                  <a:pt x="467879" y="324277"/>
                </a:lnTo>
                <a:lnTo>
                  <a:pt x="405494" y="326295"/>
                </a:lnTo>
                <a:lnTo>
                  <a:pt x="349733" y="326450"/>
                </a:lnTo>
                <a:lnTo>
                  <a:pt x="292750" y="326481"/>
                </a:lnTo>
                <a:lnTo>
                  <a:pt x="231589" y="326487"/>
                </a:lnTo>
                <a:lnTo>
                  <a:pt x="171908" y="324185"/>
                </a:lnTo>
                <a:lnTo>
                  <a:pt x="111377" y="318571"/>
                </a:lnTo>
                <a:lnTo>
                  <a:pt x="58408" y="307990"/>
                </a:lnTo>
                <a:lnTo>
                  <a:pt x="54895" y="302927"/>
                </a:lnTo>
                <a:lnTo>
                  <a:pt x="56008" y="296097"/>
                </a:lnTo>
                <a:lnTo>
                  <a:pt x="60205" y="288090"/>
                </a:lnTo>
                <a:lnTo>
                  <a:pt x="74081" y="276888"/>
                </a:lnTo>
                <a:lnTo>
                  <a:pt x="127419" y="250797"/>
                </a:lnTo>
                <a:lnTo>
                  <a:pt x="183030" y="230724"/>
                </a:lnTo>
                <a:lnTo>
                  <a:pt x="241068" y="211296"/>
                </a:lnTo>
                <a:lnTo>
                  <a:pt x="300169" y="192098"/>
                </a:lnTo>
                <a:lnTo>
                  <a:pt x="348302" y="172104"/>
                </a:lnTo>
                <a:lnTo>
                  <a:pt x="350941" y="167423"/>
                </a:lnTo>
                <a:lnTo>
                  <a:pt x="350109" y="162575"/>
                </a:lnTo>
                <a:lnTo>
                  <a:pt x="346963" y="157616"/>
                </a:lnTo>
                <a:lnTo>
                  <a:pt x="340548" y="154310"/>
                </a:lnTo>
                <a:lnTo>
                  <a:pt x="278873" y="144441"/>
                </a:lnTo>
                <a:lnTo>
                  <a:pt x="217712" y="140518"/>
                </a:lnTo>
                <a:lnTo>
                  <a:pt x="160384" y="146129"/>
                </a:lnTo>
                <a:lnTo>
                  <a:pt x="105381" y="148354"/>
                </a:lnTo>
                <a:lnTo>
                  <a:pt x="83240" y="152115"/>
                </a:lnTo>
                <a:lnTo>
                  <a:pt x="83542" y="151506"/>
                </a:lnTo>
                <a:lnTo>
                  <a:pt x="110898" y="144323"/>
                </a:lnTo>
                <a:lnTo>
                  <a:pt x="167709" y="134586"/>
                </a:lnTo>
                <a:lnTo>
                  <a:pt x="219494" y="124346"/>
                </a:lnTo>
                <a:lnTo>
                  <a:pt x="274989" y="114006"/>
                </a:lnTo>
                <a:lnTo>
                  <a:pt x="306239" y="106237"/>
                </a:lnTo>
                <a:lnTo>
                  <a:pt x="309080" y="104510"/>
                </a:lnTo>
                <a:lnTo>
                  <a:pt x="307518" y="103359"/>
                </a:lnTo>
                <a:lnTo>
                  <a:pt x="252935" y="95106"/>
                </a:lnTo>
                <a:lnTo>
                  <a:pt x="198773" y="93643"/>
                </a:lnTo>
                <a:lnTo>
                  <a:pt x="145944" y="91626"/>
                </a:lnTo>
                <a:lnTo>
                  <a:pt x="143482" y="88723"/>
                </a:lnTo>
                <a:lnTo>
                  <a:pt x="144433" y="85061"/>
                </a:lnTo>
                <a:lnTo>
                  <a:pt x="157005" y="78687"/>
                </a:lnTo>
                <a:lnTo>
                  <a:pt x="218853" y="62272"/>
                </a:lnTo>
                <a:lnTo>
                  <a:pt x="264498" y="55967"/>
                </a:lnTo>
                <a:lnTo>
                  <a:pt x="268296" y="53722"/>
                </a:lnTo>
                <a:lnTo>
                  <a:pt x="267373" y="50498"/>
                </a:lnTo>
                <a:lnTo>
                  <a:pt x="263303" y="46621"/>
                </a:lnTo>
                <a:lnTo>
                  <a:pt x="247264" y="42314"/>
                </a:lnTo>
                <a:lnTo>
                  <a:pt x="201596" y="38458"/>
                </a:lnTo>
                <a:lnTo>
                  <a:pt x="201314" y="36867"/>
                </a:lnTo>
                <a:lnTo>
                  <a:pt x="203716" y="34943"/>
                </a:lnTo>
                <a:lnTo>
                  <a:pt x="247252" y="20612"/>
                </a:lnTo>
                <a:lnTo>
                  <a:pt x="249889" y="18060"/>
                </a:lnTo>
                <a:lnTo>
                  <a:pt x="249056" y="15495"/>
                </a:lnTo>
                <a:lnTo>
                  <a:pt x="245910" y="12922"/>
                </a:lnTo>
                <a:lnTo>
                  <a:pt x="222081" y="7927"/>
                </a:lnTo>
                <a:lnTo>
                  <a:pt x="222744" y="6149"/>
                </a:lnTo>
                <a:lnTo>
                  <a:pt x="231843" y="0"/>
                </a:lnTo>
                <a:lnTo>
                  <a:pt x="200748" y="0"/>
                </a:lnTo>
                <a:lnTo>
                  <a:pt x="192495" y="8253"/>
                </a:lnTo>
                <a:lnTo>
                  <a:pt x="188443" y="21519"/>
                </a:lnTo>
                <a:lnTo>
                  <a:pt x="185201" y="62188"/>
                </a:lnTo>
              </a:path>
            </a:pathLst>
          </a:custGeom>
          <a:ln w="1270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8AA5910E-D178-4960-8681-BCC597DB4A3D}"/>
              </a:ext>
            </a:extLst>
          </p:cNvPr>
          <p:cNvSpPr/>
          <p:nvPr/>
        </p:nvSpPr>
        <p:spPr>
          <a:xfrm>
            <a:off x="5825556" y="4468664"/>
            <a:ext cx="1796844" cy="590589"/>
          </a:xfrm>
          <a:custGeom>
            <a:avLst/>
            <a:gdLst/>
            <a:ahLst/>
            <a:cxnLst/>
            <a:rect l="0" t="0" r="0" b="0"/>
            <a:pathLst>
              <a:path w="1796844" h="590589">
                <a:moveTo>
                  <a:pt x="914092" y="423897"/>
                </a:moveTo>
                <a:lnTo>
                  <a:pt x="955360" y="436277"/>
                </a:lnTo>
                <a:lnTo>
                  <a:pt x="965788" y="442515"/>
                </a:lnTo>
                <a:lnTo>
                  <a:pt x="971012" y="449265"/>
                </a:lnTo>
                <a:lnTo>
                  <a:pt x="972769" y="456356"/>
                </a:lnTo>
                <a:lnTo>
                  <a:pt x="970484" y="461947"/>
                </a:lnTo>
                <a:lnTo>
                  <a:pt x="958734" y="470462"/>
                </a:lnTo>
                <a:lnTo>
                  <a:pt x="902388" y="491886"/>
                </a:lnTo>
                <a:lnTo>
                  <a:pt x="843354" y="507960"/>
                </a:lnTo>
                <a:lnTo>
                  <a:pt x="793133" y="518575"/>
                </a:lnTo>
                <a:lnTo>
                  <a:pt x="735834" y="531316"/>
                </a:lnTo>
                <a:lnTo>
                  <a:pt x="679221" y="546032"/>
                </a:lnTo>
                <a:lnTo>
                  <a:pt x="620028" y="557206"/>
                </a:lnTo>
                <a:lnTo>
                  <a:pt x="562854" y="565987"/>
                </a:lnTo>
                <a:lnTo>
                  <a:pt x="511749" y="574059"/>
                </a:lnTo>
                <a:lnTo>
                  <a:pt x="455122" y="584525"/>
                </a:lnTo>
                <a:lnTo>
                  <a:pt x="431698" y="589721"/>
                </a:lnTo>
                <a:lnTo>
                  <a:pt x="431843" y="590588"/>
                </a:lnTo>
                <a:lnTo>
                  <a:pt x="487930" y="588078"/>
                </a:lnTo>
                <a:lnTo>
                  <a:pt x="532076" y="586694"/>
                </a:lnTo>
                <a:lnTo>
                  <a:pt x="586245" y="583199"/>
                </a:lnTo>
                <a:lnTo>
                  <a:pt x="647173" y="578767"/>
                </a:lnTo>
                <a:lnTo>
                  <a:pt x="679140" y="576376"/>
                </a:lnTo>
                <a:lnTo>
                  <a:pt x="714271" y="573918"/>
                </a:lnTo>
                <a:lnTo>
                  <a:pt x="751511" y="571416"/>
                </a:lnTo>
                <a:lnTo>
                  <a:pt x="790157" y="568884"/>
                </a:lnTo>
                <a:lnTo>
                  <a:pt x="830605" y="567196"/>
                </a:lnTo>
                <a:lnTo>
                  <a:pt x="872253" y="566071"/>
                </a:lnTo>
                <a:lnTo>
                  <a:pt x="914702" y="565321"/>
                </a:lnTo>
                <a:lnTo>
                  <a:pt x="958549" y="563957"/>
                </a:lnTo>
                <a:lnTo>
                  <a:pt x="1003327" y="562184"/>
                </a:lnTo>
                <a:lnTo>
                  <a:pt x="1048727" y="560138"/>
                </a:lnTo>
                <a:lnTo>
                  <a:pt x="1094539" y="558774"/>
                </a:lnTo>
                <a:lnTo>
                  <a:pt x="1140628" y="557865"/>
                </a:lnTo>
                <a:lnTo>
                  <a:pt x="1186902" y="557259"/>
                </a:lnTo>
                <a:lnTo>
                  <a:pt x="1232434" y="556855"/>
                </a:lnTo>
                <a:lnTo>
                  <a:pt x="1277472" y="556585"/>
                </a:lnTo>
                <a:lnTo>
                  <a:pt x="1322181" y="556406"/>
                </a:lnTo>
                <a:lnTo>
                  <a:pt x="1364942" y="557150"/>
                </a:lnTo>
                <a:lnTo>
                  <a:pt x="1406406" y="558509"/>
                </a:lnTo>
                <a:lnTo>
                  <a:pt x="1447004" y="560280"/>
                </a:lnTo>
                <a:lnTo>
                  <a:pt x="1486161" y="561460"/>
                </a:lnTo>
                <a:lnTo>
                  <a:pt x="1524359" y="562247"/>
                </a:lnTo>
                <a:lnTo>
                  <a:pt x="1561916" y="562771"/>
                </a:lnTo>
                <a:lnTo>
                  <a:pt x="1596455" y="563121"/>
                </a:lnTo>
                <a:lnTo>
                  <a:pt x="1628982" y="563354"/>
                </a:lnTo>
                <a:lnTo>
                  <a:pt x="1687868" y="564476"/>
                </a:lnTo>
                <a:lnTo>
                  <a:pt x="1737072" y="567855"/>
                </a:lnTo>
                <a:lnTo>
                  <a:pt x="1796843" y="570855"/>
                </a:lnTo>
                <a:lnTo>
                  <a:pt x="1747583" y="571497"/>
                </a:lnTo>
                <a:lnTo>
                  <a:pt x="1704015" y="569247"/>
                </a:lnTo>
                <a:lnTo>
                  <a:pt x="1679096" y="567438"/>
                </a:lnTo>
                <a:lnTo>
                  <a:pt x="1638298" y="565369"/>
                </a:lnTo>
                <a:lnTo>
                  <a:pt x="1586915" y="563125"/>
                </a:lnTo>
                <a:lnTo>
                  <a:pt x="1528476" y="560766"/>
                </a:lnTo>
                <a:lnTo>
                  <a:pt x="1475697" y="559193"/>
                </a:lnTo>
                <a:lnTo>
                  <a:pt x="1426691" y="558144"/>
                </a:lnTo>
                <a:lnTo>
                  <a:pt x="1380201" y="557445"/>
                </a:lnTo>
                <a:lnTo>
                  <a:pt x="1334525" y="556979"/>
                </a:lnTo>
                <a:lnTo>
                  <a:pt x="1289390" y="556668"/>
                </a:lnTo>
                <a:lnTo>
                  <a:pt x="1244617" y="556461"/>
                </a:lnTo>
                <a:lnTo>
                  <a:pt x="1200949" y="555459"/>
                </a:lnTo>
                <a:lnTo>
                  <a:pt x="1158017" y="553927"/>
                </a:lnTo>
                <a:lnTo>
                  <a:pt x="1115576" y="552043"/>
                </a:lnTo>
                <a:lnTo>
                  <a:pt x="1073464" y="550787"/>
                </a:lnTo>
                <a:lnTo>
                  <a:pt x="1031567" y="549949"/>
                </a:lnTo>
                <a:lnTo>
                  <a:pt x="989818" y="549390"/>
                </a:lnTo>
                <a:lnTo>
                  <a:pt x="937800" y="549018"/>
                </a:lnTo>
                <a:lnTo>
                  <a:pt x="878937" y="548769"/>
                </a:lnTo>
                <a:lnTo>
                  <a:pt x="815512" y="548604"/>
                </a:lnTo>
                <a:lnTo>
                  <a:pt x="762863" y="548494"/>
                </a:lnTo>
                <a:lnTo>
                  <a:pt x="717399" y="548420"/>
                </a:lnTo>
                <a:lnTo>
                  <a:pt x="676725" y="548371"/>
                </a:lnTo>
                <a:lnTo>
                  <a:pt x="641836" y="548339"/>
                </a:lnTo>
                <a:lnTo>
                  <a:pt x="582340" y="548302"/>
                </a:lnTo>
                <a:lnTo>
                  <a:pt x="532289" y="548286"/>
                </a:lnTo>
                <a:lnTo>
                  <a:pt x="474477" y="545974"/>
                </a:lnTo>
                <a:lnTo>
                  <a:pt x="428117" y="537455"/>
                </a:lnTo>
                <a:lnTo>
                  <a:pt x="423410" y="534151"/>
                </a:lnTo>
                <a:lnTo>
                  <a:pt x="421999" y="530222"/>
                </a:lnTo>
                <a:lnTo>
                  <a:pt x="422786" y="525874"/>
                </a:lnTo>
                <a:lnTo>
                  <a:pt x="426765" y="522112"/>
                </a:lnTo>
                <a:lnTo>
                  <a:pt x="475754" y="502996"/>
                </a:lnTo>
                <a:lnTo>
                  <a:pt x="523177" y="492439"/>
                </a:lnTo>
                <a:lnTo>
                  <a:pt x="579647" y="479715"/>
                </a:lnTo>
                <a:lnTo>
                  <a:pt x="622071" y="470010"/>
                </a:lnTo>
                <a:lnTo>
                  <a:pt x="666838" y="459939"/>
                </a:lnTo>
                <a:lnTo>
                  <a:pt x="712646" y="449704"/>
                </a:lnTo>
                <a:lnTo>
                  <a:pt x="758918" y="439398"/>
                </a:lnTo>
                <a:lnTo>
                  <a:pt x="805395" y="429923"/>
                </a:lnTo>
                <a:lnTo>
                  <a:pt x="851963" y="422832"/>
                </a:lnTo>
                <a:lnTo>
                  <a:pt x="896269" y="416802"/>
                </a:lnTo>
                <a:lnTo>
                  <a:pt x="957756" y="408551"/>
                </a:lnTo>
                <a:lnTo>
                  <a:pt x="1009659" y="402939"/>
                </a:lnTo>
                <a:lnTo>
                  <a:pt x="1057635" y="396917"/>
                </a:lnTo>
                <a:lnTo>
                  <a:pt x="1059019" y="396409"/>
                </a:lnTo>
                <a:lnTo>
                  <a:pt x="1010689" y="403984"/>
                </a:lnTo>
                <a:lnTo>
                  <a:pt x="954806" y="411182"/>
                </a:lnTo>
                <a:lnTo>
                  <a:pt x="909155" y="416230"/>
                </a:lnTo>
                <a:lnTo>
                  <a:pt x="858346" y="422217"/>
                </a:lnTo>
                <a:lnTo>
                  <a:pt x="801216" y="430636"/>
                </a:lnTo>
                <a:lnTo>
                  <a:pt x="738973" y="440136"/>
                </a:lnTo>
                <a:lnTo>
                  <a:pt x="706655" y="445088"/>
                </a:lnTo>
                <a:lnTo>
                  <a:pt x="673017" y="450116"/>
                </a:lnTo>
                <a:lnTo>
                  <a:pt x="638500" y="455196"/>
                </a:lnTo>
                <a:lnTo>
                  <a:pt x="603397" y="460310"/>
                </a:lnTo>
                <a:lnTo>
                  <a:pt x="567902" y="465447"/>
                </a:lnTo>
                <a:lnTo>
                  <a:pt x="532147" y="470599"/>
                </a:lnTo>
                <a:lnTo>
                  <a:pt x="496218" y="475761"/>
                </a:lnTo>
                <a:lnTo>
                  <a:pt x="461037" y="480930"/>
                </a:lnTo>
                <a:lnTo>
                  <a:pt x="426354" y="486103"/>
                </a:lnTo>
                <a:lnTo>
                  <a:pt x="392004" y="491279"/>
                </a:lnTo>
                <a:lnTo>
                  <a:pt x="357875" y="495594"/>
                </a:lnTo>
                <a:lnTo>
                  <a:pt x="323895" y="499334"/>
                </a:lnTo>
                <a:lnTo>
                  <a:pt x="290012" y="502691"/>
                </a:lnTo>
                <a:lnTo>
                  <a:pt x="227030" y="511028"/>
                </a:lnTo>
                <a:lnTo>
                  <a:pt x="169094" y="519628"/>
                </a:lnTo>
                <a:lnTo>
                  <a:pt x="117434" y="526329"/>
                </a:lnTo>
                <a:lnTo>
                  <a:pt x="73169" y="532186"/>
                </a:lnTo>
                <a:lnTo>
                  <a:pt x="21167" y="540340"/>
                </a:lnTo>
                <a:lnTo>
                  <a:pt x="1593" y="543884"/>
                </a:lnTo>
                <a:lnTo>
                  <a:pt x="0" y="543619"/>
                </a:lnTo>
                <a:lnTo>
                  <a:pt x="1530" y="542579"/>
                </a:lnTo>
                <a:lnTo>
                  <a:pt x="49155" y="534705"/>
                </a:lnTo>
                <a:lnTo>
                  <a:pt x="110500" y="526499"/>
                </a:lnTo>
                <a:lnTo>
                  <a:pt x="158188" y="518154"/>
                </a:lnTo>
                <a:lnTo>
                  <a:pt x="215083" y="510991"/>
                </a:lnTo>
                <a:lnTo>
                  <a:pt x="277797" y="504064"/>
                </a:lnTo>
                <a:lnTo>
                  <a:pt x="310240" y="499799"/>
                </a:lnTo>
                <a:lnTo>
                  <a:pt x="343098" y="495228"/>
                </a:lnTo>
                <a:lnTo>
                  <a:pt x="377958" y="491316"/>
                </a:lnTo>
                <a:lnTo>
                  <a:pt x="414155" y="487845"/>
                </a:lnTo>
                <a:lnTo>
                  <a:pt x="451242" y="484667"/>
                </a:lnTo>
                <a:lnTo>
                  <a:pt x="488059" y="480821"/>
                </a:lnTo>
                <a:lnTo>
                  <a:pt x="524696" y="476530"/>
                </a:lnTo>
                <a:lnTo>
                  <a:pt x="561212" y="471941"/>
                </a:lnTo>
                <a:lnTo>
                  <a:pt x="597648" y="468019"/>
                </a:lnTo>
                <a:lnTo>
                  <a:pt x="634031" y="464540"/>
                </a:lnTo>
                <a:lnTo>
                  <a:pt x="670379" y="461357"/>
                </a:lnTo>
                <a:lnTo>
                  <a:pt x="717068" y="457508"/>
                </a:lnTo>
                <a:lnTo>
                  <a:pt x="770651" y="453214"/>
                </a:lnTo>
                <a:lnTo>
                  <a:pt x="828829" y="448624"/>
                </a:lnTo>
                <a:lnTo>
                  <a:pt x="877115" y="445564"/>
                </a:lnTo>
                <a:lnTo>
                  <a:pt x="918808" y="443524"/>
                </a:lnTo>
                <a:lnTo>
                  <a:pt x="956104" y="442164"/>
                </a:lnTo>
                <a:lnTo>
                  <a:pt x="1018273" y="438349"/>
                </a:lnTo>
                <a:lnTo>
                  <a:pt x="1070087" y="434639"/>
                </a:lnTo>
                <a:lnTo>
                  <a:pt x="1130659" y="431686"/>
                </a:lnTo>
                <a:lnTo>
                  <a:pt x="1159193" y="427934"/>
                </a:lnTo>
                <a:lnTo>
                  <a:pt x="1163865" y="423997"/>
                </a:lnTo>
                <a:lnTo>
                  <a:pt x="1162662" y="418781"/>
                </a:lnTo>
                <a:lnTo>
                  <a:pt x="1157540" y="412713"/>
                </a:lnTo>
                <a:lnTo>
                  <a:pt x="1117319" y="400045"/>
                </a:lnTo>
                <a:lnTo>
                  <a:pt x="1055663" y="389112"/>
                </a:lnTo>
                <a:lnTo>
                  <a:pt x="1016246" y="382569"/>
                </a:lnTo>
                <a:lnTo>
                  <a:pt x="979604" y="377343"/>
                </a:lnTo>
                <a:lnTo>
                  <a:pt x="944811" y="372995"/>
                </a:lnTo>
                <a:lnTo>
                  <a:pt x="911251" y="369233"/>
                </a:lnTo>
                <a:lnTo>
                  <a:pt x="878513" y="365861"/>
                </a:lnTo>
                <a:lnTo>
                  <a:pt x="846323" y="362749"/>
                </a:lnTo>
                <a:lnTo>
                  <a:pt x="814498" y="359811"/>
                </a:lnTo>
                <a:lnTo>
                  <a:pt x="781189" y="356989"/>
                </a:lnTo>
                <a:lnTo>
                  <a:pt x="746891" y="354243"/>
                </a:lnTo>
                <a:lnTo>
                  <a:pt x="711933" y="351549"/>
                </a:lnTo>
                <a:lnTo>
                  <a:pt x="678264" y="348890"/>
                </a:lnTo>
                <a:lnTo>
                  <a:pt x="645452" y="346253"/>
                </a:lnTo>
                <a:lnTo>
                  <a:pt x="613213" y="343631"/>
                </a:lnTo>
                <a:lnTo>
                  <a:pt x="580493" y="341020"/>
                </a:lnTo>
                <a:lnTo>
                  <a:pt x="547450" y="338415"/>
                </a:lnTo>
                <a:lnTo>
                  <a:pt x="514194" y="335815"/>
                </a:lnTo>
                <a:lnTo>
                  <a:pt x="451905" y="330623"/>
                </a:lnTo>
                <a:lnTo>
                  <a:pt x="394280" y="326300"/>
                </a:lnTo>
                <a:lnTo>
                  <a:pt x="342757" y="324378"/>
                </a:lnTo>
                <a:lnTo>
                  <a:pt x="296249" y="321221"/>
                </a:lnTo>
                <a:lnTo>
                  <a:pt x="235825" y="316890"/>
                </a:lnTo>
                <a:lnTo>
                  <a:pt x="173237" y="315308"/>
                </a:lnTo>
                <a:lnTo>
                  <a:pt x="236613" y="317385"/>
                </a:lnTo>
                <a:lnTo>
                  <a:pt x="288692" y="321225"/>
                </a:lnTo>
                <a:lnTo>
                  <a:pt x="350189" y="322362"/>
                </a:lnTo>
                <a:lnTo>
                  <a:pt x="395714" y="322628"/>
                </a:lnTo>
                <a:lnTo>
                  <a:pt x="444738" y="322747"/>
                </a:lnTo>
                <a:lnTo>
                  <a:pt x="495317" y="325103"/>
                </a:lnTo>
                <a:lnTo>
                  <a:pt x="547452" y="328165"/>
                </a:lnTo>
                <a:lnTo>
                  <a:pt x="602292" y="329526"/>
                </a:lnTo>
                <a:lnTo>
                  <a:pt x="656033" y="332434"/>
                </a:lnTo>
                <a:lnTo>
                  <a:pt x="707844" y="335742"/>
                </a:lnTo>
                <a:lnTo>
                  <a:pt x="756783" y="337212"/>
                </a:lnTo>
                <a:lnTo>
                  <a:pt x="802142" y="340169"/>
                </a:lnTo>
                <a:lnTo>
                  <a:pt x="861920" y="344386"/>
                </a:lnTo>
                <a:lnTo>
                  <a:pt x="924420" y="349937"/>
                </a:lnTo>
                <a:lnTo>
                  <a:pt x="929615" y="351270"/>
                </a:lnTo>
                <a:lnTo>
                  <a:pt x="928759" y="352159"/>
                </a:lnTo>
                <a:lnTo>
                  <a:pt x="871718" y="352837"/>
                </a:lnTo>
                <a:lnTo>
                  <a:pt x="813917" y="348523"/>
                </a:lnTo>
                <a:lnTo>
                  <a:pt x="767363" y="347211"/>
                </a:lnTo>
                <a:lnTo>
                  <a:pt x="715578" y="346628"/>
                </a:lnTo>
                <a:lnTo>
                  <a:pt x="660028" y="345505"/>
                </a:lnTo>
                <a:lnTo>
                  <a:pt x="600791" y="342127"/>
                </a:lnTo>
                <a:lnTo>
                  <a:pt x="542217" y="340050"/>
                </a:lnTo>
                <a:lnTo>
                  <a:pt x="485377" y="339127"/>
                </a:lnTo>
                <a:lnTo>
                  <a:pt x="431325" y="338717"/>
                </a:lnTo>
                <a:lnTo>
                  <a:pt x="378511" y="338534"/>
                </a:lnTo>
                <a:lnTo>
                  <a:pt x="327975" y="338453"/>
                </a:lnTo>
                <a:lnTo>
                  <a:pt x="282482" y="338417"/>
                </a:lnTo>
                <a:lnTo>
                  <a:pt x="226276" y="338397"/>
                </a:lnTo>
                <a:lnTo>
                  <a:pt x="179314" y="337526"/>
                </a:lnTo>
                <a:lnTo>
                  <a:pt x="178078" y="336086"/>
                </a:lnTo>
                <a:lnTo>
                  <a:pt x="179846" y="334262"/>
                </a:lnTo>
                <a:lnTo>
                  <a:pt x="232105" y="328792"/>
                </a:lnTo>
                <a:lnTo>
                  <a:pt x="287357" y="322301"/>
                </a:lnTo>
                <a:lnTo>
                  <a:pt x="329784" y="317419"/>
                </a:lnTo>
                <a:lnTo>
                  <a:pt x="380311" y="312370"/>
                </a:lnTo>
                <a:lnTo>
                  <a:pt x="434437" y="304943"/>
                </a:lnTo>
                <a:lnTo>
                  <a:pt x="491027" y="296748"/>
                </a:lnTo>
                <a:lnTo>
                  <a:pt x="550727" y="290227"/>
                </a:lnTo>
                <a:lnTo>
                  <a:pt x="611809" y="284449"/>
                </a:lnTo>
                <a:lnTo>
                  <a:pt x="672642" y="279003"/>
                </a:lnTo>
                <a:lnTo>
                  <a:pt x="731349" y="273703"/>
                </a:lnTo>
                <a:lnTo>
                  <a:pt x="789111" y="268468"/>
                </a:lnTo>
                <a:lnTo>
                  <a:pt x="845590" y="263263"/>
                </a:lnTo>
                <a:lnTo>
                  <a:pt x="899481" y="258070"/>
                </a:lnTo>
                <a:lnTo>
                  <a:pt x="961437" y="250580"/>
                </a:lnTo>
                <a:lnTo>
                  <a:pt x="1020644" y="242356"/>
                </a:lnTo>
                <a:lnTo>
                  <a:pt x="1058473" y="235822"/>
                </a:lnTo>
                <a:lnTo>
                  <a:pt x="1066488" y="232007"/>
                </a:lnTo>
                <a:lnTo>
                  <a:pt x="1068377" y="227736"/>
                </a:lnTo>
                <a:lnTo>
                  <a:pt x="1066181" y="223161"/>
                </a:lnTo>
                <a:lnTo>
                  <a:pt x="1049921" y="215775"/>
                </a:lnTo>
                <a:lnTo>
                  <a:pt x="993130" y="203995"/>
                </a:lnTo>
                <a:lnTo>
                  <a:pt x="941446" y="200104"/>
                </a:lnTo>
                <a:lnTo>
                  <a:pt x="883714" y="194824"/>
                </a:lnTo>
                <a:lnTo>
                  <a:pt x="822845" y="191915"/>
                </a:lnTo>
                <a:lnTo>
                  <a:pt x="779392" y="191235"/>
                </a:lnTo>
                <a:lnTo>
                  <a:pt x="735895" y="190933"/>
                </a:lnTo>
                <a:lnTo>
                  <a:pt x="677415" y="190763"/>
                </a:lnTo>
                <a:lnTo>
                  <a:pt x="622660" y="190713"/>
                </a:lnTo>
                <a:lnTo>
                  <a:pt x="559596" y="190695"/>
                </a:lnTo>
                <a:lnTo>
                  <a:pt x="505296" y="194818"/>
                </a:lnTo>
                <a:lnTo>
                  <a:pt x="502502" y="196034"/>
                </a:lnTo>
                <a:lnTo>
                  <a:pt x="555386" y="198251"/>
                </a:lnTo>
                <a:lnTo>
                  <a:pt x="606257" y="196119"/>
                </a:lnTo>
                <a:lnTo>
                  <a:pt x="664532" y="192300"/>
                </a:lnTo>
                <a:lnTo>
                  <a:pt x="712485" y="191406"/>
                </a:lnTo>
                <a:lnTo>
                  <a:pt x="764625" y="190903"/>
                </a:lnTo>
                <a:lnTo>
                  <a:pt x="825931" y="190733"/>
                </a:lnTo>
                <a:lnTo>
                  <a:pt x="887671" y="190697"/>
                </a:lnTo>
                <a:lnTo>
                  <a:pt x="917301" y="189829"/>
                </a:lnTo>
                <a:lnTo>
                  <a:pt x="917094" y="188389"/>
                </a:lnTo>
                <a:lnTo>
                  <a:pt x="896067" y="179871"/>
                </a:lnTo>
                <a:lnTo>
                  <a:pt x="841477" y="172418"/>
                </a:lnTo>
                <a:lnTo>
                  <a:pt x="781635" y="168866"/>
                </a:lnTo>
                <a:lnTo>
                  <a:pt x="718179" y="161415"/>
                </a:lnTo>
                <a:lnTo>
                  <a:pt x="700915" y="160405"/>
                </a:lnTo>
                <a:lnTo>
                  <a:pt x="701149" y="160136"/>
                </a:lnTo>
                <a:lnTo>
                  <a:pt x="757192" y="155502"/>
                </a:lnTo>
                <a:lnTo>
                  <a:pt x="820366" y="152308"/>
                </a:lnTo>
                <a:lnTo>
                  <a:pt x="868419" y="151919"/>
                </a:lnTo>
                <a:lnTo>
                  <a:pt x="873279" y="150160"/>
                </a:lnTo>
                <a:lnTo>
                  <a:pt x="873927" y="147259"/>
                </a:lnTo>
                <a:lnTo>
                  <a:pt x="871769" y="143599"/>
                </a:lnTo>
                <a:lnTo>
                  <a:pt x="860157" y="137227"/>
                </a:lnTo>
                <a:lnTo>
                  <a:pt x="807597" y="123446"/>
                </a:lnTo>
                <a:lnTo>
                  <a:pt x="773421" y="115584"/>
                </a:lnTo>
                <a:lnTo>
                  <a:pt x="772806" y="112980"/>
                </a:lnTo>
                <a:lnTo>
                  <a:pt x="775851" y="110381"/>
                </a:lnTo>
                <a:lnTo>
                  <a:pt x="810905" y="106209"/>
                </a:lnTo>
                <a:lnTo>
                  <a:pt x="835630" y="104623"/>
                </a:lnTo>
                <a:lnTo>
                  <a:pt x="835872" y="103082"/>
                </a:lnTo>
                <a:lnTo>
                  <a:pt x="833443" y="101191"/>
                </a:lnTo>
                <a:lnTo>
                  <a:pt x="804719" y="92814"/>
                </a:lnTo>
                <a:lnTo>
                  <a:pt x="759745" y="85927"/>
                </a:lnTo>
                <a:lnTo>
                  <a:pt x="756779" y="83709"/>
                </a:lnTo>
                <a:lnTo>
                  <a:pt x="757393" y="81365"/>
                </a:lnTo>
                <a:lnTo>
                  <a:pt x="772870" y="67272"/>
                </a:lnTo>
                <a:lnTo>
                  <a:pt x="773303" y="63498"/>
                </a:lnTo>
                <a:lnTo>
                  <a:pt x="771000" y="60118"/>
                </a:lnTo>
                <a:lnTo>
                  <a:pt x="758622" y="50768"/>
                </a:lnTo>
                <a:lnTo>
                  <a:pt x="743075" y="35221"/>
                </a:lnTo>
                <a:lnTo>
                  <a:pt x="766395" y="27447"/>
                </a:lnTo>
                <a:lnTo>
                  <a:pt x="758622" y="4127"/>
                </a:lnTo>
                <a:lnTo>
                  <a:pt x="762748" y="0"/>
                </a:lnTo>
                <a:lnTo>
                  <a:pt x="763964" y="2239"/>
                </a:lnTo>
                <a:lnTo>
                  <a:pt x="766395" y="35221"/>
                </a:lnTo>
              </a:path>
            </a:pathLst>
          </a:custGeom>
          <a:ln w="1270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F0DE0CDB-7531-4062-B5BC-DC38927EA5DA}"/>
              </a:ext>
            </a:extLst>
          </p:cNvPr>
          <p:cNvSpPr/>
          <p:nvPr/>
        </p:nvSpPr>
        <p:spPr>
          <a:xfrm>
            <a:off x="4018914" y="4457243"/>
            <a:ext cx="101056" cy="77737"/>
          </a:xfrm>
          <a:custGeom>
            <a:avLst/>
            <a:gdLst/>
            <a:ahLst/>
            <a:cxnLst/>
            <a:rect l="0" t="0" r="0" b="0"/>
            <a:pathLst>
              <a:path w="101056" h="77737">
                <a:moveTo>
                  <a:pt x="0" y="77736"/>
                </a:moveTo>
                <a:lnTo>
                  <a:pt x="62457" y="56916"/>
                </a:lnTo>
                <a:lnTo>
                  <a:pt x="93282" y="46642"/>
                </a:lnTo>
                <a:lnTo>
                  <a:pt x="93282" y="15548"/>
                </a:lnTo>
                <a:lnTo>
                  <a:pt x="101055" y="0"/>
                </a:lnTo>
              </a:path>
            </a:pathLst>
          </a:custGeom>
          <a:ln w="1270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464806D2-FCFB-47BD-8214-1AE332FA777B}"/>
              </a:ext>
            </a:extLst>
          </p:cNvPr>
          <p:cNvSpPr/>
          <p:nvPr/>
        </p:nvSpPr>
        <p:spPr>
          <a:xfrm>
            <a:off x="2086037" y="4457243"/>
            <a:ext cx="36137" cy="202113"/>
          </a:xfrm>
          <a:custGeom>
            <a:avLst/>
            <a:gdLst/>
            <a:ahLst/>
            <a:cxnLst/>
            <a:rect l="0" t="0" r="0" b="0"/>
            <a:pathLst>
              <a:path w="36137" h="202113">
                <a:moveTo>
                  <a:pt x="28362" y="202112"/>
                </a:moveTo>
                <a:lnTo>
                  <a:pt x="6723" y="176346"/>
                </a:lnTo>
                <a:lnTo>
                  <a:pt x="1470" y="159855"/>
                </a:lnTo>
                <a:lnTo>
                  <a:pt x="0" y="141872"/>
                </a:lnTo>
                <a:lnTo>
                  <a:pt x="6974" y="79470"/>
                </a:lnTo>
                <a:lnTo>
                  <a:pt x="12815" y="54415"/>
                </a:lnTo>
                <a:lnTo>
                  <a:pt x="20589" y="31095"/>
                </a:lnTo>
                <a:lnTo>
                  <a:pt x="20589" y="7774"/>
                </a:lnTo>
                <a:lnTo>
                  <a:pt x="24716" y="3647"/>
                </a:lnTo>
                <a:lnTo>
                  <a:pt x="29045" y="1621"/>
                </a:lnTo>
                <a:lnTo>
                  <a:pt x="36136" y="0"/>
                </a:lnTo>
              </a:path>
            </a:pathLst>
          </a:custGeom>
          <a:ln w="1270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21C71B3-589B-4EFE-9EEC-4B5CC5CFF6E2}"/>
              </a:ext>
            </a:extLst>
          </p:cNvPr>
          <p:cNvCxnSpPr/>
          <p:nvPr/>
        </p:nvCxnSpPr>
        <p:spPr>
          <a:xfrm>
            <a:off x="23321" y="4407590"/>
            <a:ext cx="10136679" cy="0"/>
          </a:xfrm>
          <a:prstGeom prst="line">
            <a:avLst/>
          </a:prstGeom>
          <a:ln w="38100" cap="flat" cmpd="sng" algn="ctr">
            <a:solidFill>
              <a:srgbClr val="FFFF00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9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60B27-9EFA-41FA-81B6-358476D43611}"/>
              </a:ext>
            </a:extLst>
          </p:cNvPr>
          <p:cNvSpPr txBox="1"/>
          <p:nvPr/>
        </p:nvSpPr>
        <p:spPr>
          <a:xfrm>
            <a:off x="278535" y="126538"/>
            <a:ext cx="2312764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700">
                <a:solidFill>
                  <a:srgbClr val="FFFFFF"/>
                </a:solidFill>
                <a:latin typeface="Arial - 36"/>
              </a:rPr>
              <a:t>Absorption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A07C4F1-5702-472B-8C0F-48174350E126}"/>
              </a:ext>
            </a:extLst>
          </p:cNvPr>
          <p:cNvSpPr/>
          <p:nvPr/>
        </p:nvSpPr>
        <p:spPr>
          <a:xfrm>
            <a:off x="209885" y="108829"/>
            <a:ext cx="2526398" cy="629657"/>
          </a:xfrm>
          <a:custGeom>
            <a:avLst/>
            <a:gdLst/>
            <a:ahLst/>
            <a:cxnLst/>
            <a:rect l="0" t="0" r="0" b="0"/>
            <a:pathLst>
              <a:path w="2526398" h="629657">
                <a:moveTo>
                  <a:pt x="0" y="0"/>
                </a:moveTo>
                <a:lnTo>
                  <a:pt x="2526397" y="0"/>
                </a:lnTo>
                <a:lnTo>
                  <a:pt x="2526397" y="629656"/>
                </a:lnTo>
                <a:lnTo>
                  <a:pt x="0" y="629656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817A-4712-4B66-A782-43396DB1DD69}"/>
              </a:ext>
            </a:extLst>
          </p:cNvPr>
          <p:cNvGrpSpPr/>
          <p:nvPr/>
        </p:nvGrpSpPr>
        <p:grpSpPr>
          <a:xfrm>
            <a:off x="373379" y="777353"/>
            <a:ext cx="7058114" cy="1515839"/>
            <a:chOff x="373379" y="777353"/>
            <a:chExt cx="7058114" cy="151583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1C89261-9016-4353-99E9-6E4111C6F4CB}"/>
                </a:ext>
              </a:extLst>
            </p:cNvPr>
            <p:cNvSpPr/>
            <p:nvPr/>
          </p:nvSpPr>
          <p:spPr>
            <a:xfrm>
              <a:off x="1088294" y="777353"/>
              <a:ext cx="668524" cy="746259"/>
            </a:xfrm>
            <a:custGeom>
              <a:avLst/>
              <a:gdLst/>
              <a:ahLst/>
              <a:cxnLst/>
              <a:rect l="0" t="0" r="0" b="0"/>
              <a:pathLst>
                <a:path w="668524" h="746259">
                  <a:moveTo>
                    <a:pt x="668523" y="0"/>
                  </a:moveTo>
                  <a:lnTo>
                    <a:pt x="634543" y="62272"/>
                  </a:lnTo>
                  <a:lnTo>
                    <a:pt x="582281" y="123783"/>
                  </a:lnTo>
                  <a:lnTo>
                    <a:pt x="532262" y="181073"/>
                  </a:lnTo>
                  <a:lnTo>
                    <a:pt x="488514" y="232058"/>
                  </a:lnTo>
                  <a:lnTo>
                    <a:pt x="441002" y="286321"/>
                  </a:lnTo>
                  <a:lnTo>
                    <a:pt x="384795" y="345777"/>
                  </a:lnTo>
                  <a:lnTo>
                    <a:pt x="328601" y="408019"/>
                  </a:lnTo>
                  <a:lnTo>
                    <a:pt x="288847" y="452551"/>
                  </a:lnTo>
                  <a:lnTo>
                    <a:pt x="248146" y="495952"/>
                  </a:lnTo>
                  <a:lnTo>
                    <a:pt x="207025" y="539138"/>
                  </a:lnTo>
                  <a:lnTo>
                    <a:pt x="165715" y="584243"/>
                  </a:lnTo>
                  <a:lnTo>
                    <a:pt x="124323" y="627898"/>
                  </a:lnTo>
                  <a:lnTo>
                    <a:pt x="62172" y="689020"/>
                  </a:lnTo>
                  <a:lnTo>
                    <a:pt x="0" y="74625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9347EE2-4CEF-4FEA-A48F-FB241997E00F}"/>
                </a:ext>
              </a:extLst>
            </p:cNvPr>
            <p:cNvSpPr/>
            <p:nvPr/>
          </p:nvSpPr>
          <p:spPr>
            <a:xfrm>
              <a:off x="1033879" y="1466416"/>
              <a:ext cx="139925" cy="158252"/>
            </a:xfrm>
            <a:custGeom>
              <a:avLst/>
              <a:gdLst/>
              <a:ahLst/>
              <a:cxnLst/>
              <a:rect l="0" t="0" r="0" b="0"/>
              <a:pathLst>
                <a:path w="139925" h="158252">
                  <a:moveTo>
                    <a:pt x="0" y="41648"/>
                  </a:moveTo>
                  <a:lnTo>
                    <a:pt x="18585" y="0"/>
                  </a:lnTo>
                  <a:lnTo>
                    <a:pt x="9023" y="53269"/>
                  </a:lnTo>
                  <a:lnTo>
                    <a:pt x="10242" y="107851"/>
                  </a:lnTo>
                  <a:lnTo>
                    <a:pt x="12010" y="116878"/>
                  </a:lnTo>
                  <a:lnTo>
                    <a:pt x="20885" y="131514"/>
                  </a:lnTo>
                  <a:lnTo>
                    <a:pt x="26879" y="137835"/>
                  </a:lnTo>
                  <a:lnTo>
                    <a:pt x="60076" y="150858"/>
                  </a:lnTo>
                  <a:lnTo>
                    <a:pt x="117881" y="156791"/>
                  </a:lnTo>
                  <a:lnTo>
                    <a:pt x="139924" y="15825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2EAC654-C972-46A1-B318-C9C44652E06A}"/>
                </a:ext>
              </a:extLst>
            </p:cNvPr>
            <p:cNvSpPr/>
            <p:nvPr/>
          </p:nvSpPr>
          <p:spPr>
            <a:xfrm>
              <a:off x="1772364" y="823994"/>
              <a:ext cx="4213253" cy="668524"/>
            </a:xfrm>
            <a:custGeom>
              <a:avLst/>
              <a:gdLst/>
              <a:ahLst/>
              <a:cxnLst/>
              <a:rect l="0" t="0" r="0" b="0"/>
              <a:pathLst>
                <a:path w="4213253" h="668524">
                  <a:moveTo>
                    <a:pt x="0" y="0"/>
                  </a:moveTo>
                  <a:lnTo>
                    <a:pt x="61857" y="15749"/>
                  </a:lnTo>
                  <a:lnTo>
                    <a:pt x="116559" y="33872"/>
                  </a:lnTo>
                  <a:lnTo>
                    <a:pt x="163711" y="45065"/>
                  </a:lnTo>
                  <a:lnTo>
                    <a:pt x="218565" y="63161"/>
                  </a:lnTo>
                  <a:lnTo>
                    <a:pt x="264127" y="74425"/>
                  </a:lnTo>
                  <a:lnTo>
                    <a:pt x="317774" y="85189"/>
                  </a:lnTo>
                  <a:lnTo>
                    <a:pt x="377894" y="95731"/>
                  </a:lnTo>
                  <a:lnTo>
                    <a:pt x="410855" y="100961"/>
                  </a:lnTo>
                  <a:lnTo>
                    <a:pt x="444921" y="106175"/>
                  </a:lnTo>
                  <a:lnTo>
                    <a:pt x="481451" y="112242"/>
                  </a:lnTo>
                  <a:lnTo>
                    <a:pt x="519624" y="118878"/>
                  </a:lnTo>
                  <a:lnTo>
                    <a:pt x="558893" y="125893"/>
                  </a:lnTo>
                  <a:lnTo>
                    <a:pt x="600619" y="133161"/>
                  </a:lnTo>
                  <a:lnTo>
                    <a:pt x="643983" y="140598"/>
                  </a:lnTo>
                  <a:lnTo>
                    <a:pt x="688440" y="148146"/>
                  </a:lnTo>
                  <a:lnTo>
                    <a:pt x="735352" y="155770"/>
                  </a:lnTo>
                  <a:lnTo>
                    <a:pt x="783901" y="163444"/>
                  </a:lnTo>
                  <a:lnTo>
                    <a:pt x="833542" y="171151"/>
                  </a:lnTo>
                  <a:lnTo>
                    <a:pt x="884774" y="178880"/>
                  </a:lnTo>
                  <a:lnTo>
                    <a:pt x="937067" y="186624"/>
                  </a:lnTo>
                  <a:lnTo>
                    <a:pt x="990067" y="194378"/>
                  </a:lnTo>
                  <a:lnTo>
                    <a:pt x="1046130" y="202138"/>
                  </a:lnTo>
                  <a:lnTo>
                    <a:pt x="1104235" y="209903"/>
                  </a:lnTo>
                  <a:lnTo>
                    <a:pt x="1163700" y="217670"/>
                  </a:lnTo>
                  <a:lnTo>
                    <a:pt x="1224937" y="225440"/>
                  </a:lnTo>
                  <a:lnTo>
                    <a:pt x="1287355" y="233211"/>
                  </a:lnTo>
                  <a:lnTo>
                    <a:pt x="1350560" y="240983"/>
                  </a:lnTo>
                  <a:lnTo>
                    <a:pt x="1414291" y="249619"/>
                  </a:lnTo>
                  <a:lnTo>
                    <a:pt x="1478370" y="258831"/>
                  </a:lnTo>
                  <a:lnTo>
                    <a:pt x="1542683" y="268427"/>
                  </a:lnTo>
                  <a:lnTo>
                    <a:pt x="1608878" y="277416"/>
                  </a:lnTo>
                  <a:lnTo>
                    <a:pt x="1676330" y="286000"/>
                  </a:lnTo>
                  <a:lnTo>
                    <a:pt x="1744618" y="294314"/>
                  </a:lnTo>
                  <a:lnTo>
                    <a:pt x="1814328" y="303311"/>
                  </a:lnTo>
                  <a:lnTo>
                    <a:pt x="1884985" y="312764"/>
                  </a:lnTo>
                  <a:lnTo>
                    <a:pt x="1956274" y="322521"/>
                  </a:lnTo>
                  <a:lnTo>
                    <a:pt x="2027985" y="332481"/>
                  </a:lnTo>
                  <a:lnTo>
                    <a:pt x="2099976" y="342575"/>
                  </a:lnTo>
                  <a:lnTo>
                    <a:pt x="2172155" y="352760"/>
                  </a:lnTo>
                  <a:lnTo>
                    <a:pt x="2244458" y="363005"/>
                  </a:lnTo>
                  <a:lnTo>
                    <a:pt x="2316844" y="373289"/>
                  </a:lnTo>
                  <a:lnTo>
                    <a:pt x="2389286" y="383601"/>
                  </a:lnTo>
                  <a:lnTo>
                    <a:pt x="2462629" y="393930"/>
                  </a:lnTo>
                  <a:lnTo>
                    <a:pt x="2536572" y="404271"/>
                  </a:lnTo>
                  <a:lnTo>
                    <a:pt x="2610916" y="414620"/>
                  </a:lnTo>
                  <a:lnTo>
                    <a:pt x="2684662" y="424974"/>
                  </a:lnTo>
                  <a:lnTo>
                    <a:pt x="2758011" y="435331"/>
                  </a:lnTo>
                  <a:lnTo>
                    <a:pt x="2831094" y="445691"/>
                  </a:lnTo>
                  <a:lnTo>
                    <a:pt x="2903137" y="456053"/>
                  </a:lnTo>
                  <a:lnTo>
                    <a:pt x="2974486" y="466416"/>
                  </a:lnTo>
                  <a:lnTo>
                    <a:pt x="3045373" y="476779"/>
                  </a:lnTo>
                  <a:lnTo>
                    <a:pt x="3115952" y="487143"/>
                  </a:lnTo>
                  <a:lnTo>
                    <a:pt x="3186324" y="497507"/>
                  </a:lnTo>
                  <a:lnTo>
                    <a:pt x="3256560" y="507871"/>
                  </a:lnTo>
                  <a:lnTo>
                    <a:pt x="3324977" y="519099"/>
                  </a:lnTo>
                  <a:lnTo>
                    <a:pt x="3392182" y="530903"/>
                  </a:lnTo>
                  <a:lnTo>
                    <a:pt x="3458578" y="543091"/>
                  </a:lnTo>
                  <a:lnTo>
                    <a:pt x="3523571" y="554672"/>
                  </a:lnTo>
                  <a:lnTo>
                    <a:pt x="3587630" y="565847"/>
                  </a:lnTo>
                  <a:lnTo>
                    <a:pt x="3651064" y="576752"/>
                  </a:lnTo>
                  <a:lnTo>
                    <a:pt x="3711493" y="586613"/>
                  </a:lnTo>
                  <a:lnTo>
                    <a:pt x="3769916" y="595778"/>
                  </a:lnTo>
                  <a:lnTo>
                    <a:pt x="3827004" y="604479"/>
                  </a:lnTo>
                  <a:lnTo>
                    <a:pt x="3881473" y="613735"/>
                  </a:lnTo>
                  <a:lnTo>
                    <a:pt x="3934196" y="623361"/>
                  </a:lnTo>
                  <a:lnTo>
                    <a:pt x="3985756" y="633232"/>
                  </a:lnTo>
                  <a:lnTo>
                    <a:pt x="4033949" y="641541"/>
                  </a:lnTo>
                  <a:lnTo>
                    <a:pt x="4079897" y="648808"/>
                  </a:lnTo>
                  <a:lnTo>
                    <a:pt x="4124349" y="655380"/>
                  </a:lnTo>
                  <a:lnTo>
                    <a:pt x="4173740" y="662682"/>
                  </a:lnTo>
                  <a:lnTo>
                    <a:pt x="4213252" y="66852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F199144-4CFB-4FB5-B9B1-D5395F43F098}"/>
                </a:ext>
              </a:extLst>
            </p:cNvPr>
            <p:cNvSpPr/>
            <p:nvPr/>
          </p:nvSpPr>
          <p:spPr>
            <a:xfrm>
              <a:off x="5861240" y="1364014"/>
              <a:ext cx="157794" cy="206240"/>
            </a:xfrm>
            <a:custGeom>
              <a:avLst/>
              <a:gdLst/>
              <a:ahLst/>
              <a:cxnLst/>
              <a:rect l="0" t="0" r="0" b="0"/>
              <a:pathLst>
                <a:path w="157794" h="206240">
                  <a:moveTo>
                    <a:pt x="101055" y="4127"/>
                  </a:moveTo>
                  <a:lnTo>
                    <a:pt x="88675" y="0"/>
                  </a:lnTo>
                  <a:lnTo>
                    <a:pt x="86755" y="512"/>
                  </a:lnTo>
                  <a:lnTo>
                    <a:pt x="87204" y="2581"/>
                  </a:lnTo>
                  <a:lnTo>
                    <a:pt x="104461" y="22440"/>
                  </a:lnTo>
                  <a:lnTo>
                    <a:pt x="143869" y="55738"/>
                  </a:lnTo>
                  <a:lnTo>
                    <a:pt x="156159" y="79688"/>
                  </a:lnTo>
                  <a:lnTo>
                    <a:pt x="157793" y="96443"/>
                  </a:lnTo>
                  <a:lnTo>
                    <a:pt x="154775" y="112527"/>
                  </a:lnTo>
                  <a:lnTo>
                    <a:pt x="147676" y="128312"/>
                  </a:lnTo>
                  <a:lnTo>
                    <a:pt x="134156" y="141662"/>
                  </a:lnTo>
                  <a:lnTo>
                    <a:pt x="73200" y="175854"/>
                  </a:lnTo>
                  <a:lnTo>
                    <a:pt x="16506" y="199469"/>
                  </a:lnTo>
                  <a:lnTo>
                    <a:pt x="0" y="20623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CBFB0E5-9E91-4089-B803-1B7D5FA814FC}"/>
                </a:ext>
              </a:extLst>
            </p:cNvPr>
            <p:cNvSpPr/>
            <p:nvPr/>
          </p:nvSpPr>
          <p:spPr>
            <a:xfrm>
              <a:off x="498836" y="1663149"/>
              <a:ext cx="231858" cy="505666"/>
            </a:xfrm>
            <a:custGeom>
              <a:avLst/>
              <a:gdLst/>
              <a:ahLst/>
              <a:cxnLst/>
              <a:rect l="0" t="0" r="0" b="0"/>
              <a:pathLst>
                <a:path w="231858" h="505666">
                  <a:moveTo>
                    <a:pt x="60858" y="505665"/>
                  </a:moveTo>
                  <a:lnTo>
                    <a:pt x="43104" y="492389"/>
                  </a:lnTo>
                  <a:lnTo>
                    <a:pt x="27286" y="471213"/>
                  </a:lnTo>
                  <a:lnTo>
                    <a:pt x="5403" y="413849"/>
                  </a:lnTo>
                  <a:lnTo>
                    <a:pt x="0" y="362928"/>
                  </a:lnTo>
                  <a:lnTo>
                    <a:pt x="1236" y="308980"/>
                  </a:lnTo>
                  <a:lnTo>
                    <a:pt x="7204" y="261687"/>
                  </a:lnTo>
                  <a:lnTo>
                    <a:pt x="16745" y="211686"/>
                  </a:lnTo>
                  <a:lnTo>
                    <a:pt x="35446" y="148362"/>
                  </a:lnTo>
                  <a:lnTo>
                    <a:pt x="61980" y="87677"/>
                  </a:lnTo>
                  <a:lnTo>
                    <a:pt x="99873" y="33933"/>
                  </a:lnTo>
                  <a:lnTo>
                    <a:pt x="130849" y="7940"/>
                  </a:lnTo>
                  <a:lnTo>
                    <a:pt x="146380" y="0"/>
                  </a:lnTo>
                  <a:lnTo>
                    <a:pt x="155876" y="993"/>
                  </a:lnTo>
                  <a:lnTo>
                    <a:pt x="177945" y="11308"/>
                  </a:lnTo>
                  <a:lnTo>
                    <a:pt x="192935" y="25106"/>
                  </a:lnTo>
                  <a:lnTo>
                    <a:pt x="202477" y="40739"/>
                  </a:lnTo>
                  <a:lnTo>
                    <a:pt x="218460" y="97276"/>
                  </a:lnTo>
                  <a:lnTo>
                    <a:pt x="228330" y="151227"/>
                  </a:lnTo>
                  <a:lnTo>
                    <a:pt x="231175" y="208589"/>
                  </a:lnTo>
                  <a:lnTo>
                    <a:pt x="231737" y="261762"/>
                  </a:lnTo>
                  <a:lnTo>
                    <a:pt x="231857" y="318374"/>
                  </a:lnTo>
                  <a:lnTo>
                    <a:pt x="229567" y="345373"/>
                  </a:lnTo>
                  <a:lnTo>
                    <a:pt x="224102" y="36574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F1DC7E2-0A69-4C1D-B4A1-385E6DA7D09C}"/>
                </a:ext>
              </a:extLst>
            </p:cNvPr>
            <p:cNvSpPr/>
            <p:nvPr/>
          </p:nvSpPr>
          <p:spPr>
            <a:xfrm>
              <a:off x="373379" y="1936225"/>
              <a:ext cx="322593" cy="53799"/>
            </a:xfrm>
            <a:custGeom>
              <a:avLst/>
              <a:gdLst/>
              <a:ahLst/>
              <a:cxnLst/>
              <a:rect l="0" t="0" r="0" b="0"/>
              <a:pathLst>
                <a:path w="322593" h="53799">
                  <a:moveTo>
                    <a:pt x="318465" y="38251"/>
                  </a:moveTo>
                  <a:lnTo>
                    <a:pt x="322592" y="25871"/>
                  </a:lnTo>
                  <a:lnTo>
                    <a:pt x="321216" y="20497"/>
                  </a:lnTo>
                  <a:lnTo>
                    <a:pt x="312778" y="9919"/>
                  </a:lnTo>
                  <a:lnTo>
                    <a:pt x="293480" y="4066"/>
                  </a:lnTo>
                  <a:lnTo>
                    <a:pt x="235488" y="0"/>
                  </a:lnTo>
                  <a:lnTo>
                    <a:pt x="173010" y="3591"/>
                  </a:lnTo>
                  <a:lnTo>
                    <a:pt x="121467" y="12659"/>
                  </a:lnTo>
                  <a:lnTo>
                    <a:pt x="60874" y="25337"/>
                  </a:lnTo>
                  <a:lnTo>
                    <a:pt x="10028" y="40560"/>
                  </a:lnTo>
                  <a:lnTo>
                    <a:pt x="1420" y="44972"/>
                  </a:lnTo>
                  <a:lnTo>
                    <a:pt x="0" y="47914"/>
                  </a:lnTo>
                  <a:lnTo>
                    <a:pt x="3371" y="49875"/>
                  </a:lnTo>
                  <a:lnTo>
                    <a:pt x="23071" y="5379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18388D6-2EB1-4C8C-A050-DEF5E2570E79}"/>
                </a:ext>
              </a:extLst>
            </p:cNvPr>
            <p:cNvSpPr/>
            <p:nvPr/>
          </p:nvSpPr>
          <p:spPr>
            <a:xfrm>
              <a:off x="774881" y="1953316"/>
              <a:ext cx="157943" cy="148057"/>
            </a:xfrm>
            <a:custGeom>
              <a:avLst/>
              <a:gdLst/>
              <a:ahLst/>
              <a:cxnLst/>
              <a:rect l="0" t="0" r="0" b="0"/>
              <a:pathLst>
                <a:path w="157943" h="148057">
                  <a:moveTo>
                    <a:pt x="126848" y="13386"/>
                  </a:moveTo>
                  <a:lnTo>
                    <a:pt x="135102" y="5133"/>
                  </a:lnTo>
                  <a:lnTo>
                    <a:pt x="133214" y="2702"/>
                  </a:lnTo>
                  <a:lnTo>
                    <a:pt x="119601" y="0"/>
                  </a:lnTo>
                  <a:lnTo>
                    <a:pt x="99155" y="5710"/>
                  </a:lnTo>
                  <a:lnTo>
                    <a:pt x="63220" y="26361"/>
                  </a:lnTo>
                  <a:lnTo>
                    <a:pt x="12934" y="72984"/>
                  </a:lnTo>
                  <a:lnTo>
                    <a:pt x="1445" y="92657"/>
                  </a:lnTo>
                  <a:lnTo>
                    <a:pt x="0" y="109655"/>
                  </a:lnTo>
                  <a:lnTo>
                    <a:pt x="824" y="119024"/>
                  </a:lnTo>
                  <a:lnTo>
                    <a:pt x="4828" y="126998"/>
                  </a:lnTo>
                  <a:lnTo>
                    <a:pt x="18490" y="140464"/>
                  </a:lnTo>
                  <a:lnTo>
                    <a:pt x="40685" y="147601"/>
                  </a:lnTo>
                  <a:lnTo>
                    <a:pt x="101287" y="148056"/>
                  </a:lnTo>
                  <a:lnTo>
                    <a:pt x="157942" y="12998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6F7877-0EB3-49E4-91EA-94715A1A6856}"/>
                </a:ext>
              </a:extLst>
            </p:cNvPr>
            <p:cNvSpPr/>
            <p:nvPr/>
          </p:nvSpPr>
          <p:spPr>
            <a:xfrm>
              <a:off x="1018332" y="1791220"/>
              <a:ext cx="23322" cy="284313"/>
            </a:xfrm>
            <a:custGeom>
              <a:avLst/>
              <a:gdLst/>
              <a:ahLst/>
              <a:cxnLst/>
              <a:rect l="0" t="0" r="0" b="0"/>
              <a:pathLst>
                <a:path w="23322" h="284313">
                  <a:moveTo>
                    <a:pt x="23321" y="82200"/>
                  </a:moveTo>
                  <a:lnTo>
                    <a:pt x="23321" y="21462"/>
                  </a:lnTo>
                  <a:lnTo>
                    <a:pt x="22457" y="1654"/>
                  </a:lnTo>
                  <a:lnTo>
                    <a:pt x="21017" y="0"/>
                  </a:lnTo>
                  <a:lnTo>
                    <a:pt x="19194" y="1488"/>
                  </a:lnTo>
                  <a:lnTo>
                    <a:pt x="10925" y="34043"/>
                  </a:lnTo>
                  <a:lnTo>
                    <a:pt x="8050" y="95250"/>
                  </a:lnTo>
                  <a:lnTo>
                    <a:pt x="3683" y="151118"/>
                  </a:lnTo>
                  <a:lnTo>
                    <a:pt x="485" y="206098"/>
                  </a:lnTo>
                  <a:lnTo>
                    <a:pt x="64" y="265567"/>
                  </a:lnTo>
                  <a:lnTo>
                    <a:pt x="0" y="28431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BAF80D9-59C7-495C-AFA6-75BF61193BB9}"/>
                </a:ext>
              </a:extLst>
            </p:cNvPr>
            <p:cNvSpPr/>
            <p:nvPr/>
          </p:nvSpPr>
          <p:spPr>
            <a:xfrm>
              <a:off x="995011" y="1926682"/>
              <a:ext cx="185622" cy="164398"/>
            </a:xfrm>
            <a:custGeom>
              <a:avLst/>
              <a:gdLst/>
              <a:ahLst/>
              <a:cxnLst/>
              <a:rect l="0" t="0" r="0" b="0"/>
              <a:pathLst>
                <a:path w="185622" h="164398">
                  <a:moveTo>
                    <a:pt x="0" y="164397"/>
                  </a:moveTo>
                  <a:lnTo>
                    <a:pt x="4127" y="121118"/>
                  </a:lnTo>
                  <a:lnTo>
                    <a:pt x="14123" y="88190"/>
                  </a:lnTo>
                  <a:lnTo>
                    <a:pt x="40899" y="54575"/>
                  </a:lnTo>
                  <a:lnTo>
                    <a:pt x="75706" y="26005"/>
                  </a:lnTo>
                  <a:lnTo>
                    <a:pt x="120463" y="3093"/>
                  </a:lnTo>
                  <a:lnTo>
                    <a:pt x="142791" y="0"/>
                  </a:lnTo>
                  <a:lnTo>
                    <a:pt x="154791" y="384"/>
                  </a:lnTo>
                  <a:lnTo>
                    <a:pt x="163655" y="3231"/>
                  </a:lnTo>
                  <a:lnTo>
                    <a:pt x="175807" y="13305"/>
                  </a:lnTo>
                  <a:lnTo>
                    <a:pt x="181784" y="28723"/>
                  </a:lnTo>
                  <a:lnTo>
                    <a:pt x="185621" y="70898"/>
                  </a:lnTo>
                  <a:lnTo>
                    <a:pt x="180288" y="125159"/>
                  </a:lnTo>
                  <a:lnTo>
                    <a:pt x="178792" y="15662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D1FD2EF-FFBB-43FA-9604-E9FB99A55094}"/>
                </a:ext>
              </a:extLst>
            </p:cNvPr>
            <p:cNvSpPr/>
            <p:nvPr/>
          </p:nvSpPr>
          <p:spPr>
            <a:xfrm>
              <a:off x="1166029" y="1811232"/>
              <a:ext cx="7775" cy="38868"/>
            </a:xfrm>
            <a:custGeom>
              <a:avLst/>
              <a:gdLst/>
              <a:ahLst/>
              <a:cxnLst/>
              <a:rect l="0" t="0" r="0" b="0"/>
              <a:pathLst>
                <a:path w="7775" h="38868">
                  <a:moveTo>
                    <a:pt x="0" y="38867"/>
                  </a:moveTo>
                  <a:lnTo>
                    <a:pt x="864" y="16635"/>
                  </a:lnTo>
                  <a:lnTo>
                    <a:pt x="7774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FF9BC0-AAE3-4F6F-B009-95D52AB55547}"/>
                </a:ext>
              </a:extLst>
            </p:cNvPr>
            <p:cNvSpPr/>
            <p:nvPr/>
          </p:nvSpPr>
          <p:spPr>
            <a:xfrm>
              <a:off x="1282632" y="1890635"/>
              <a:ext cx="396451" cy="173918"/>
            </a:xfrm>
            <a:custGeom>
              <a:avLst/>
              <a:gdLst/>
              <a:ahLst/>
              <a:cxnLst/>
              <a:rect l="0" t="0" r="0" b="0"/>
              <a:pathLst>
                <a:path w="396451" h="173918">
                  <a:moveTo>
                    <a:pt x="0" y="13879"/>
                  </a:moveTo>
                  <a:lnTo>
                    <a:pt x="864" y="72258"/>
                  </a:lnTo>
                  <a:lnTo>
                    <a:pt x="10820" y="125139"/>
                  </a:lnTo>
                  <a:lnTo>
                    <a:pt x="22400" y="148093"/>
                  </a:lnTo>
                  <a:lnTo>
                    <a:pt x="40898" y="165835"/>
                  </a:lnTo>
                  <a:lnTo>
                    <a:pt x="47995" y="168734"/>
                  </a:lnTo>
                  <a:lnTo>
                    <a:pt x="62790" y="169652"/>
                  </a:lnTo>
                  <a:lnTo>
                    <a:pt x="75699" y="164878"/>
                  </a:lnTo>
                  <a:lnTo>
                    <a:pt x="81561" y="161186"/>
                  </a:lnTo>
                  <a:lnTo>
                    <a:pt x="90376" y="150174"/>
                  </a:lnTo>
                  <a:lnTo>
                    <a:pt x="105855" y="108251"/>
                  </a:lnTo>
                  <a:lnTo>
                    <a:pt x="114762" y="79941"/>
                  </a:lnTo>
                  <a:lnTo>
                    <a:pt x="123270" y="65985"/>
                  </a:lnTo>
                  <a:lnTo>
                    <a:pt x="129685" y="61572"/>
                  </a:lnTo>
                  <a:lnTo>
                    <a:pt x="146026" y="56669"/>
                  </a:lnTo>
                  <a:lnTo>
                    <a:pt x="205011" y="55657"/>
                  </a:lnTo>
                  <a:lnTo>
                    <a:pt x="220963" y="47131"/>
                  </a:lnTo>
                  <a:lnTo>
                    <a:pt x="227635" y="41229"/>
                  </a:lnTo>
                  <a:lnTo>
                    <a:pt x="231219" y="34704"/>
                  </a:lnTo>
                  <a:lnTo>
                    <a:pt x="232899" y="20543"/>
                  </a:lnTo>
                  <a:lnTo>
                    <a:pt x="230410" y="14003"/>
                  </a:lnTo>
                  <a:lnTo>
                    <a:pt x="220735" y="2130"/>
                  </a:lnTo>
                  <a:lnTo>
                    <a:pt x="213663" y="0"/>
                  </a:lnTo>
                  <a:lnTo>
                    <a:pt x="196593" y="2241"/>
                  </a:lnTo>
                  <a:lnTo>
                    <a:pt x="189795" y="6120"/>
                  </a:lnTo>
                  <a:lnTo>
                    <a:pt x="179939" y="17341"/>
                  </a:lnTo>
                  <a:lnTo>
                    <a:pt x="169534" y="46479"/>
                  </a:lnTo>
                  <a:lnTo>
                    <a:pt x="168343" y="65508"/>
                  </a:lnTo>
                  <a:lnTo>
                    <a:pt x="174616" y="98838"/>
                  </a:lnTo>
                  <a:lnTo>
                    <a:pt x="190378" y="129510"/>
                  </a:lnTo>
                  <a:lnTo>
                    <a:pt x="206793" y="147564"/>
                  </a:lnTo>
                  <a:lnTo>
                    <a:pt x="232769" y="162991"/>
                  </a:lnTo>
                  <a:lnTo>
                    <a:pt x="263211" y="172552"/>
                  </a:lnTo>
                  <a:lnTo>
                    <a:pt x="311750" y="173917"/>
                  </a:lnTo>
                  <a:lnTo>
                    <a:pt x="367051" y="166125"/>
                  </a:lnTo>
                  <a:lnTo>
                    <a:pt x="396450" y="16157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50168E-4F26-4438-8958-165FA287ED76}"/>
                </a:ext>
              </a:extLst>
            </p:cNvPr>
            <p:cNvSpPr/>
            <p:nvPr/>
          </p:nvSpPr>
          <p:spPr>
            <a:xfrm>
              <a:off x="6164407" y="1624667"/>
              <a:ext cx="7775" cy="256528"/>
            </a:xfrm>
            <a:custGeom>
              <a:avLst/>
              <a:gdLst/>
              <a:ahLst/>
              <a:cxnLst/>
              <a:rect l="0" t="0" r="0" b="0"/>
              <a:pathLst>
                <a:path w="7775" h="256528">
                  <a:moveTo>
                    <a:pt x="7774" y="0"/>
                  </a:moveTo>
                  <a:lnTo>
                    <a:pt x="6910" y="28503"/>
                  </a:lnTo>
                  <a:lnTo>
                    <a:pt x="5470" y="76008"/>
                  </a:lnTo>
                  <a:lnTo>
                    <a:pt x="3647" y="136181"/>
                  </a:lnTo>
                  <a:lnTo>
                    <a:pt x="2432" y="176296"/>
                  </a:lnTo>
                  <a:lnTo>
                    <a:pt x="1621" y="203039"/>
                  </a:lnTo>
                  <a:lnTo>
                    <a:pt x="0" y="25652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1CA262-C82D-4C5A-94DD-583C05F096ED}"/>
                </a:ext>
              </a:extLst>
            </p:cNvPr>
            <p:cNvSpPr/>
            <p:nvPr/>
          </p:nvSpPr>
          <p:spPr>
            <a:xfrm>
              <a:off x="5977842" y="1692453"/>
              <a:ext cx="303972" cy="165421"/>
            </a:xfrm>
            <a:custGeom>
              <a:avLst/>
              <a:gdLst/>
              <a:ahLst/>
              <a:cxnLst/>
              <a:rect l="0" t="0" r="0" b="0"/>
              <a:pathLst>
                <a:path w="303972" h="165421">
                  <a:moveTo>
                    <a:pt x="0" y="165420"/>
                  </a:moveTo>
                  <a:lnTo>
                    <a:pt x="39732" y="143827"/>
                  </a:lnTo>
                  <a:lnTo>
                    <a:pt x="105951" y="107838"/>
                  </a:lnTo>
                  <a:lnTo>
                    <a:pt x="189828" y="62253"/>
                  </a:lnTo>
                  <a:lnTo>
                    <a:pt x="242292" y="33590"/>
                  </a:lnTo>
                  <a:lnTo>
                    <a:pt x="303971" y="0"/>
                  </a:lnTo>
                  <a:lnTo>
                    <a:pt x="303704" y="725"/>
                  </a:lnTo>
                  <a:lnTo>
                    <a:pt x="244236" y="20411"/>
                  </a:lnTo>
                  <a:lnTo>
                    <a:pt x="225433" y="2549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28F9F5-98B1-48B5-9F7A-0EB782218C42}"/>
                </a:ext>
              </a:extLst>
            </p:cNvPr>
            <p:cNvSpPr/>
            <p:nvPr/>
          </p:nvSpPr>
          <p:spPr>
            <a:xfrm>
              <a:off x="6024484" y="1500768"/>
              <a:ext cx="326955" cy="170541"/>
            </a:xfrm>
            <a:custGeom>
              <a:avLst/>
              <a:gdLst/>
              <a:ahLst/>
              <a:cxnLst/>
              <a:rect l="0" t="0" r="0" b="0"/>
              <a:pathLst>
                <a:path w="326955" h="170541">
                  <a:moveTo>
                    <a:pt x="0" y="108352"/>
                  </a:moveTo>
                  <a:lnTo>
                    <a:pt x="7069" y="90598"/>
                  </a:lnTo>
                  <a:lnTo>
                    <a:pt x="33220" y="60226"/>
                  </a:lnTo>
                  <a:lnTo>
                    <a:pt x="82546" y="27254"/>
                  </a:lnTo>
                  <a:lnTo>
                    <a:pt x="143876" y="4963"/>
                  </a:lnTo>
                  <a:lnTo>
                    <a:pt x="204822" y="0"/>
                  </a:lnTo>
                  <a:lnTo>
                    <a:pt x="266901" y="10384"/>
                  </a:lnTo>
                  <a:lnTo>
                    <a:pt x="301282" y="21214"/>
                  </a:lnTo>
                  <a:lnTo>
                    <a:pt x="314133" y="29605"/>
                  </a:lnTo>
                  <a:lnTo>
                    <a:pt x="323301" y="43699"/>
                  </a:lnTo>
                  <a:lnTo>
                    <a:pt x="326954" y="52294"/>
                  </a:lnTo>
                  <a:lnTo>
                    <a:pt x="326407" y="73361"/>
                  </a:lnTo>
                  <a:lnTo>
                    <a:pt x="320407" y="94528"/>
                  </a:lnTo>
                  <a:lnTo>
                    <a:pt x="302478" y="122192"/>
                  </a:lnTo>
                  <a:lnTo>
                    <a:pt x="291632" y="132641"/>
                  </a:lnTo>
                  <a:lnTo>
                    <a:pt x="233058" y="164113"/>
                  </a:lnTo>
                  <a:lnTo>
                    <a:pt x="217659" y="17054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CBB621-45CF-45E7-949A-5712DB8729C3}"/>
                </a:ext>
              </a:extLst>
            </p:cNvPr>
            <p:cNvSpPr/>
            <p:nvPr/>
          </p:nvSpPr>
          <p:spPr>
            <a:xfrm>
              <a:off x="6364519" y="1625533"/>
              <a:ext cx="506060" cy="209295"/>
            </a:xfrm>
            <a:custGeom>
              <a:avLst/>
              <a:gdLst/>
              <a:ahLst/>
              <a:cxnLst/>
              <a:rect l="0" t="0" r="0" b="0"/>
              <a:pathLst>
                <a:path w="506060" h="209295">
                  <a:moveTo>
                    <a:pt x="126376" y="139058"/>
                  </a:moveTo>
                  <a:lnTo>
                    <a:pt x="130855" y="115097"/>
                  </a:lnTo>
                  <a:lnTo>
                    <a:pt x="128942" y="99906"/>
                  </a:lnTo>
                  <a:lnTo>
                    <a:pt x="125496" y="93954"/>
                  </a:lnTo>
                  <a:lnTo>
                    <a:pt x="114756" y="85039"/>
                  </a:lnTo>
                  <a:lnTo>
                    <a:pt x="99044" y="82804"/>
                  </a:lnTo>
                  <a:lnTo>
                    <a:pt x="82271" y="85553"/>
                  </a:lnTo>
                  <a:lnTo>
                    <a:pt x="40294" y="107475"/>
                  </a:lnTo>
                  <a:lnTo>
                    <a:pt x="19105" y="130755"/>
                  </a:lnTo>
                  <a:lnTo>
                    <a:pt x="3331" y="164577"/>
                  </a:lnTo>
                  <a:lnTo>
                    <a:pt x="296" y="174209"/>
                  </a:lnTo>
                  <a:lnTo>
                    <a:pt x="0" y="182358"/>
                  </a:lnTo>
                  <a:lnTo>
                    <a:pt x="4278" y="196018"/>
                  </a:lnTo>
                  <a:lnTo>
                    <a:pt x="16544" y="205544"/>
                  </a:lnTo>
                  <a:lnTo>
                    <a:pt x="24652" y="209294"/>
                  </a:lnTo>
                  <a:lnTo>
                    <a:pt x="42874" y="208853"/>
                  </a:lnTo>
                  <a:lnTo>
                    <a:pt x="61625" y="202036"/>
                  </a:lnTo>
                  <a:lnTo>
                    <a:pt x="85885" y="183630"/>
                  </a:lnTo>
                  <a:lnTo>
                    <a:pt x="103535" y="161765"/>
                  </a:lnTo>
                  <a:lnTo>
                    <a:pt x="111330" y="146559"/>
                  </a:lnTo>
                  <a:lnTo>
                    <a:pt x="116448" y="119303"/>
                  </a:lnTo>
                  <a:lnTo>
                    <a:pt x="116302" y="115523"/>
                  </a:lnTo>
                  <a:lnTo>
                    <a:pt x="115342" y="115595"/>
                  </a:lnTo>
                  <a:lnTo>
                    <a:pt x="113838" y="118233"/>
                  </a:lnTo>
                  <a:lnTo>
                    <a:pt x="116773" y="128075"/>
                  </a:lnTo>
                  <a:lnTo>
                    <a:pt x="124700" y="140223"/>
                  </a:lnTo>
                  <a:lnTo>
                    <a:pt x="136859" y="151380"/>
                  </a:lnTo>
                  <a:lnTo>
                    <a:pt x="144593" y="154182"/>
                  </a:lnTo>
                  <a:lnTo>
                    <a:pt x="162400" y="154993"/>
                  </a:lnTo>
                  <a:lnTo>
                    <a:pt x="187722" y="146466"/>
                  </a:lnTo>
                  <a:lnTo>
                    <a:pt x="201434" y="133137"/>
                  </a:lnTo>
                  <a:lnTo>
                    <a:pt x="220186" y="100556"/>
                  </a:lnTo>
                  <a:lnTo>
                    <a:pt x="229412" y="72851"/>
                  </a:lnTo>
                  <a:lnTo>
                    <a:pt x="229616" y="64690"/>
                  </a:lnTo>
                  <a:lnTo>
                    <a:pt x="225236" y="51015"/>
                  </a:lnTo>
                  <a:lnTo>
                    <a:pt x="224241" y="50132"/>
                  </a:lnTo>
                  <a:lnTo>
                    <a:pt x="230968" y="78296"/>
                  </a:lnTo>
                  <a:lnTo>
                    <a:pt x="242204" y="96486"/>
                  </a:lnTo>
                  <a:lnTo>
                    <a:pt x="289211" y="154764"/>
                  </a:lnTo>
                  <a:lnTo>
                    <a:pt x="306142" y="185730"/>
                  </a:lnTo>
                  <a:lnTo>
                    <a:pt x="306681" y="192630"/>
                  </a:lnTo>
                  <a:lnTo>
                    <a:pt x="302673" y="204902"/>
                  </a:lnTo>
                  <a:lnTo>
                    <a:pt x="299186" y="207138"/>
                  </a:lnTo>
                  <a:lnTo>
                    <a:pt x="295133" y="206902"/>
                  </a:lnTo>
                  <a:lnTo>
                    <a:pt x="290704" y="205017"/>
                  </a:lnTo>
                  <a:lnTo>
                    <a:pt x="288616" y="200305"/>
                  </a:lnTo>
                  <a:lnTo>
                    <a:pt x="288598" y="185856"/>
                  </a:lnTo>
                  <a:lnTo>
                    <a:pt x="301697" y="158298"/>
                  </a:lnTo>
                  <a:lnTo>
                    <a:pt x="349195" y="98885"/>
                  </a:lnTo>
                  <a:lnTo>
                    <a:pt x="408601" y="43252"/>
                  </a:lnTo>
                  <a:lnTo>
                    <a:pt x="450265" y="1728"/>
                  </a:lnTo>
                  <a:lnTo>
                    <a:pt x="451132" y="0"/>
                  </a:lnTo>
                  <a:lnTo>
                    <a:pt x="445185" y="2686"/>
                  </a:lnTo>
                  <a:lnTo>
                    <a:pt x="431396" y="13910"/>
                  </a:lnTo>
                  <a:lnTo>
                    <a:pt x="420496" y="32303"/>
                  </a:lnTo>
                  <a:lnTo>
                    <a:pt x="419188" y="46697"/>
                  </a:lnTo>
                  <a:lnTo>
                    <a:pt x="422350" y="61732"/>
                  </a:lnTo>
                  <a:lnTo>
                    <a:pt x="429514" y="77052"/>
                  </a:lnTo>
                  <a:lnTo>
                    <a:pt x="447385" y="96117"/>
                  </a:lnTo>
                  <a:lnTo>
                    <a:pt x="498626" y="128563"/>
                  </a:lnTo>
                  <a:lnTo>
                    <a:pt x="503238" y="134652"/>
                  </a:lnTo>
                  <a:lnTo>
                    <a:pt x="505449" y="141303"/>
                  </a:lnTo>
                  <a:lnTo>
                    <a:pt x="506059" y="148328"/>
                  </a:lnTo>
                  <a:lnTo>
                    <a:pt x="504738" y="153875"/>
                  </a:lnTo>
                  <a:lnTo>
                    <a:pt x="491732" y="17015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2F6CF9A-27DE-4891-9FC7-58BC2E525B12}"/>
                </a:ext>
              </a:extLst>
            </p:cNvPr>
            <p:cNvSpPr/>
            <p:nvPr/>
          </p:nvSpPr>
          <p:spPr>
            <a:xfrm>
              <a:off x="6933986" y="1696790"/>
              <a:ext cx="62933" cy="67802"/>
            </a:xfrm>
            <a:custGeom>
              <a:avLst/>
              <a:gdLst/>
              <a:ahLst/>
              <a:cxnLst/>
              <a:rect l="0" t="0" r="0" b="0"/>
              <a:pathLst>
                <a:path w="62933" h="67802">
                  <a:moveTo>
                    <a:pt x="0" y="13386"/>
                  </a:moveTo>
                  <a:lnTo>
                    <a:pt x="24825" y="2701"/>
                  </a:lnTo>
                  <a:lnTo>
                    <a:pt x="43279" y="0"/>
                  </a:lnTo>
                  <a:lnTo>
                    <a:pt x="50447" y="1871"/>
                  </a:lnTo>
                  <a:lnTo>
                    <a:pt x="56088" y="5709"/>
                  </a:lnTo>
                  <a:lnTo>
                    <a:pt x="60713" y="10859"/>
                  </a:lnTo>
                  <a:lnTo>
                    <a:pt x="62932" y="16884"/>
                  </a:lnTo>
                  <a:lnTo>
                    <a:pt x="62189" y="6780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735436F-69F7-4CDB-BC60-7EE9C054EDB4}"/>
                </a:ext>
              </a:extLst>
            </p:cNvPr>
            <p:cNvSpPr/>
            <p:nvPr/>
          </p:nvSpPr>
          <p:spPr>
            <a:xfrm>
              <a:off x="6965080" y="1539158"/>
              <a:ext cx="38869" cy="69963"/>
            </a:xfrm>
            <a:custGeom>
              <a:avLst/>
              <a:gdLst/>
              <a:ahLst/>
              <a:cxnLst/>
              <a:rect l="0" t="0" r="0" b="0"/>
              <a:pathLst>
                <a:path w="38869" h="69963">
                  <a:moveTo>
                    <a:pt x="38868" y="69962"/>
                  </a:moveTo>
                  <a:lnTo>
                    <a:pt x="8105" y="14588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CA5C2D-698A-4558-B6B3-364BEB55070D}"/>
                </a:ext>
              </a:extLst>
            </p:cNvPr>
            <p:cNvSpPr/>
            <p:nvPr/>
          </p:nvSpPr>
          <p:spPr>
            <a:xfrm>
              <a:off x="7143872" y="1648680"/>
              <a:ext cx="287621" cy="209194"/>
            </a:xfrm>
            <a:custGeom>
              <a:avLst/>
              <a:gdLst/>
              <a:ahLst/>
              <a:cxnLst/>
              <a:rect l="0" t="0" r="0" b="0"/>
              <a:pathLst>
                <a:path w="287621" h="209194">
                  <a:moveTo>
                    <a:pt x="0" y="7081"/>
                  </a:moveTo>
                  <a:lnTo>
                    <a:pt x="2303" y="38602"/>
                  </a:lnTo>
                  <a:lnTo>
                    <a:pt x="21682" y="100380"/>
                  </a:lnTo>
                  <a:lnTo>
                    <a:pt x="35598" y="122826"/>
                  </a:lnTo>
                  <a:lnTo>
                    <a:pt x="48643" y="135107"/>
                  </a:lnTo>
                  <a:lnTo>
                    <a:pt x="55749" y="138209"/>
                  </a:lnTo>
                  <a:lnTo>
                    <a:pt x="70555" y="139353"/>
                  </a:lnTo>
                  <a:lnTo>
                    <a:pt x="93458" y="135141"/>
                  </a:lnTo>
                  <a:lnTo>
                    <a:pt x="106603" y="126185"/>
                  </a:lnTo>
                  <a:lnTo>
                    <a:pt x="157715" y="73259"/>
                  </a:lnTo>
                  <a:lnTo>
                    <a:pt x="216710" y="51365"/>
                  </a:lnTo>
                  <a:lnTo>
                    <a:pt x="240697" y="43427"/>
                  </a:lnTo>
                  <a:lnTo>
                    <a:pt x="254098" y="33599"/>
                  </a:lnTo>
                  <a:lnTo>
                    <a:pt x="264948" y="20595"/>
                  </a:lnTo>
                  <a:lnTo>
                    <a:pt x="272650" y="6177"/>
                  </a:lnTo>
                  <a:lnTo>
                    <a:pt x="272457" y="2160"/>
                  </a:lnTo>
                  <a:lnTo>
                    <a:pt x="269738" y="346"/>
                  </a:lnTo>
                  <a:lnTo>
                    <a:pt x="265334" y="0"/>
                  </a:lnTo>
                  <a:lnTo>
                    <a:pt x="261534" y="2360"/>
                  </a:lnTo>
                  <a:lnTo>
                    <a:pt x="255010" y="11893"/>
                  </a:lnTo>
                  <a:lnTo>
                    <a:pt x="238483" y="58272"/>
                  </a:lnTo>
                  <a:lnTo>
                    <a:pt x="235112" y="98159"/>
                  </a:lnTo>
                  <a:lnTo>
                    <a:pt x="244162" y="149647"/>
                  </a:lnTo>
                  <a:lnTo>
                    <a:pt x="255646" y="176578"/>
                  </a:lnTo>
                  <a:lnTo>
                    <a:pt x="287620" y="20919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A65A65E-8E51-4FEF-AB51-5A39552EE8A8}"/>
                </a:ext>
              </a:extLst>
            </p:cNvPr>
            <p:cNvSpPr/>
            <p:nvPr/>
          </p:nvSpPr>
          <p:spPr>
            <a:xfrm>
              <a:off x="505279" y="2199908"/>
              <a:ext cx="1080522" cy="93284"/>
            </a:xfrm>
            <a:custGeom>
              <a:avLst/>
              <a:gdLst/>
              <a:ahLst/>
              <a:cxnLst/>
              <a:rect l="0" t="0" r="0" b="0"/>
              <a:pathLst>
                <a:path w="1080522" h="93284">
                  <a:moveTo>
                    <a:pt x="0" y="93283"/>
                  </a:moveTo>
                  <a:lnTo>
                    <a:pt x="55645" y="80023"/>
                  </a:lnTo>
                  <a:lnTo>
                    <a:pt x="114664" y="72464"/>
                  </a:lnTo>
                  <a:lnTo>
                    <a:pt x="161807" y="67331"/>
                  </a:lnTo>
                  <a:lnTo>
                    <a:pt x="220763" y="59867"/>
                  </a:lnTo>
                  <a:lnTo>
                    <a:pt x="253414" y="55459"/>
                  </a:lnTo>
                  <a:lnTo>
                    <a:pt x="288137" y="51656"/>
                  </a:lnTo>
                  <a:lnTo>
                    <a:pt x="324241" y="48257"/>
                  </a:lnTo>
                  <a:lnTo>
                    <a:pt x="361267" y="45127"/>
                  </a:lnTo>
                  <a:lnTo>
                    <a:pt x="401497" y="41313"/>
                  </a:lnTo>
                  <a:lnTo>
                    <a:pt x="443865" y="37043"/>
                  </a:lnTo>
                  <a:lnTo>
                    <a:pt x="487657" y="32469"/>
                  </a:lnTo>
                  <a:lnTo>
                    <a:pt x="534126" y="28556"/>
                  </a:lnTo>
                  <a:lnTo>
                    <a:pt x="582380" y="25084"/>
                  </a:lnTo>
                  <a:lnTo>
                    <a:pt x="631824" y="21905"/>
                  </a:lnTo>
                  <a:lnTo>
                    <a:pt x="683789" y="18922"/>
                  </a:lnTo>
                  <a:lnTo>
                    <a:pt x="737434" y="16070"/>
                  </a:lnTo>
                  <a:lnTo>
                    <a:pt x="792199" y="13304"/>
                  </a:lnTo>
                  <a:lnTo>
                    <a:pt x="848575" y="10597"/>
                  </a:lnTo>
                  <a:lnTo>
                    <a:pt x="906024" y="7929"/>
                  </a:lnTo>
                  <a:lnTo>
                    <a:pt x="964190" y="5286"/>
                  </a:lnTo>
                  <a:lnTo>
                    <a:pt x="1002967" y="3524"/>
                  </a:lnTo>
                  <a:lnTo>
                    <a:pt x="1028818" y="2349"/>
                  </a:lnTo>
                  <a:lnTo>
                    <a:pt x="1080521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351B37C-C82F-4334-A81C-F9CBB5AE5757}"/>
                </a:ext>
              </a:extLst>
            </p:cNvPr>
            <p:cNvSpPr/>
            <p:nvPr/>
          </p:nvSpPr>
          <p:spPr>
            <a:xfrm>
              <a:off x="6330627" y="1982281"/>
              <a:ext cx="1100866" cy="54384"/>
            </a:xfrm>
            <a:custGeom>
              <a:avLst/>
              <a:gdLst/>
              <a:ahLst/>
              <a:cxnLst/>
              <a:rect l="0" t="0" r="0" b="0"/>
              <a:pathLst>
                <a:path w="1100866" h="54384">
                  <a:moveTo>
                    <a:pt x="12571" y="54383"/>
                  </a:moveTo>
                  <a:lnTo>
                    <a:pt x="192" y="50257"/>
                  </a:lnTo>
                  <a:lnTo>
                    <a:pt x="0" y="47314"/>
                  </a:lnTo>
                  <a:lnTo>
                    <a:pt x="8999" y="39437"/>
                  </a:lnTo>
                  <a:lnTo>
                    <a:pt x="63434" y="23709"/>
                  </a:lnTo>
                  <a:lnTo>
                    <a:pt x="114014" y="15640"/>
                  </a:lnTo>
                  <a:lnTo>
                    <a:pt x="158713" y="11252"/>
                  </a:lnTo>
                  <a:lnTo>
                    <a:pt x="213129" y="9302"/>
                  </a:lnTo>
                  <a:lnTo>
                    <a:pt x="276468" y="6132"/>
                  </a:lnTo>
                  <a:lnTo>
                    <a:pt x="310288" y="4078"/>
                  </a:lnTo>
                  <a:lnTo>
                    <a:pt x="346654" y="2708"/>
                  </a:lnTo>
                  <a:lnTo>
                    <a:pt x="384718" y="1795"/>
                  </a:lnTo>
                  <a:lnTo>
                    <a:pt x="423913" y="1186"/>
                  </a:lnTo>
                  <a:lnTo>
                    <a:pt x="466454" y="780"/>
                  </a:lnTo>
                  <a:lnTo>
                    <a:pt x="511225" y="510"/>
                  </a:lnTo>
                  <a:lnTo>
                    <a:pt x="557484" y="329"/>
                  </a:lnTo>
                  <a:lnTo>
                    <a:pt x="604733" y="209"/>
                  </a:lnTo>
                  <a:lnTo>
                    <a:pt x="652644" y="129"/>
                  </a:lnTo>
                  <a:lnTo>
                    <a:pt x="700995" y="75"/>
                  </a:lnTo>
                  <a:lnTo>
                    <a:pt x="750504" y="40"/>
                  </a:lnTo>
                  <a:lnTo>
                    <a:pt x="800784" y="16"/>
                  </a:lnTo>
                  <a:lnTo>
                    <a:pt x="851579" y="0"/>
                  </a:lnTo>
                  <a:lnTo>
                    <a:pt x="901852" y="853"/>
                  </a:lnTo>
                  <a:lnTo>
                    <a:pt x="951779" y="2286"/>
                  </a:lnTo>
                  <a:lnTo>
                    <a:pt x="1001474" y="4105"/>
                  </a:lnTo>
                  <a:lnTo>
                    <a:pt x="1056691" y="6125"/>
                  </a:lnTo>
                  <a:lnTo>
                    <a:pt x="1100865" y="774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20E24F-D372-47E3-BCC7-BD32A2DFAD2B}"/>
              </a:ext>
            </a:extLst>
          </p:cNvPr>
          <p:cNvGrpSpPr/>
          <p:nvPr/>
        </p:nvGrpSpPr>
        <p:grpSpPr>
          <a:xfrm>
            <a:off x="1585800" y="1558356"/>
            <a:ext cx="1364545" cy="369480"/>
            <a:chOff x="1585800" y="1558356"/>
            <a:chExt cx="1364545" cy="36948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D02F62D-BABC-47E2-B4FB-C231FE347FC5}"/>
                </a:ext>
              </a:extLst>
            </p:cNvPr>
            <p:cNvSpPr/>
            <p:nvPr/>
          </p:nvSpPr>
          <p:spPr>
            <a:xfrm>
              <a:off x="1585800" y="1873420"/>
              <a:ext cx="287621" cy="54416"/>
            </a:xfrm>
            <a:custGeom>
              <a:avLst/>
              <a:gdLst/>
              <a:ahLst/>
              <a:cxnLst/>
              <a:rect l="0" t="0" r="0" b="0"/>
              <a:pathLst>
                <a:path w="287621" h="54416">
                  <a:moveTo>
                    <a:pt x="0" y="54415"/>
                  </a:moveTo>
                  <a:lnTo>
                    <a:pt x="60953" y="53551"/>
                  </a:lnTo>
                  <a:lnTo>
                    <a:pt x="123539" y="41156"/>
                  </a:lnTo>
                  <a:lnTo>
                    <a:pt x="178785" y="25885"/>
                  </a:lnTo>
                  <a:lnTo>
                    <a:pt x="236617" y="12952"/>
                  </a:lnTo>
                  <a:lnTo>
                    <a:pt x="28762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2B12CE-00C5-40D6-8AD5-40C931ABDD02}"/>
                </a:ext>
              </a:extLst>
            </p:cNvPr>
            <p:cNvSpPr/>
            <p:nvPr/>
          </p:nvSpPr>
          <p:spPr>
            <a:xfrm>
              <a:off x="1833945" y="1814879"/>
              <a:ext cx="39476" cy="81863"/>
            </a:xfrm>
            <a:custGeom>
              <a:avLst/>
              <a:gdLst/>
              <a:ahLst/>
              <a:cxnLst/>
              <a:rect l="0" t="0" r="0" b="0"/>
              <a:pathLst>
                <a:path w="39476" h="81863">
                  <a:moveTo>
                    <a:pt x="16154" y="4126"/>
                  </a:moveTo>
                  <a:lnTo>
                    <a:pt x="3774" y="0"/>
                  </a:lnTo>
                  <a:lnTo>
                    <a:pt x="991" y="1375"/>
                  </a:lnTo>
                  <a:lnTo>
                    <a:pt x="0" y="4884"/>
                  </a:lnTo>
                  <a:lnTo>
                    <a:pt x="202" y="9813"/>
                  </a:lnTo>
                  <a:lnTo>
                    <a:pt x="5034" y="19898"/>
                  </a:lnTo>
                  <a:lnTo>
                    <a:pt x="39475" y="8186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8C3D90E-3336-47D1-8BC6-F33EAB7964B1}"/>
                </a:ext>
              </a:extLst>
            </p:cNvPr>
            <p:cNvSpPr/>
            <p:nvPr/>
          </p:nvSpPr>
          <p:spPr>
            <a:xfrm>
              <a:off x="1966702" y="1726529"/>
              <a:ext cx="342037" cy="154407"/>
            </a:xfrm>
            <a:custGeom>
              <a:avLst/>
              <a:gdLst/>
              <a:ahLst/>
              <a:cxnLst/>
              <a:rect l="0" t="0" r="0" b="0"/>
              <a:pathLst>
                <a:path w="342037" h="154407">
                  <a:moveTo>
                    <a:pt x="0" y="61382"/>
                  </a:moveTo>
                  <a:lnTo>
                    <a:pt x="6153" y="89054"/>
                  </a:lnTo>
                  <a:lnTo>
                    <a:pt x="11581" y="127021"/>
                  </a:lnTo>
                  <a:lnTo>
                    <a:pt x="22625" y="149257"/>
                  </a:lnTo>
                  <a:lnTo>
                    <a:pt x="28903" y="152787"/>
                  </a:lnTo>
                  <a:lnTo>
                    <a:pt x="45092" y="154406"/>
                  </a:lnTo>
                  <a:lnTo>
                    <a:pt x="51654" y="151037"/>
                  </a:lnTo>
                  <a:lnTo>
                    <a:pt x="61250" y="138081"/>
                  </a:lnTo>
                  <a:lnTo>
                    <a:pt x="71508" y="111363"/>
                  </a:lnTo>
                  <a:lnTo>
                    <a:pt x="75311" y="107659"/>
                  </a:lnTo>
                  <a:lnTo>
                    <a:pt x="79574" y="107780"/>
                  </a:lnTo>
                  <a:lnTo>
                    <a:pt x="88917" y="114825"/>
                  </a:lnTo>
                  <a:lnTo>
                    <a:pt x="118246" y="143660"/>
                  </a:lnTo>
                  <a:lnTo>
                    <a:pt x="125472" y="146465"/>
                  </a:lnTo>
                  <a:lnTo>
                    <a:pt x="140411" y="147278"/>
                  </a:lnTo>
                  <a:lnTo>
                    <a:pt x="153384" y="142456"/>
                  </a:lnTo>
                  <a:lnTo>
                    <a:pt x="159262" y="138752"/>
                  </a:lnTo>
                  <a:lnTo>
                    <a:pt x="168096" y="127727"/>
                  </a:lnTo>
                  <a:lnTo>
                    <a:pt x="171661" y="121159"/>
                  </a:lnTo>
                  <a:lnTo>
                    <a:pt x="176679" y="91282"/>
                  </a:lnTo>
                  <a:lnTo>
                    <a:pt x="174039" y="63332"/>
                  </a:lnTo>
                  <a:lnTo>
                    <a:pt x="175623" y="60091"/>
                  </a:lnTo>
                  <a:lnTo>
                    <a:pt x="179270" y="60521"/>
                  </a:lnTo>
                  <a:lnTo>
                    <a:pt x="238891" y="94277"/>
                  </a:lnTo>
                  <a:lnTo>
                    <a:pt x="249552" y="104505"/>
                  </a:lnTo>
                  <a:lnTo>
                    <a:pt x="257170" y="117688"/>
                  </a:lnTo>
                  <a:lnTo>
                    <a:pt x="257819" y="124831"/>
                  </a:lnTo>
                  <a:lnTo>
                    <a:pt x="253934" y="139678"/>
                  </a:lnTo>
                  <a:lnTo>
                    <a:pt x="249616" y="143810"/>
                  </a:lnTo>
                  <a:lnTo>
                    <a:pt x="244146" y="145701"/>
                  </a:lnTo>
                  <a:lnTo>
                    <a:pt x="237908" y="146097"/>
                  </a:lnTo>
                  <a:lnTo>
                    <a:pt x="234614" y="143771"/>
                  </a:lnTo>
                  <a:lnTo>
                    <a:pt x="233281" y="139629"/>
                  </a:lnTo>
                  <a:lnTo>
                    <a:pt x="233256" y="134276"/>
                  </a:lnTo>
                  <a:lnTo>
                    <a:pt x="235830" y="128980"/>
                  </a:lnTo>
                  <a:lnTo>
                    <a:pt x="280456" y="86337"/>
                  </a:lnTo>
                  <a:lnTo>
                    <a:pt x="301045" y="67337"/>
                  </a:lnTo>
                  <a:lnTo>
                    <a:pt x="323478" y="41829"/>
                  </a:lnTo>
                  <a:lnTo>
                    <a:pt x="329469" y="26204"/>
                  </a:lnTo>
                  <a:lnTo>
                    <a:pt x="331067" y="17201"/>
                  </a:lnTo>
                  <a:lnTo>
                    <a:pt x="329541" y="10335"/>
                  </a:lnTo>
                  <a:lnTo>
                    <a:pt x="325932" y="4894"/>
                  </a:lnTo>
                  <a:lnTo>
                    <a:pt x="320935" y="403"/>
                  </a:lnTo>
                  <a:lnTo>
                    <a:pt x="316740" y="0"/>
                  </a:lnTo>
                  <a:lnTo>
                    <a:pt x="313080" y="2323"/>
                  </a:lnTo>
                  <a:lnTo>
                    <a:pt x="309776" y="6462"/>
                  </a:lnTo>
                  <a:lnTo>
                    <a:pt x="308437" y="11813"/>
                  </a:lnTo>
                  <a:lnTo>
                    <a:pt x="309252" y="24668"/>
                  </a:lnTo>
                  <a:lnTo>
                    <a:pt x="318694" y="46473"/>
                  </a:lnTo>
                  <a:lnTo>
                    <a:pt x="327631" y="57059"/>
                  </a:lnTo>
                  <a:lnTo>
                    <a:pt x="342036" y="6915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A96248-E98A-48CF-8750-B5601CD5B0B2}"/>
                </a:ext>
              </a:extLst>
            </p:cNvPr>
            <p:cNvSpPr/>
            <p:nvPr/>
          </p:nvSpPr>
          <p:spPr>
            <a:xfrm>
              <a:off x="2448661" y="1654919"/>
              <a:ext cx="107276" cy="196578"/>
            </a:xfrm>
            <a:custGeom>
              <a:avLst/>
              <a:gdLst/>
              <a:ahLst/>
              <a:cxnLst/>
              <a:rect l="0" t="0" r="0" b="0"/>
              <a:pathLst>
                <a:path w="107276" h="196578">
                  <a:moveTo>
                    <a:pt x="15547" y="70804"/>
                  </a:moveTo>
                  <a:lnTo>
                    <a:pt x="23801" y="62551"/>
                  </a:lnTo>
                  <a:lnTo>
                    <a:pt x="26232" y="63574"/>
                  </a:lnTo>
                  <a:lnTo>
                    <a:pt x="28933" y="73925"/>
                  </a:lnTo>
                  <a:lnTo>
                    <a:pt x="20085" y="132665"/>
                  </a:lnTo>
                  <a:lnTo>
                    <a:pt x="11819" y="193389"/>
                  </a:lnTo>
                  <a:lnTo>
                    <a:pt x="11334" y="196577"/>
                  </a:lnTo>
                  <a:lnTo>
                    <a:pt x="11875" y="196112"/>
                  </a:lnTo>
                  <a:lnTo>
                    <a:pt x="13099" y="193210"/>
                  </a:lnTo>
                  <a:lnTo>
                    <a:pt x="20746" y="138325"/>
                  </a:lnTo>
                  <a:lnTo>
                    <a:pt x="27109" y="81839"/>
                  </a:lnTo>
                  <a:lnTo>
                    <a:pt x="41329" y="19378"/>
                  </a:lnTo>
                  <a:lnTo>
                    <a:pt x="45691" y="8017"/>
                  </a:lnTo>
                  <a:lnTo>
                    <a:pt x="51190" y="2171"/>
                  </a:lnTo>
                  <a:lnTo>
                    <a:pt x="57447" y="0"/>
                  </a:lnTo>
                  <a:lnTo>
                    <a:pt x="64210" y="281"/>
                  </a:lnTo>
                  <a:lnTo>
                    <a:pt x="69582" y="3059"/>
                  </a:lnTo>
                  <a:lnTo>
                    <a:pt x="77854" y="13056"/>
                  </a:lnTo>
                  <a:lnTo>
                    <a:pt x="92957" y="64980"/>
                  </a:lnTo>
                  <a:lnTo>
                    <a:pt x="105332" y="127203"/>
                  </a:lnTo>
                  <a:lnTo>
                    <a:pt x="107275" y="149709"/>
                  </a:lnTo>
                  <a:lnTo>
                    <a:pt x="105202" y="156229"/>
                  </a:lnTo>
                  <a:lnTo>
                    <a:pt x="101229" y="159712"/>
                  </a:lnTo>
                  <a:lnTo>
                    <a:pt x="95989" y="161170"/>
                  </a:lnTo>
                  <a:lnTo>
                    <a:pt x="90768" y="160415"/>
                  </a:lnTo>
                  <a:lnTo>
                    <a:pt x="31723" y="134157"/>
                  </a:lnTo>
                  <a:lnTo>
                    <a:pt x="0" y="10967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41A380-9F39-40C0-A906-37AFA2B20694}"/>
                </a:ext>
              </a:extLst>
            </p:cNvPr>
            <p:cNvSpPr/>
            <p:nvPr/>
          </p:nvSpPr>
          <p:spPr>
            <a:xfrm>
              <a:off x="2611905" y="1634741"/>
              <a:ext cx="125087" cy="129851"/>
            </a:xfrm>
            <a:custGeom>
              <a:avLst/>
              <a:gdLst/>
              <a:ahLst/>
              <a:cxnLst/>
              <a:rect l="0" t="0" r="0" b="0"/>
              <a:pathLst>
                <a:path w="125087" h="129851">
                  <a:moveTo>
                    <a:pt x="0" y="44341"/>
                  </a:moveTo>
                  <a:lnTo>
                    <a:pt x="8254" y="36088"/>
                  </a:lnTo>
                  <a:lnTo>
                    <a:pt x="64879" y="18614"/>
                  </a:lnTo>
                  <a:lnTo>
                    <a:pt x="114313" y="9347"/>
                  </a:lnTo>
                  <a:lnTo>
                    <a:pt x="122850" y="5465"/>
                  </a:lnTo>
                  <a:lnTo>
                    <a:pt x="125086" y="2876"/>
                  </a:lnTo>
                  <a:lnTo>
                    <a:pt x="123122" y="1151"/>
                  </a:lnTo>
                  <a:lnTo>
                    <a:pt x="118358" y="0"/>
                  </a:lnTo>
                  <a:lnTo>
                    <a:pt x="99273" y="2508"/>
                  </a:lnTo>
                  <a:lnTo>
                    <a:pt x="81334" y="12848"/>
                  </a:lnTo>
                  <a:lnTo>
                    <a:pt x="78407" y="18163"/>
                  </a:lnTo>
                  <a:lnTo>
                    <a:pt x="77681" y="71868"/>
                  </a:lnTo>
                  <a:lnTo>
                    <a:pt x="75421" y="109504"/>
                  </a:lnTo>
                  <a:lnTo>
                    <a:pt x="69962" y="1298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4EC989F-657E-4AC6-B834-2F8070B795A5}"/>
                </a:ext>
              </a:extLst>
            </p:cNvPr>
            <p:cNvSpPr/>
            <p:nvPr/>
          </p:nvSpPr>
          <p:spPr>
            <a:xfrm>
              <a:off x="2798470" y="1558356"/>
              <a:ext cx="151875" cy="237341"/>
            </a:xfrm>
            <a:custGeom>
              <a:avLst/>
              <a:gdLst/>
              <a:ahLst/>
              <a:cxnLst/>
              <a:rect l="0" t="0" r="0" b="0"/>
              <a:pathLst>
                <a:path w="151875" h="237341">
                  <a:moveTo>
                    <a:pt x="116603" y="120726"/>
                  </a:moveTo>
                  <a:lnTo>
                    <a:pt x="100096" y="124852"/>
                  </a:lnTo>
                  <a:lnTo>
                    <a:pt x="77451" y="139799"/>
                  </a:lnTo>
                  <a:lnTo>
                    <a:pt x="58457" y="156512"/>
                  </a:lnTo>
                  <a:lnTo>
                    <a:pt x="46015" y="180657"/>
                  </a:lnTo>
                  <a:lnTo>
                    <a:pt x="44348" y="199761"/>
                  </a:lnTo>
                  <a:lnTo>
                    <a:pt x="50315" y="236050"/>
                  </a:lnTo>
                  <a:lnTo>
                    <a:pt x="51681" y="237340"/>
                  </a:lnTo>
                  <a:lnTo>
                    <a:pt x="53200" y="227257"/>
                  </a:lnTo>
                  <a:lnTo>
                    <a:pt x="47615" y="165200"/>
                  </a:lnTo>
                  <a:lnTo>
                    <a:pt x="46770" y="106098"/>
                  </a:lnTo>
                  <a:lnTo>
                    <a:pt x="52864" y="46183"/>
                  </a:lnTo>
                  <a:lnTo>
                    <a:pt x="57468" y="28862"/>
                  </a:lnTo>
                  <a:lnTo>
                    <a:pt x="67000" y="14830"/>
                  </a:lnTo>
                  <a:lnTo>
                    <a:pt x="73170" y="8670"/>
                  </a:lnTo>
                  <a:lnTo>
                    <a:pt x="89238" y="1825"/>
                  </a:lnTo>
                  <a:lnTo>
                    <a:pt x="98359" y="0"/>
                  </a:lnTo>
                  <a:lnTo>
                    <a:pt x="115404" y="2578"/>
                  </a:lnTo>
                  <a:lnTo>
                    <a:pt x="137265" y="13742"/>
                  </a:lnTo>
                  <a:lnTo>
                    <a:pt x="143333" y="18309"/>
                  </a:lnTo>
                  <a:lnTo>
                    <a:pt x="150076" y="32597"/>
                  </a:lnTo>
                  <a:lnTo>
                    <a:pt x="151874" y="41244"/>
                  </a:lnTo>
                  <a:lnTo>
                    <a:pt x="150482" y="49600"/>
                  </a:lnTo>
                  <a:lnTo>
                    <a:pt x="142025" y="65794"/>
                  </a:lnTo>
                  <a:lnTo>
                    <a:pt x="122696" y="85352"/>
                  </a:lnTo>
                  <a:lnTo>
                    <a:pt x="85880" y="106573"/>
                  </a:lnTo>
                  <a:lnTo>
                    <a:pt x="37917" y="117674"/>
                  </a:lnTo>
                  <a:lnTo>
                    <a:pt x="0" y="12072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5DFEC9-03BB-4811-A295-A77CBAA9C098}"/>
              </a:ext>
            </a:extLst>
          </p:cNvPr>
          <p:cNvGrpSpPr/>
          <p:nvPr/>
        </p:nvGrpSpPr>
        <p:grpSpPr>
          <a:xfrm>
            <a:off x="7781301" y="1078292"/>
            <a:ext cx="1865648" cy="664719"/>
            <a:chOff x="7781301" y="1078292"/>
            <a:chExt cx="1865648" cy="664719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3EFA87C-FD93-4A42-9BDA-C8B2A6F96578}"/>
                </a:ext>
              </a:extLst>
            </p:cNvPr>
            <p:cNvSpPr/>
            <p:nvPr/>
          </p:nvSpPr>
          <p:spPr>
            <a:xfrm>
              <a:off x="7781301" y="1559245"/>
              <a:ext cx="282361" cy="158706"/>
            </a:xfrm>
            <a:custGeom>
              <a:avLst/>
              <a:gdLst/>
              <a:ahLst/>
              <a:cxnLst/>
              <a:rect l="0" t="0" r="0" b="0"/>
              <a:pathLst>
                <a:path w="282361" h="158706">
                  <a:moveTo>
                    <a:pt x="0" y="158705"/>
                  </a:moveTo>
                  <a:lnTo>
                    <a:pt x="17754" y="151635"/>
                  </a:lnTo>
                  <a:lnTo>
                    <a:pt x="77456" y="113422"/>
                  </a:lnTo>
                  <a:lnTo>
                    <a:pt x="139899" y="83392"/>
                  </a:lnTo>
                  <a:lnTo>
                    <a:pt x="195956" y="57179"/>
                  </a:lnTo>
                  <a:lnTo>
                    <a:pt x="256166" y="32164"/>
                  </a:lnTo>
                  <a:lnTo>
                    <a:pt x="275614" y="19963"/>
                  </a:lnTo>
                  <a:lnTo>
                    <a:pt x="277025" y="16114"/>
                  </a:lnTo>
                  <a:lnTo>
                    <a:pt x="275375" y="12685"/>
                  </a:lnTo>
                  <a:lnTo>
                    <a:pt x="271683" y="9534"/>
                  </a:lnTo>
                  <a:lnTo>
                    <a:pt x="247844" y="0"/>
                  </a:lnTo>
                  <a:lnTo>
                    <a:pt x="254683" y="1221"/>
                  </a:lnTo>
                  <a:lnTo>
                    <a:pt x="269704" y="10891"/>
                  </a:lnTo>
                  <a:lnTo>
                    <a:pt x="280967" y="28823"/>
                  </a:lnTo>
                  <a:lnTo>
                    <a:pt x="282360" y="43110"/>
                  </a:lnTo>
                  <a:lnTo>
                    <a:pt x="279846" y="6542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934909C-397A-46C7-9D50-57A75753A8D7}"/>
                </a:ext>
              </a:extLst>
            </p:cNvPr>
            <p:cNvSpPr/>
            <p:nvPr/>
          </p:nvSpPr>
          <p:spPr>
            <a:xfrm>
              <a:off x="8105484" y="1290246"/>
              <a:ext cx="247911" cy="220581"/>
            </a:xfrm>
            <a:custGeom>
              <a:avLst/>
              <a:gdLst/>
              <a:ahLst/>
              <a:cxnLst/>
              <a:rect l="0" t="0" r="0" b="0"/>
              <a:pathLst>
                <a:path w="247911" h="220581">
                  <a:moveTo>
                    <a:pt x="72266" y="108989"/>
                  </a:moveTo>
                  <a:lnTo>
                    <a:pt x="80520" y="100735"/>
                  </a:lnTo>
                  <a:lnTo>
                    <a:pt x="80360" y="97441"/>
                  </a:lnTo>
                  <a:lnTo>
                    <a:pt x="77662" y="94380"/>
                  </a:lnTo>
                  <a:lnTo>
                    <a:pt x="73273" y="91476"/>
                  </a:lnTo>
                  <a:lnTo>
                    <a:pt x="61486" y="90553"/>
                  </a:lnTo>
                  <a:lnTo>
                    <a:pt x="54714" y="91516"/>
                  </a:lnTo>
                  <a:lnTo>
                    <a:pt x="40282" y="99496"/>
                  </a:lnTo>
                  <a:lnTo>
                    <a:pt x="19891" y="118556"/>
                  </a:lnTo>
                  <a:lnTo>
                    <a:pt x="9257" y="133970"/>
                  </a:lnTo>
                  <a:lnTo>
                    <a:pt x="1652" y="152338"/>
                  </a:lnTo>
                  <a:lnTo>
                    <a:pt x="0" y="172017"/>
                  </a:lnTo>
                  <a:lnTo>
                    <a:pt x="5976" y="208675"/>
                  </a:lnTo>
                  <a:lnTo>
                    <a:pt x="11662" y="214314"/>
                  </a:lnTo>
                  <a:lnTo>
                    <a:pt x="29496" y="220580"/>
                  </a:lnTo>
                  <a:lnTo>
                    <a:pt x="47212" y="218758"/>
                  </a:lnTo>
                  <a:lnTo>
                    <a:pt x="62858" y="211326"/>
                  </a:lnTo>
                  <a:lnTo>
                    <a:pt x="75572" y="199386"/>
                  </a:lnTo>
                  <a:lnTo>
                    <a:pt x="82373" y="183138"/>
                  </a:lnTo>
                  <a:lnTo>
                    <a:pt x="84532" y="165265"/>
                  </a:lnTo>
                  <a:lnTo>
                    <a:pt x="74342" y="116926"/>
                  </a:lnTo>
                  <a:lnTo>
                    <a:pt x="47416" y="54581"/>
                  </a:lnTo>
                  <a:lnTo>
                    <a:pt x="17612" y="0"/>
                  </a:lnTo>
                  <a:lnTo>
                    <a:pt x="16827" y="53"/>
                  </a:lnTo>
                  <a:lnTo>
                    <a:pt x="17169" y="2680"/>
                  </a:lnTo>
                  <a:lnTo>
                    <a:pt x="54380" y="62616"/>
                  </a:lnTo>
                  <a:lnTo>
                    <a:pt x="91284" y="122968"/>
                  </a:lnTo>
                  <a:lnTo>
                    <a:pt x="143444" y="179243"/>
                  </a:lnTo>
                  <a:lnTo>
                    <a:pt x="150813" y="183465"/>
                  </a:lnTo>
                  <a:lnTo>
                    <a:pt x="165909" y="185851"/>
                  </a:lnTo>
                  <a:lnTo>
                    <a:pt x="170972" y="181824"/>
                  </a:lnTo>
                  <a:lnTo>
                    <a:pt x="176597" y="165832"/>
                  </a:lnTo>
                  <a:lnTo>
                    <a:pt x="179763" y="132549"/>
                  </a:lnTo>
                  <a:lnTo>
                    <a:pt x="179344" y="128151"/>
                  </a:lnTo>
                  <a:lnTo>
                    <a:pt x="178200" y="128673"/>
                  </a:lnTo>
                  <a:lnTo>
                    <a:pt x="176574" y="132476"/>
                  </a:lnTo>
                  <a:lnTo>
                    <a:pt x="177071" y="143612"/>
                  </a:lnTo>
                  <a:lnTo>
                    <a:pt x="181035" y="156335"/>
                  </a:lnTo>
                  <a:lnTo>
                    <a:pt x="188555" y="167748"/>
                  </a:lnTo>
                  <a:lnTo>
                    <a:pt x="199959" y="176275"/>
                  </a:lnTo>
                  <a:lnTo>
                    <a:pt x="206626" y="179758"/>
                  </a:lnTo>
                  <a:lnTo>
                    <a:pt x="212800" y="180353"/>
                  </a:lnTo>
                  <a:lnTo>
                    <a:pt x="224266" y="176407"/>
                  </a:lnTo>
                  <a:lnTo>
                    <a:pt x="240431" y="160347"/>
                  </a:lnTo>
                  <a:lnTo>
                    <a:pt x="246336" y="144195"/>
                  </a:lnTo>
                  <a:lnTo>
                    <a:pt x="247910" y="135051"/>
                  </a:lnTo>
                  <a:lnTo>
                    <a:pt x="245052" y="115677"/>
                  </a:lnTo>
                  <a:lnTo>
                    <a:pt x="237160" y="97278"/>
                  </a:lnTo>
                  <a:lnTo>
                    <a:pt x="225016" y="83343"/>
                  </a:lnTo>
                  <a:lnTo>
                    <a:pt x="199483" y="69912"/>
                  </a:lnTo>
                  <a:lnTo>
                    <a:pt x="180056" y="68013"/>
                  </a:lnTo>
                  <a:lnTo>
                    <a:pt x="163359" y="70048"/>
                  </a:lnTo>
                  <a:lnTo>
                    <a:pt x="158906" y="71800"/>
                  </a:lnTo>
                  <a:lnTo>
                    <a:pt x="150002" y="7789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94683A-5F93-4033-AA80-DACF530431A2}"/>
                </a:ext>
              </a:extLst>
            </p:cNvPr>
            <p:cNvSpPr/>
            <p:nvPr/>
          </p:nvSpPr>
          <p:spPr>
            <a:xfrm>
              <a:off x="8410455" y="1267836"/>
              <a:ext cx="203302" cy="120749"/>
            </a:xfrm>
            <a:custGeom>
              <a:avLst/>
              <a:gdLst/>
              <a:ahLst/>
              <a:cxnLst/>
              <a:rect l="0" t="0" r="0" b="0"/>
              <a:pathLst>
                <a:path w="203302" h="120749">
                  <a:moveTo>
                    <a:pt x="31596" y="69211"/>
                  </a:moveTo>
                  <a:lnTo>
                    <a:pt x="31596" y="52704"/>
                  </a:lnTo>
                  <a:lnTo>
                    <a:pt x="28141" y="47842"/>
                  </a:lnTo>
                  <a:lnTo>
                    <a:pt x="22383" y="44600"/>
                  </a:lnTo>
                  <a:lnTo>
                    <a:pt x="15089" y="42439"/>
                  </a:lnTo>
                  <a:lnTo>
                    <a:pt x="11091" y="43589"/>
                  </a:lnTo>
                  <a:lnTo>
                    <a:pt x="9288" y="46947"/>
                  </a:lnTo>
                  <a:lnTo>
                    <a:pt x="8950" y="51777"/>
                  </a:lnTo>
                  <a:lnTo>
                    <a:pt x="13045" y="54134"/>
                  </a:lnTo>
                  <a:lnTo>
                    <a:pt x="29108" y="54448"/>
                  </a:lnTo>
                  <a:lnTo>
                    <a:pt x="54179" y="45643"/>
                  </a:lnTo>
                  <a:lnTo>
                    <a:pt x="65529" y="34552"/>
                  </a:lnTo>
                  <a:lnTo>
                    <a:pt x="69765" y="27966"/>
                  </a:lnTo>
                  <a:lnTo>
                    <a:pt x="70861" y="20985"/>
                  </a:lnTo>
                  <a:lnTo>
                    <a:pt x="67473" y="6318"/>
                  </a:lnTo>
                  <a:lnTo>
                    <a:pt x="61560" y="2234"/>
                  </a:lnTo>
                  <a:lnTo>
                    <a:pt x="43474" y="0"/>
                  </a:lnTo>
                  <a:lnTo>
                    <a:pt x="35195" y="2341"/>
                  </a:lnTo>
                  <a:lnTo>
                    <a:pt x="21392" y="11851"/>
                  </a:lnTo>
                  <a:lnTo>
                    <a:pt x="3909" y="35901"/>
                  </a:lnTo>
                  <a:lnTo>
                    <a:pt x="0" y="54982"/>
                  </a:lnTo>
                  <a:lnTo>
                    <a:pt x="168" y="64907"/>
                  </a:lnTo>
                  <a:lnTo>
                    <a:pt x="7263" y="85148"/>
                  </a:lnTo>
                  <a:lnTo>
                    <a:pt x="19055" y="103070"/>
                  </a:lnTo>
                  <a:lnTo>
                    <a:pt x="32931" y="113914"/>
                  </a:lnTo>
                  <a:lnTo>
                    <a:pt x="63565" y="120748"/>
                  </a:lnTo>
                  <a:lnTo>
                    <a:pt x="85247" y="117740"/>
                  </a:lnTo>
                  <a:lnTo>
                    <a:pt x="95866" y="114519"/>
                  </a:lnTo>
                  <a:lnTo>
                    <a:pt x="112271" y="101728"/>
                  </a:lnTo>
                  <a:lnTo>
                    <a:pt x="124457" y="84527"/>
                  </a:lnTo>
                  <a:lnTo>
                    <a:pt x="132752" y="65365"/>
                  </a:lnTo>
                  <a:lnTo>
                    <a:pt x="134713" y="45333"/>
                  </a:lnTo>
                  <a:lnTo>
                    <a:pt x="128932" y="8448"/>
                  </a:lnTo>
                  <a:lnTo>
                    <a:pt x="131034" y="3654"/>
                  </a:lnTo>
                  <a:lnTo>
                    <a:pt x="135892" y="1322"/>
                  </a:lnTo>
                  <a:lnTo>
                    <a:pt x="142585" y="631"/>
                  </a:lnTo>
                  <a:lnTo>
                    <a:pt x="156933" y="4470"/>
                  </a:lnTo>
                  <a:lnTo>
                    <a:pt x="171082" y="12798"/>
                  </a:lnTo>
                  <a:lnTo>
                    <a:pt x="188760" y="32918"/>
                  </a:lnTo>
                  <a:lnTo>
                    <a:pt x="199623" y="50777"/>
                  </a:lnTo>
                  <a:lnTo>
                    <a:pt x="203301" y="70231"/>
                  </a:lnTo>
                  <a:lnTo>
                    <a:pt x="201191" y="88666"/>
                  </a:lnTo>
                  <a:lnTo>
                    <a:pt x="187066" y="11585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5564EAA-726D-457F-95F4-7A2F2B2B0FF7}"/>
                </a:ext>
              </a:extLst>
            </p:cNvPr>
            <p:cNvSpPr/>
            <p:nvPr/>
          </p:nvSpPr>
          <p:spPr>
            <a:xfrm>
              <a:off x="8721898" y="1219665"/>
              <a:ext cx="194339" cy="104491"/>
            </a:xfrm>
            <a:custGeom>
              <a:avLst/>
              <a:gdLst/>
              <a:ahLst/>
              <a:cxnLst/>
              <a:rect l="0" t="0" r="0" b="0"/>
              <a:pathLst>
                <a:path w="194339" h="104491">
                  <a:moveTo>
                    <a:pt x="0" y="31873"/>
                  </a:moveTo>
                  <a:lnTo>
                    <a:pt x="39976" y="19568"/>
                  </a:lnTo>
                  <a:lnTo>
                    <a:pt x="67987" y="19590"/>
                  </a:lnTo>
                  <a:lnTo>
                    <a:pt x="76418" y="21093"/>
                  </a:lnTo>
                  <a:lnTo>
                    <a:pt x="82903" y="24686"/>
                  </a:lnTo>
                  <a:lnTo>
                    <a:pt x="92412" y="35589"/>
                  </a:lnTo>
                  <a:lnTo>
                    <a:pt x="111116" y="78840"/>
                  </a:lnTo>
                  <a:lnTo>
                    <a:pt x="111860" y="94206"/>
                  </a:lnTo>
                  <a:lnTo>
                    <a:pt x="110850" y="101931"/>
                  </a:lnTo>
                  <a:lnTo>
                    <a:pt x="109313" y="104490"/>
                  </a:lnTo>
                  <a:lnTo>
                    <a:pt x="107424" y="103605"/>
                  </a:lnTo>
                  <a:lnTo>
                    <a:pt x="105301" y="100424"/>
                  </a:lnTo>
                  <a:lnTo>
                    <a:pt x="102314" y="79440"/>
                  </a:lnTo>
                  <a:lnTo>
                    <a:pt x="111985" y="21135"/>
                  </a:lnTo>
                  <a:lnTo>
                    <a:pt x="116116" y="13486"/>
                  </a:lnTo>
                  <a:lnTo>
                    <a:pt x="127615" y="2683"/>
                  </a:lnTo>
                  <a:lnTo>
                    <a:pt x="134309" y="321"/>
                  </a:lnTo>
                  <a:lnTo>
                    <a:pt x="148656" y="0"/>
                  </a:lnTo>
                  <a:lnTo>
                    <a:pt x="161367" y="5039"/>
                  </a:lnTo>
                  <a:lnTo>
                    <a:pt x="167175" y="8801"/>
                  </a:lnTo>
                  <a:lnTo>
                    <a:pt x="175932" y="22195"/>
                  </a:lnTo>
                  <a:lnTo>
                    <a:pt x="194338" y="7074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662B8F4-2E7F-460C-80C5-4D8A58F86FBF}"/>
                </a:ext>
              </a:extLst>
            </p:cNvPr>
            <p:cNvSpPr/>
            <p:nvPr/>
          </p:nvSpPr>
          <p:spPr>
            <a:xfrm>
              <a:off x="8947330" y="1197123"/>
              <a:ext cx="62518" cy="101172"/>
            </a:xfrm>
            <a:custGeom>
              <a:avLst/>
              <a:gdLst/>
              <a:ahLst/>
              <a:cxnLst/>
              <a:rect l="0" t="0" r="0" b="0"/>
              <a:pathLst>
                <a:path w="62518" h="101172">
                  <a:moveTo>
                    <a:pt x="31094" y="46641"/>
                  </a:moveTo>
                  <a:lnTo>
                    <a:pt x="35221" y="34261"/>
                  </a:lnTo>
                  <a:lnTo>
                    <a:pt x="34709" y="32342"/>
                  </a:lnTo>
                  <a:lnTo>
                    <a:pt x="32640" y="32790"/>
                  </a:lnTo>
                  <a:lnTo>
                    <a:pt x="29534" y="34816"/>
                  </a:lnTo>
                  <a:lnTo>
                    <a:pt x="16907" y="54174"/>
                  </a:lnTo>
                  <a:lnTo>
                    <a:pt x="14137" y="69855"/>
                  </a:lnTo>
                  <a:lnTo>
                    <a:pt x="14607" y="77664"/>
                  </a:lnTo>
                  <a:lnTo>
                    <a:pt x="19735" y="90948"/>
                  </a:lnTo>
                  <a:lnTo>
                    <a:pt x="23522" y="96908"/>
                  </a:lnTo>
                  <a:lnTo>
                    <a:pt x="28636" y="100018"/>
                  </a:lnTo>
                  <a:lnTo>
                    <a:pt x="41231" y="101171"/>
                  </a:lnTo>
                  <a:lnTo>
                    <a:pt x="47353" y="98541"/>
                  </a:lnTo>
                  <a:lnTo>
                    <a:pt x="58761" y="88710"/>
                  </a:lnTo>
                  <a:lnTo>
                    <a:pt x="61632" y="82461"/>
                  </a:lnTo>
                  <a:lnTo>
                    <a:pt x="62517" y="68607"/>
                  </a:lnTo>
                  <a:lnTo>
                    <a:pt x="54032" y="46240"/>
                  </a:lnTo>
                  <a:lnTo>
                    <a:pt x="36452" y="27329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CD7898A-4D31-4705-B9A2-9EC7D5CA5BE9}"/>
                </a:ext>
              </a:extLst>
            </p:cNvPr>
            <p:cNvSpPr/>
            <p:nvPr/>
          </p:nvSpPr>
          <p:spPr>
            <a:xfrm>
              <a:off x="9017291" y="1078292"/>
              <a:ext cx="93284" cy="235435"/>
            </a:xfrm>
            <a:custGeom>
              <a:avLst/>
              <a:gdLst/>
              <a:ahLst/>
              <a:cxnLst/>
              <a:rect l="0" t="0" r="0" b="0"/>
              <a:pathLst>
                <a:path w="93284" h="235435">
                  <a:moveTo>
                    <a:pt x="0" y="10002"/>
                  </a:moveTo>
                  <a:lnTo>
                    <a:pt x="12380" y="1748"/>
                  </a:lnTo>
                  <a:lnTo>
                    <a:pt x="25369" y="0"/>
                  </a:lnTo>
                  <a:lnTo>
                    <a:pt x="32460" y="742"/>
                  </a:lnTo>
                  <a:lnTo>
                    <a:pt x="38914" y="4693"/>
                  </a:lnTo>
                  <a:lnTo>
                    <a:pt x="50693" y="18295"/>
                  </a:lnTo>
                  <a:lnTo>
                    <a:pt x="62910" y="41250"/>
                  </a:lnTo>
                  <a:lnTo>
                    <a:pt x="74776" y="97044"/>
                  </a:lnTo>
                  <a:lnTo>
                    <a:pt x="82809" y="146829"/>
                  </a:lnTo>
                  <a:lnTo>
                    <a:pt x="90958" y="200913"/>
                  </a:lnTo>
                  <a:lnTo>
                    <a:pt x="93283" y="23543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007D83-CF1E-4658-BDDE-0339482B6FCC}"/>
                </a:ext>
              </a:extLst>
            </p:cNvPr>
            <p:cNvSpPr/>
            <p:nvPr/>
          </p:nvSpPr>
          <p:spPr>
            <a:xfrm>
              <a:off x="9032839" y="1142709"/>
              <a:ext cx="124377" cy="38868"/>
            </a:xfrm>
            <a:custGeom>
              <a:avLst/>
              <a:gdLst/>
              <a:ahLst/>
              <a:cxnLst/>
              <a:rect l="0" t="0" r="0" b="0"/>
              <a:pathLst>
                <a:path w="124377" h="38868">
                  <a:moveTo>
                    <a:pt x="0" y="38867"/>
                  </a:moveTo>
                  <a:lnTo>
                    <a:pt x="8253" y="30614"/>
                  </a:lnTo>
                  <a:lnTo>
                    <a:pt x="29892" y="21355"/>
                  </a:lnTo>
                  <a:lnTo>
                    <a:pt x="91016" y="5237"/>
                  </a:lnTo>
                  <a:lnTo>
                    <a:pt x="124376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2D2DA60-65BD-442A-AB65-9BBA675633CB}"/>
                </a:ext>
              </a:extLst>
            </p:cNvPr>
            <p:cNvSpPr/>
            <p:nvPr/>
          </p:nvSpPr>
          <p:spPr>
            <a:xfrm>
              <a:off x="8294353" y="1566067"/>
              <a:ext cx="396452" cy="176944"/>
            </a:xfrm>
            <a:custGeom>
              <a:avLst/>
              <a:gdLst/>
              <a:ahLst/>
              <a:cxnLst/>
              <a:rect l="0" t="0" r="0" b="0"/>
              <a:pathLst>
                <a:path w="396452" h="176944">
                  <a:moveTo>
                    <a:pt x="0" y="120788"/>
                  </a:moveTo>
                  <a:lnTo>
                    <a:pt x="10821" y="88329"/>
                  </a:lnTo>
                  <a:lnTo>
                    <a:pt x="14988" y="84466"/>
                  </a:lnTo>
                  <a:lnTo>
                    <a:pt x="20356" y="82754"/>
                  </a:lnTo>
                  <a:lnTo>
                    <a:pt x="26527" y="82476"/>
                  </a:lnTo>
                  <a:lnTo>
                    <a:pt x="31505" y="84882"/>
                  </a:lnTo>
                  <a:lnTo>
                    <a:pt x="39338" y="94465"/>
                  </a:lnTo>
                  <a:lnTo>
                    <a:pt x="60337" y="156784"/>
                  </a:lnTo>
                  <a:lnTo>
                    <a:pt x="68851" y="173926"/>
                  </a:lnTo>
                  <a:lnTo>
                    <a:pt x="75268" y="176943"/>
                  </a:lnTo>
                  <a:lnTo>
                    <a:pt x="83000" y="176363"/>
                  </a:lnTo>
                  <a:lnTo>
                    <a:pt x="91610" y="173385"/>
                  </a:lnTo>
                  <a:lnTo>
                    <a:pt x="98214" y="167081"/>
                  </a:lnTo>
                  <a:lnTo>
                    <a:pt x="107854" y="148561"/>
                  </a:lnTo>
                  <a:lnTo>
                    <a:pt x="110413" y="128237"/>
                  </a:lnTo>
                  <a:lnTo>
                    <a:pt x="109143" y="87039"/>
                  </a:lnTo>
                  <a:lnTo>
                    <a:pt x="110767" y="82742"/>
                  </a:lnTo>
                  <a:lnTo>
                    <a:pt x="113576" y="82468"/>
                  </a:lnTo>
                  <a:lnTo>
                    <a:pt x="121304" y="89074"/>
                  </a:lnTo>
                  <a:lnTo>
                    <a:pt x="137094" y="106497"/>
                  </a:lnTo>
                  <a:lnTo>
                    <a:pt x="162886" y="122120"/>
                  </a:lnTo>
                  <a:lnTo>
                    <a:pt x="182375" y="129442"/>
                  </a:lnTo>
                  <a:lnTo>
                    <a:pt x="212771" y="130166"/>
                  </a:lnTo>
                  <a:lnTo>
                    <a:pt x="231034" y="122365"/>
                  </a:lnTo>
                  <a:lnTo>
                    <a:pt x="246060" y="110261"/>
                  </a:lnTo>
                  <a:lnTo>
                    <a:pt x="255619" y="96244"/>
                  </a:lnTo>
                  <a:lnTo>
                    <a:pt x="261728" y="69658"/>
                  </a:lnTo>
                  <a:lnTo>
                    <a:pt x="259412" y="44026"/>
                  </a:lnTo>
                  <a:lnTo>
                    <a:pt x="253203" y="30242"/>
                  </a:lnTo>
                  <a:lnTo>
                    <a:pt x="249129" y="24147"/>
                  </a:lnTo>
                  <a:lnTo>
                    <a:pt x="247277" y="23540"/>
                  </a:lnTo>
                  <a:lnTo>
                    <a:pt x="246905" y="26589"/>
                  </a:lnTo>
                  <a:lnTo>
                    <a:pt x="247522" y="32077"/>
                  </a:lnTo>
                  <a:lnTo>
                    <a:pt x="252812" y="42782"/>
                  </a:lnTo>
                  <a:lnTo>
                    <a:pt x="296521" y="98999"/>
                  </a:lnTo>
                  <a:lnTo>
                    <a:pt x="305326" y="121242"/>
                  </a:lnTo>
                  <a:lnTo>
                    <a:pt x="305469" y="128864"/>
                  </a:lnTo>
                  <a:lnTo>
                    <a:pt x="301024" y="144243"/>
                  </a:lnTo>
                  <a:lnTo>
                    <a:pt x="296557" y="147653"/>
                  </a:lnTo>
                  <a:lnTo>
                    <a:pt x="290987" y="148199"/>
                  </a:lnTo>
                  <a:lnTo>
                    <a:pt x="284684" y="146836"/>
                  </a:lnTo>
                  <a:lnTo>
                    <a:pt x="281344" y="142472"/>
                  </a:lnTo>
                  <a:lnTo>
                    <a:pt x="279937" y="128410"/>
                  </a:lnTo>
                  <a:lnTo>
                    <a:pt x="288128" y="105196"/>
                  </a:lnTo>
                  <a:lnTo>
                    <a:pt x="331751" y="46858"/>
                  </a:lnTo>
                  <a:lnTo>
                    <a:pt x="355290" y="11436"/>
                  </a:lnTo>
                  <a:lnTo>
                    <a:pt x="358645" y="3837"/>
                  </a:lnTo>
                  <a:lnTo>
                    <a:pt x="359155" y="498"/>
                  </a:lnTo>
                  <a:lnTo>
                    <a:pt x="357767" y="0"/>
                  </a:lnTo>
                  <a:lnTo>
                    <a:pt x="355115" y="1395"/>
                  </a:lnTo>
                  <a:lnTo>
                    <a:pt x="354210" y="5780"/>
                  </a:lnTo>
                  <a:lnTo>
                    <a:pt x="361095" y="47219"/>
                  </a:lnTo>
                  <a:lnTo>
                    <a:pt x="372675" y="62467"/>
                  </a:lnTo>
                  <a:lnTo>
                    <a:pt x="396451" y="8192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8B500E3-7751-43F1-83E9-33A355EB4D9A}"/>
                </a:ext>
              </a:extLst>
            </p:cNvPr>
            <p:cNvSpPr/>
            <p:nvPr/>
          </p:nvSpPr>
          <p:spPr>
            <a:xfrm>
              <a:off x="8931783" y="1398660"/>
              <a:ext cx="523738" cy="223676"/>
            </a:xfrm>
            <a:custGeom>
              <a:avLst/>
              <a:gdLst/>
              <a:ahLst/>
              <a:cxnLst/>
              <a:rect l="0" t="0" r="0" b="0"/>
              <a:pathLst>
                <a:path w="523738" h="223676">
                  <a:moveTo>
                    <a:pt x="0" y="171593"/>
                  </a:moveTo>
                  <a:lnTo>
                    <a:pt x="40672" y="135046"/>
                  </a:lnTo>
                  <a:lnTo>
                    <a:pt x="44389" y="129090"/>
                  </a:lnTo>
                  <a:lnTo>
                    <a:pt x="46216" y="115562"/>
                  </a:lnTo>
                  <a:lnTo>
                    <a:pt x="43766" y="111782"/>
                  </a:lnTo>
                  <a:lnTo>
                    <a:pt x="39542" y="110126"/>
                  </a:lnTo>
                  <a:lnTo>
                    <a:pt x="34135" y="109885"/>
                  </a:lnTo>
                  <a:lnTo>
                    <a:pt x="28803" y="112316"/>
                  </a:lnTo>
                  <a:lnTo>
                    <a:pt x="18272" y="121927"/>
                  </a:lnTo>
                  <a:lnTo>
                    <a:pt x="6757" y="146032"/>
                  </a:lnTo>
                  <a:lnTo>
                    <a:pt x="6129" y="179182"/>
                  </a:lnTo>
                  <a:lnTo>
                    <a:pt x="10133" y="188744"/>
                  </a:lnTo>
                  <a:lnTo>
                    <a:pt x="23794" y="203976"/>
                  </a:lnTo>
                  <a:lnTo>
                    <a:pt x="55034" y="218136"/>
                  </a:lnTo>
                  <a:lnTo>
                    <a:pt x="91642" y="223675"/>
                  </a:lnTo>
                  <a:lnTo>
                    <a:pt x="125714" y="217063"/>
                  </a:lnTo>
                  <a:lnTo>
                    <a:pt x="149437" y="204163"/>
                  </a:lnTo>
                  <a:lnTo>
                    <a:pt x="167407" y="185274"/>
                  </a:lnTo>
                  <a:lnTo>
                    <a:pt x="173732" y="168460"/>
                  </a:lnTo>
                  <a:lnTo>
                    <a:pt x="175679" y="150335"/>
                  </a:lnTo>
                  <a:lnTo>
                    <a:pt x="173665" y="133642"/>
                  </a:lnTo>
                  <a:lnTo>
                    <a:pt x="167587" y="119889"/>
                  </a:lnTo>
                  <a:lnTo>
                    <a:pt x="163549" y="113803"/>
                  </a:lnTo>
                  <a:lnTo>
                    <a:pt x="160855" y="113200"/>
                  </a:lnTo>
                  <a:lnTo>
                    <a:pt x="159061" y="116254"/>
                  </a:lnTo>
                  <a:lnTo>
                    <a:pt x="157864" y="121744"/>
                  </a:lnTo>
                  <a:lnTo>
                    <a:pt x="162664" y="170292"/>
                  </a:lnTo>
                  <a:lnTo>
                    <a:pt x="164801" y="153261"/>
                  </a:lnTo>
                  <a:lnTo>
                    <a:pt x="176470" y="126814"/>
                  </a:lnTo>
                  <a:lnTo>
                    <a:pt x="188987" y="110232"/>
                  </a:lnTo>
                  <a:lnTo>
                    <a:pt x="195954" y="105637"/>
                  </a:lnTo>
                  <a:lnTo>
                    <a:pt x="210604" y="102836"/>
                  </a:lnTo>
                  <a:lnTo>
                    <a:pt x="216410" y="105025"/>
                  </a:lnTo>
                  <a:lnTo>
                    <a:pt x="225165" y="114368"/>
                  </a:lnTo>
                  <a:lnTo>
                    <a:pt x="254140" y="156481"/>
                  </a:lnTo>
                  <a:lnTo>
                    <a:pt x="260981" y="160655"/>
                  </a:lnTo>
                  <a:lnTo>
                    <a:pt x="277796" y="162988"/>
                  </a:lnTo>
                  <a:lnTo>
                    <a:pt x="285389" y="159810"/>
                  </a:lnTo>
                  <a:lnTo>
                    <a:pt x="298433" y="147066"/>
                  </a:lnTo>
                  <a:lnTo>
                    <a:pt x="305381" y="129886"/>
                  </a:lnTo>
                  <a:lnTo>
                    <a:pt x="307607" y="111597"/>
                  </a:lnTo>
                  <a:lnTo>
                    <a:pt x="299796" y="66699"/>
                  </a:lnTo>
                  <a:lnTo>
                    <a:pt x="288445" y="40609"/>
                  </a:lnTo>
                  <a:lnTo>
                    <a:pt x="283851" y="36765"/>
                  </a:lnTo>
                  <a:lnTo>
                    <a:pt x="279063" y="35930"/>
                  </a:lnTo>
                  <a:lnTo>
                    <a:pt x="274141" y="37101"/>
                  </a:lnTo>
                  <a:lnTo>
                    <a:pt x="271724" y="42200"/>
                  </a:lnTo>
                  <a:lnTo>
                    <a:pt x="271342" y="59382"/>
                  </a:lnTo>
                  <a:lnTo>
                    <a:pt x="280111" y="85082"/>
                  </a:lnTo>
                  <a:lnTo>
                    <a:pt x="297775" y="104981"/>
                  </a:lnTo>
                  <a:lnTo>
                    <a:pt x="319420" y="121817"/>
                  </a:lnTo>
                  <a:lnTo>
                    <a:pt x="323504" y="121998"/>
                  </a:lnTo>
                  <a:lnTo>
                    <a:pt x="325362" y="118664"/>
                  </a:lnTo>
                  <a:lnTo>
                    <a:pt x="325124" y="106610"/>
                  </a:lnTo>
                  <a:lnTo>
                    <a:pt x="314912" y="61654"/>
                  </a:lnTo>
                  <a:lnTo>
                    <a:pt x="316449" y="42980"/>
                  </a:lnTo>
                  <a:lnTo>
                    <a:pt x="322315" y="27771"/>
                  </a:lnTo>
                  <a:lnTo>
                    <a:pt x="326297" y="21297"/>
                  </a:lnTo>
                  <a:lnTo>
                    <a:pt x="337633" y="11800"/>
                  </a:lnTo>
                  <a:lnTo>
                    <a:pt x="344283" y="8058"/>
                  </a:lnTo>
                  <a:lnTo>
                    <a:pt x="358580" y="6204"/>
                  </a:lnTo>
                  <a:lnTo>
                    <a:pt x="372710" y="9123"/>
                  </a:lnTo>
                  <a:lnTo>
                    <a:pt x="384748" y="16178"/>
                  </a:lnTo>
                  <a:lnTo>
                    <a:pt x="401236" y="33989"/>
                  </a:lnTo>
                  <a:lnTo>
                    <a:pt x="435782" y="91644"/>
                  </a:lnTo>
                  <a:lnTo>
                    <a:pt x="440810" y="97564"/>
                  </a:lnTo>
                  <a:lnTo>
                    <a:pt x="446752" y="100647"/>
                  </a:lnTo>
                  <a:lnTo>
                    <a:pt x="460265" y="101769"/>
                  </a:lnTo>
                  <a:lnTo>
                    <a:pt x="482441" y="93418"/>
                  </a:lnTo>
                  <a:lnTo>
                    <a:pt x="501295" y="80004"/>
                  </a:lnTo>
                  <a:lnTo>
                    <a:pt x="513697" y="60961"/>
                  </a:lnTo>
                  <a:lnTo>
                    <a:pt x="522840" y="38909"/>
                  </a:lnTo>
                  <a:lnTo>
                    <a:pt x="523737" y="23658"/>
                  </a:lnTo>
                  <a:lnTo>
                    <a:pt x="522766" y="15964"/>
                  </a:lnTo>
                  <a:lnTo>
                    <a:pt x="518664" y="9970"/>
                  </a:lnTo>
                  <a:lnTo>
                    <a:pt x="504894" y="1008"/>
                  </a:lnTo>
                  <a:lnTo>
                    <a:pt x="496385" y="0"/>
                  </a:lnTo>
                  <a:lnTo>
                    <a:pt x="477718" y="3486"/>
                  </a:lnTo>
                  <a:lnTo>
                    <a:pt x="470494" y="7698"/>
                  </a:lnTo>
                  <a:lnTo>
                    <a:pt x="460165" y="19288"/>
                  </a:lnTo>
                  <a:lnTo>
                    <a:pt x="458792" y="25142"/>
                  </a:lnTo>
                  <a:lnTo>
                    <a:pt x="459603" y="30773"/>
                  </a:lnTo>
                  <a:lnTo>
                    <a:pt x="464250" y="39908"/>
                  </a:lnTo>
                  <a:lnTo>
                    <a:pt x="474185" y="4721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82AFAF-861C-4D72-8C99-0E01F92C9AF9}"/>
                </a:ext>
              </a:extLst>
            </p:cNvPr>
            <p:cNvSpPr/>
            <p:nvPr/>
          </p:nvSpPr>
          <p:spPr>
            <a:xfrm>
              <a:off x="9437062" y="1453650"/>
              <a:ext cx="31621" cy="85509"/>
            </a:xfrm>
            <a:custGeom>
              <a:avLst/>
              <a:gdLst/>
              <a:ahLst/>
              <a:cxnLst/>
              <a:rect l="0" t="0" r="0" b="0"/>
              <a:pathLst>
                <a:path w="31621" h="85509">
                  <a:moveTo>
                    <a:pt x="0" y="0"/>
                  </a:moveTo>
                  <a:lnTo>
                    <a:pt x="17755" y="7069"/>
                  </a:lnTo>
                  <a:lnTo>
                    <a:pt x="28333" y="14946"/>
                  </a:lnTo>
                  <a:lnTo>
                    <a:pt x="30982" y="21192"/>
                  </a:lnTo>
                  <a:lnTo>
                    <a:pt x="31620" y="37346"/>
                  </a:lnTo>
                  <a:lnTo>
                    <a:pt x="24992" y="67933"/>
                  </a:lnTo>
                  <a:lnTo>
                    <a:pt x="15547" y="8550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362EBC-9038-42A0-806F-5FEFE392C4B2}"/>
                </a:ext>
              </a:extLst>
            </p:cNvPr>
            <p:cNvSpPr/>
            <p:nvPr/>
          </p:nvSpPr>
          <p:spPr>
            <a:xfrm>
              <a:off x="9522571" y="1388913"/>
              <a:ext cx="124378" cy="35936"/>
            </a:xfrm>
            <a:custGeom>
              <a:avLst/>
              <a:gdLst/>
              <a:ahLst/>
              <a:cxnLst/>
              <a:rect l="0" t="0" r="0" b="0"/>
              <a:pathLst>
                <a:path w="124378" h="35936">
                  <a:moveTo>
                    <a:pt x="0" y="25869"/>
                  </a:moveTo>
                  <a:lnTo>
                    <a:pt x="12380" y="9362"/>
                  </a:lnTo>
                  <a:lnTo>
                    <a:pt x="17754" y="6227"/>
                  </a:lnTo>
                  <a:lnTo>
                    <a:pt x="23065" y="5865"/>
                  </a:lnTo>
                  <a:lnTo>
                    <a:pt x="28332" y="7350"/>
                  </a:lnTo>
                  <a:lnTo>
                    <a:pt x="38792" y="15911"/>
                  </a:lnTo>
                  <a:lnTo>
                    <a:pt x="50063" y="26626"/>
                  </a:lnTo>
                  <a:lnTo>
                    <a:pt x="63708" y="34267"/>
                  </a:lnTo>
                  <a:lnTo>
                    <a:pt x="78411" y="35935"/>
                  </a:lnTo>
                  <a:lnTo>
                    <a:pt x="85960" y="35171"/>
                  </a:lnTo>
                  <a:lnTo>
                    <a:pt x="98953" y="27412"/>
                  </a:lnTo>
                  <a:lnTo>
                    <a:pt x="109622" y="15326"/>
                  </a:lnTo>
                  <a:lnTo>
                    <a:pt x="117244" y="1318"/>
                  </a:lnTo>
                  <a:lnTo>
                    <a:pt x="119620" y="0"/>
                  </a:lnTo>
                  <a:lnTo>
                    <a:pt x="121205" y="2577"/>
                  </a:lnTo>
                  <a:lnTo>
                    <a:pt x="124377" y="1809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28F0DFC-1E79-41E4-9BCE-EE547ECCD421}"/>
              </a:ext>
            </a:extLst>
          </p:cNvPr>
          <p:cNvGrpSpPr/>
          <p:nvPr/>
        </p:nvGrpSpPr>
        <p:grpSpPr>
          <a:xfrm>
            <a:off x="3054996" y="1561999"/>
            <a:ext cx="847316" cy="325658"/>
            <a:chOff x="3054996" y="1561999"/>
            <a:chExt cx="847316" cy="32565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69426C-495A-4DE6-9FEA-94DF3CA4BD13}"/>
                </a:ext>
              </a:extLst>
            </p:cNvPr>
            <p:cNvSpPr/>
            <p:nvPr/>
          </p:nvSpPr>
          <p:spPr>
            <a:xfrm>
              <a:off x="3054996" y="1561999"/>
              <a:ext cx="126606" cy="295875"/>
            </a:xfrm>
            <a:custGeom>
              <a:avLst/>
              <a:gdLst/>
              <a:ahLst/>
              <a:cxnLst/>
              <a:rect l="0" t="0" r="0" b="0"/>
              <a:pathLst>
                <a:path w="126606" h="295875">
                  <a:moveTo>
                    <a:pt x="116603" y="8254"/>
                  </a:moveTo>
                  <a:lnTo>
                    <a:pt x="124857" y="0"/>
                  </a:lnTo>
                  <a:lnTo>
                    <a:pt x="126424" y="160"/>
                  </a:lnTo>
                  <a:lnTo>
                    <a:pt x="126605" y="2858"/>
                  </a:lnTo>
                  <a:lnTo>
                    <a:pt x="125862" y="7247"/>
                  </a:lnTo>
                  <a:lnTo>
                    <a:pt x="90435" y="67291"/>
                  </a:lnTo>
                  <a:lnTo>
                    <a:pt x="62496" y="119654"/>
                  </a:lnTo>
                  <a:lnTo>
                    <a:pt x="36317" y="176859"/>
                  </a:lnTo>
                  <a:lnTo>
                    <a:pt x="14497" y="235106"/>
                  </a:lnTo>
                  <a:lnTo>
                    <a:pt x="0" y="2958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713115-BED9-46B8-AA0B-C8F7154D6E7F}"/>
                </a:ext>
              </a:extLst>
            </p:cNvPr>
            <p:cNvSpPr/>
            <p:nvPr/>
          </p:nvSpPr>
          <p:spPr>
            <a:xfrm>
              <a:off x="3189114" y="1621614"/>
              <a:ext cx="713198" cy="266043"/>
            </a:xfrm>
            <a:custGeom>
              <a:avLst/>
              <a:gdLst/>
              <a:ahLst/>
              <a:cxnLst/>
              <a:rect l="0" t="0" r="0" b="0"/>
              <a:pathLst>
                <a:path w="713198" h="266043">
                  <a:moveTo>
                    <a:pt x="36900" y="127430"/>
                  </a:moveTo>
                  <a:lnTo>
                    <a:pt x="28647" y="135683"/>
                  </a:lnTo>
                  <a:lnTo>
                    <a:pt x="27079" y="135523"/>
                  </a:lnTo>
                  <a:lnTo>
                    <a:pt x="26898" y="132825"/>
                  </a:lnTo>
                  <a:lnTo>
                    <a:pt x="39815" y="87968"/>
                  </a:lnTo>
                  <a:lnTo>
                    <a:pt x="38844" y="83847"/>
                  </a:lnTo>
                  <a:lnTo>
                    <a:pt x="35605" y="81964"/>
                  </a:lnTo>
                  <a:lnTo>
                    <a:pt x="30854" y="81572"/>
                  </a:lnTo>
                  <a:lnTo>
                    <a:pt x="20969" y="85743"/>
                  </a:lnTo>
                  <a:lnTo>
                    <a:pt x="15915" y="89274"/>
                  </a:lnTo>
                  <a:lnTo>
                    <a:pt x="7995" y="102410"/>
                  </a:lnTo>
                  <a:lnTo>
                    <a:pt x="2460" y="119765"/>
                  </a:lnTo>
                  <a:lnTo>
                    <a:pt x="0" y="138994"/>
                  </a:lnTo>
                  <a:lnTo>
                    <a:pt x="3514" y="154450"/>
                  </a:lnTo>
                  <a:lnTo>
                    <a:pt x="6869" y="160991"/>
                  </a:lnTo>
                  <a:lnTo>
                    <a:pt x="17507" y="170561"/>
                  </a:lnTo>
                  <a:lnTo>
                    <a:pt x="23971" y="174322"/>
                  </a:lnTo>
                  <a:lnTo>
                    <a:pt x="38063" y="176198"/>
                  </a:lnTo>
                  <a:lnTo>
                    <a:pt x="52100" y="173289"/>
                  </a:lnTo>
                  <a:lnTo>
                    <a:pt x="64097" y="166238"/>
                  </a:lnTo>
                  <a:lnTo>
                    <a:pt x="80563" y="148429"/>
                  </a:lnTo>
                  <a:lnTo>
                    <a:pt x="86536" y="131868"/>
                  </a:lnTo>
                  <a:lnTo>
                    <a:pt x="90371" y="93086"/>
                  </a:lnTo>
                  <a:lnTo>
                    <a:pt x="86908" y="66582"/>
                  </a:lnTo>
                  <a:lnTo>
                    <a:pt x="85786" y="65271"/>
                  </a:lnTo>
                  <a:lnTo>
                    <a:pt x="84539" y="75332"/>
                  </a:lnTo>
                  <a:lnTo>
                    <a:pt x="94448" y="130679"/>
                  </a:lnTo>
                  <a:lnTo>
                    <a:pt x="101840" y="157183"/>
                  </a:lnTo>
                  <a:lnTo>
                    <a:pt x="104378" y="159358"/>
                  </a:lnTo>
                  <a:lnTo>
                    <a:pt x="106933" y="157352"/>
                  </a:lnTo>
                  <a:lnTo>
                    <a:pt x="119827" y="120046"/>
                  </a:lnTo>
                  <a:lnTo>
                    <a:pt x="136901" y="74260"/>
                  </a:lnTo>
                  <a:lnTo>
                    <a:pt x="141571" y="71254"/>
                  </a:lnTo>
                  <a:lnTo>
                    <a:pt x="146412" y="71841"/>
                  </a:lnTo>
                  <a:lnTo>
                    <a:pt x="156398" y="79403"/>
                  </a:lnTo>
                  <a:lnTo>
                    <a:pt x="197565" y="124633"/>
                  </a:lnTo>
                  <a:lnTo>
                    <a:pt x="212530" y="130505"/>
                  </a:lnTo>
                  <a:lnTo>
                    <a:pt x="221357" y="132071"/>
                  </a:lnTo>
                  <a:lnTo>
                    <a:pt x="235772" y="129205"/>
                  </a:lnTo>
                  <a:lnTo>
                    <a:pt x="242034" y="126022"/>
                  </a:lnTo>
                  <a:lnTo>
                    <a:pt x="246209" y="119581"/>
                  </a:lnTo>
                  <a:lnTo>
                    <a:pt x="252085" y="90747"/>
                  </a:lnTo>
                  <a:lnTo>
                    <a:pt x="253459" y="70243"/>
                  </a:lnTo>
                  <a:lnTo>
                    <a:pt x="249463" y="54221"/>
                  </a:lnTo>
                  <a:lnTo>
                    <a:pt x="245979" y="47530"/>
                  </a:lnTo>
                  <a:lnTo>
                    <a:pt x="243657" y="46524"/>
                  </a:lnTo>
                  <a:lnTo>
                    <a:pt x="242108" y="49308"/>
                  </a:lnTo>
                  <a:lnTo>
                    <a:pt x="241251" y="60751"/>
                  </a:lnTo>
                  <a:lnTo>
                    <a:pt x="246489" y="81761"/>
                  </a:lnTo>
                  <a:lnTo>
                    <a:pt x="259462" y="103533"/>
                  </a:lnTo>
                  <a:lnTo>
                    <a:pt x="279332" y="120445"/>
                  </a:lnTo>
                  <a:lnTo>
                    <a:pt x="294072" y="128068"/>
                  </a:lnTo>
                  <a:lnTo>
                    <a:pt x="309260" y="129729"/>
                  </a:lnTo>
                  <a:lnTo>
                    <a:pt x="316938" y="128962"/>
                  </a:lnTo>
                  <a:lnTo>
                    <a:pt x="330075" y="121201"/>
                  </a:lnTo>
                  <a:lnTo>
                    <a:pt x="335997" y="115504"/>
                  </a:lnTo>
                  <a:lnTo>
                    <a:pt x="342577" y="99960"/>
                  </a:lnTo>
                  <a:lnTo>
                    <a:pt x="344638" y="81536"/>
                  </a:lnTo>
                  <a:lnTo>
                    <a:pt x="334376" y="27236"/>
                  </a:lnTo>
                  <a:lnTo>
                    <a:pt x="329476" y="11210"/>
                  </a:lnTo>
                  <a:lnTo>
                    <a:pt x="331279" y="5900"/>
                  </a:lnTo>
                  <a:lnTo>
                    <a:pt x="335936" y="2360"/>
                  </a:lnTo>
                  <a:lnTo>
                    <a:pt x="342496" y="0"/>
                  </a:lnTo>
                  <a:lnTo>
                    <a:pt x="348596" y="154"/>
                  </a:lnTo>
                  <a:lnTo>
                    <a:pt x="359981" y="4931"/>
                  </a:lnTo>
                  <a:lnTo>
                    <a:pt x="376102" y="25587"/>
                  </a:lnTo>
                  <a:lnTo>
                    <a:pt x="405553" y="81589"/>
                  </a:lnTo>
                  <a:lnTo>
                    <a:pt x="415525" y="92949"/>
                  </a:lnTo>
                  <a:lnTo>
                    <a:pt x="432626" y="99149"/>
                  </a:lnTo>
                  <a:lnTo>
                    <a:pt x="453757" y="100177"/>
                  </a:lnTo>
                  <a:lnTo>
                    <a:pt x="474665" y="94876"/>
                  </a:lnTo>
                  <a:lnTo>
                    <a:pt x="490868" y="84458"/>
                  </a:lnTo>
                  <a:lnTo>
                    <a:pt x="497607" y="78053"/>
                  </a:lnTo>
                  <a:lnTo>
                    <a:pt x="505095" y="59419"/>
                  </a:lnTo>
                  <a:lnTo>
                    <a:pt x="506695" y="39333"/>
                  </a:lnTo>
                  <a:lnTo>
                    <a:pt x="501648" y="24648"/>
                  </a:lnTo>
                  <a:lnTo>
                    <a:pt x="491344" y="14666"/>
                  </a:lnTo>
                  <a:lnTo>
                    <a:pt x="484968" y="10795"/>
                  </a:lnTo>
                  <a:lnTo>
                    <a:pt x="468671" y="8797"/>
                  </a:lnTo>
                  <a:lnTo>
                    <a:pt x="459489" y="9474"/>
                  </a:lnTo>
                  <a:lnTo>
                    <a:pt x="452503" y="12516"/>
                  </a:lnTo>
                  <a:lnTo>
                    <a:pt x="442438" y="22806"/>
                  </a:lnTo>
                  <a:lnTo>
                    <a:pt x="440272" y="29177"/>
                  </a:lnTo>
                  <a:lnTo>
                    <a:pt x="440169" y="43167"/>
                  </a:lnTo>
                  <a:lnTo>
                    <a:pt x="445306" y="55719"/>
                  </a:lnTo>
                  <a:lnTo>
                    <a:pt x="449094" y="61484"/>
                  </a:lnTo>
                  <a:lnTo>
                    <a:pt x="460213" y="70193"/>
                  </a:lnTo>
                  <a:lnTo>
                    <a:pt x="513655" y="100704"/>
                  </a:lnTo>
                  <a:lnTo>
                    <a:pt x="533440" y="120951"/>
                  </a:lnTo>
                  <a:lnTo>
                    <a:pt x="542038" y="135779"/>
                  </a:lnTo>
                  <a:lnTo>
                    <a:pt x="547608" y="162821"/>
                  </a:lnTo>
                  <a:lnTo>
                    <a:pt x="545131" y="188588"/>
                  </a:lnTo>
                  <a:lnTo>
                    <a:pt x="538885" y="202404"/>
                  </a:lnTo>
                  <a:lnTo>
                    <a:pt x="534801" y="208507"/>
                  </a:lnTo>
                  <a:lnTo>
                    <a:pt x="529487" y="209984"/>
                  </a:lnTo>
                  <a:lnTo>
                    <a:pt x="523352" y="208377"/>
                  </a:lnTo>
                  <a:lnTo>
                    <a:pt x="516672" y="204715"/>
                  </a:lnTo>
                  <a:lnTo>
                    <a:pt x="512219" y="198819"/>
                  </a:lnTo>
                  <a:lnTo>
                    <a:pt x="507270" y="183055"/>
                  </a:lnTo>
                  <a:lnTo>
                    <a:pt x="512289" y="123921"/>
                  </a:lnTo>
                  <a:lnTo>
                    <a:pt x="517666" y="98231"/>
                  </a:lnTo>
                  <a:lnTo>
                    <a:pt x="550186" y="35803"/>
                  </a:lnTo>
                  <a:lnTo>
                    <a:pt x="570728" y="7507"/>
                  </a:lnTo>
                  <a:lnTo>
                    <a:pt x="573304" y="6022"/>
                  </a:lnTo>
                  <a:lnTo>
                    <a:pt x="574158" y="7624"/>
                  </a:lnTo>
                  <a:lnTo>
                    <a:pt x="569502" y="43005"/>
                  </a:lnTo>
                  <a:lnTo>
                    <a:pt x="576655" y="73229"/>
                  </a:lnTo>
                  <a:lnTo>
                    <a:pt x="587998" y="92272"/>
                  </a:lnTo>
                  <a:lnTo>
                    <a:pt x="593455" y="94490"/>
                  </a:lnTo>
                  <a:lnTo>
                    <a:pt x="599683" y="94242"/>
                  </a:lnTo>
                  <a:lnTo>
                    <a:pt x="606427" y="92349"/>
                  </a:lnTo>
                  <a:lnTo>
                    <a:pt x="628298" y="77304"/>
                  </a:lnTo>
                  <a:lnTo>
                    <a:pt x="642936" y="56436"/>
                  </a:lnTo>
                  <a:lnTo>
                    <a:pt x="656870" y="29715"/>
                  </a:lnTo>
                  <a:lnTo>
                    <a:pt x="662690" y="24282"/>
                  </a:lnTo>
                  <a:lnTo>
                    <a:pt x="669161" y="21525"/>
                  </a:lnTo>
                  <a:lnTo>
                    <a:pt x="676066" y="20550"/>
                  </a:lnTo>
                  <a:lnTo>
                    <a:pt x="681533" y="24219"/>
                  </a:lnTo>
                  <a:lnTo>
                    <a:pt x="696514" y="56530"/>
                  </a:lnTo>
                  <a:lnTo>
                    <a:pt x="709593" y="105009"/>
                  </a:lnTo>
                  <a:lnTo>
                    <a:pt x="712485" y="166219"/>
                  </a:lnTo>
                  <a:lnTo>
                    <a:pt x="708929" y="216090"/>
                  </a:lnTo>
                  <a:lnTo>
                    <a:pt x="698209" y="246790"/>
                  </a:lnTo>
                  <a:lnTo>
                    <a:pt x="686670" y="260517"/>
                  </a:lnTo>
                  <a:lnTo>
                    <a:pt x="679965" y="265387"/>
                  </a:lnTo>
                  <a:lnTo>
                    <a:pt x="672904" y="266042"/>
                  </a:lnTo>
                  <a:lnTo>
                    <a:pt x="658148" y="259861"/>
                  </a:lnTo>
                  <a:lnTo>
                    <a:pt x="653177" y="253721"/>
                  </a:lnTo>
                  <a:lnTo>
                    <a:pt x="647654" y="237686"/>
                  </a:lnTo>
                  <a:lnTo>
                    <a:pt x="648671" y="213361"/>
                  </a:lnTo>
                  <a:lnTo>
                    <a:pt x="657617" y="181928"/>
                  </a:lnTo>
                  <a:lnTo>
                    <a:pt x="680041" y="142988"/>
                  </a:lnTo>
                  <a:lnTo>
                    <a:pt x="713197" y="11188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C4FEA4E-C444-4ADB-971E-6675365488CA}"/>
              </a:ext>
            </a:extLst>
          </p:cNvPr>
          <p:cNvSpPr/>
          <p:nvPr/>
        </p:nvSpPr>
        <p:spPr>
          <a:xfrm>
            <a:off x="948370" y="2374242"/>
            <a:ext cx="38762" cy="805132"/>
          </a:xfrm>
          <a:custGeom>
            <a:avLst/>
            <a:gdLst/>
            <a:ahLst/>
            <a:cxnLst/>
            <a:rect l="0" t="0" r="0" b="0"/>
            <a:pathLst>
              <a:path w="38762" h="805132">
                <a:moveTo>
                  <a:pt x="0" y="20004"/>
                </a:moveTo>
                <a:lnTo>
                  <a:pt x="0" y="3498"/>
                </a:lnTo>
                <a:lnTo>
                  <a:pt x="1728" y="363"/>
                </a:lnTo>
                <a:lnTo>
                  <a:pt x="4607" y="0"/>
                </a:lnTo>
                <a:lnTo>
                  <a:pt x="8254" y="1486"/>
                </a:lnTo>
                <a:lnTo>
                  <a:pt x="14609" y="10046"/>
                </a:lnTo>
                <a:lnTo>
                  <a:pt x="25727" y="44909"/>
                </a:lnTo>
                <a:lnTo>
                  <a:pt x="30898" y="100452"/>
                </a:lnTo>
                <a:lnTo>
                  <a:pt x="36123" y="152862"/>
                </a:lnTo>
                <a:lnTo>
                  <a:pt x="37648" y="194791"/>
                </a:lnTo>
                <a:lnTo>
                  <a:pt x="38326" y="239339"/>
                </a:lnTo>
                <a:lnTo>
                  <a:pt x="38627" y="285913"/>
                </a:lnTo>
                <a:lnTo>
                  <a:pt x="38761" y="335403"/>
                </a:lnTo>
                <a:lnTo>
                  <a:pt x="36517" y="388493"/>
                </a:lnTo>
                <a:lnTo>
                  <a:pt x="33505" y="442895"/>
                </a:lnTo>
                <a:lnTo>
                  <a:pt x="32165" y="495864"/>
                </a:lnTo>
                <a:lnTo>
                  <a:pt x="29267" y="548197"/>
                </a:lnTo>
                <a:lnTo>
                  <a:pt x="25100" y="599383"/>
                </a:lnTo>
                <a:lnTo>
                  <a:pt x="20369" y="648044"/>
                </a:lnTo>
                <a:lnTo>
                  <a:pt x="12849" y="710890"/>
                </a:lnTo>
                <a:lnTo>
                  <a:pt x="5151" y="767802"/>
                </a:lnTo>
                <a:lnTo>
                  <a:pt x="0" y="805131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091317-DF7D-4776-95F6-FBADBD2DB771}"/>
              </a:ext>
            </a:extLst>
          </p:cNvPr>
          <p:cNvGrpSpPr/>
          <p:nvPr/>
        </p:nvGrpSpPr>
        <p:grpSpPr>
          <a:xfrm>
            <a:off x="310941" y="2433114"/>
            <a:ext cx="264376" cy="274056"/>
            <a:chOff x="310941" y="2433114"/>
            <a:chExt cx="264376" cy="27405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B1170C1-F434-4F14-9799-6CE9CFBCA78D}"/>
                </a:ext>
              </a:extLst>
            </p:cNvPr>
            <p:cNvSpPr/>
            <p:nvPr/>
          </p:nvSpPr>
          <p:spPr>
            <a:xfrm>
              <a:off x="316667" y="2433114"/>
              <a:ext cx="53141" cy="62525"/>
            </a:xfrm>
            <a:custGeom>
              <a:avLst/>
              <a:gdLst/>
              <a:ahLst/>
              <a:cxnLst/>
              <a:rect l="0" t="0" r="0" b="0"/>
              <a:pathLst>
                <a:path w="53141" h="62525">
                  <a:moveTo>
                    <a:pt x="9821" y="15547"/>
                  </a:moveTo>
                  <a:lnTo>
                    <a:pt x="1568" y="23800"/>
                  </a:lnTo>
                  <a:lnTo>
                    <a:pt x="0" y="28823"/>
                  </a:lnTo>
                  <a:lnTo>
                    <a:pt x="562" y="41313"/>
                  </a:lnTo>
                  <a:lnTo>
                    <a:pt x="5994" y="53199"/>
                  </a:lnTo>
                  <a:lnTo>
                    <a:pt x="9861" y="58786"/>
                  </a:lnTo>
                  <a:lnTo>
                    <a:pt x="15030" y="61648"/>
                  </a:lnTo>
                  <a:lnTo>
                    <a:pt x="27683" y="62524"/>
                  </a:lnTo>
                  <a:lnTo>
                    <a:pt x="39641" y="57731"/>
                  </a:lnTo>
                  <a:lnTo>
                    <a:pt x="45248" y="54034"/>
                  </a:lnTo>
                  <a:lnTo>
                    <a:pt x="48986" y="48115"/>
                  </a:lnTo>
                  <a:lnTo>
                    <a:pt x="53140" y="32325"/>
                  </a:lnTo>
                  <a:lnTo>
                    <a:pt x="52520" y="25005"/>
                  </a:lnTo>
                  <a:lnTo>
                    <a:pt x="47224" y="12265"/>
                  </a:lnTo>
                  <a:lnTo>
                    <a:pt x="42530" y="8177"/>
                  </a:lnTo>
                  <a:lnTo>
                    <a:pt x="17595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258C3E1-D893-4049-A333-1B74D5CC3F15}"/>
                </a:ext>
              </a:extLst>
            </p:cNvPr>
            <p:cNvSpPr/>
            <p:nvPr/>
          </p:nvSpPr>
          <p:spPr>
            <a:xfrm>
              <a:off x="495540" y="2479755"/>
              <a:ext cx="79777" cy="65571"/>
            </a:xfrm>
            <a:custGeom>
              <a:avLst/>
              <a:gdLst/>
              <a:ahLst/>
              <a:cxnLst/>
              <a:rect l="0" t="0" r="0" b="0"/>
              <a:pathLst>
                <a:path w="79777" h="65571">
                  <a:moveTo>
                    <a:pt x="17513" y="7774"/>
                  </a:moveTo>
                  <a:lnTo>
                    <a:pt x="5964" y="21050"/>
                  </a:lnTo>
                  <a:lnTo>
                    <a:pt x="0" y="33540"/>
                  </a:lnTo>
                  <a:lnTo>
                    <a:pt x="655" y="40498"/>
                  </a:lnTo>
                  <a:lnTo>
                    <a:pt x="8293" y="55140"/>
                  </a:lnTo>
                  <a:lnTo>
                    <a:pt x="14821" y="60080"/>
                  </a:lnTo>
                  <a:lnTo>
                    <a:pt x="31288" y="65570"/>
                  </a:lnTo>
                  <a:lnTo>
                    <a:pt x="55855" y="64534"/>
                  </a:lnTo>
                  <a:lnTo>
                    <a:pt x="69391" y="58624"/>
                  </a:lnTo>
                  <a:lnTo>
                    <a:pt x="75419" y="54630"/>
                  </a:lnTo>
                  <a:lnTo>
                    <a:pt x="78574" y="48512"/>
                  </a:lnTo>
                  <a:lnTo>
                    <a:pt x="79776" y="32502"/>
                  </a:lnTo>
                  <a:lnTo>
                    <a:pt x="77160" y="25123"/>
                  </a:lnTo>
                  <a:lnTo>
                    <a:pt x="67343" y="12317"/>
                  </a:lnTo>
                  <a:lnTo>
                    <a:pt x="52040" y="5475"/>
                  </a:lnTo>
                  <a:lnTo>
                    <a:pt x="25286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75B795-1A10-4AF6-879B-2E1FE5D589A5}"/>
                </a:ext>
              </a:extLst>
            </p:cNvPr>
            <p:cNvSpPr/>
            <p:nvPr/>
          </p:nvSpPr>
          <p:spPr>
            <a:xfrm>
              <a:off x="310941" y="2635226"/>
              <a:ext cx="82084" cy="71944"/>
            </a:xfrm>
            <a:custGeom>
              <a:avLst/>
              <a:gdLst/>
              <a:ahLst/>
              <a:cxnLst/>
              <a:rect l="0" t="0" r="0" b="0"/>
              <a:pathLst>
                <a:path w="82084" h="71944">
                  <a:moveTo>
                    <a:pt x="23321" y="23320"/>
                  </a:moveTo>
                  <a:lnTo>
                    <a:pt x="19194" y="35701"/>
                  </a:lnTo>
                  <a:lnTo>
                    <a:pt x="19471" y="48688"/>
                  </a:lnTo>
                  <a:lnTo>
                    <a:pt x="20754" y="55780"/>
                  </a:lnTo>
                  <a:lnTo>
                    <a:pt x="24201" y="61371"/>
                  </a:lnTo>
                  <a:lnTo>
                    <a:pt x="34940" y="69886"/>
                  </a:lnTo>
                  <a:lnTo>
                    <a:pt x="48351" y="71943"/>
                  </a:lnTo>
                  <a:lnTo>
                    <a:pt x="55554" y="71283"/>
                  </a:lnTo>
                  <a:lnTo>
                    <a:pt x="68165" y="65942"/>
                  </a:lnTo>
                  <a:lnTo>
                    <a:pt x="73946" y="62099"/>
                  </a:lnTo>
                  <a:lnTo>
                    <a:pt x="77801" y="56083"/>
                  </a:lnTo>
                  <a:lnTo>
                    <a:pt x="82083" y="40185"/>
                  </a:lnTo>
                  <a:lnTo>
                    <a:pt x="81497" y="32836"/>
                  </a:lnTo>
                  <a:lnTo>
                    <a:pt x="76240" y="20064"/>
                  </a:lnTo>
                  <a:lnTo>
                    <a:pt x="63539" y="10932"/>
                  </a:lnTo>
                  <a:lnTo>
                    <a:pt x="45514" y="4859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37D627F-AC5D-402B-B4A1-BC812B2DD62E}"/>
              </a:ext>
            </a:extLst>
          </p:cNvPr>
          <p:cNvGrpSpPr/>
          <p:nvPr/>
        </p:nvGrpSpPr>
        <p:grpSpPr>
          <a:xfrm>
            <a:off x="598997" y="2386473"/>
            <a:ext cx="1367706" cy="607135"/>
            <a:chOff x="598997" y="2386473"/>
            <a:chExt cx="1367706" cy="60713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8E9EDE3-2354-42E5-8319-F8C591046342}"/>
                </a:ext>
              </a:extLst>
            </p:cNvPr>
            <p:cNvSpPr/>
            <p:nvPr/>
          </p:nvSpPr>
          <p:spPr>
            <a:xfrm>
              <a:off x="1441397" y="2386473"/>
              <a:ext cx="93186" cy="93417"/>
            </a:xfrm>
            <a:custGeom>
              <a:avLst/>
              <a:gdLst/>
              <a:ahLst/>
              <a:cxnLst/>
              <a:rect l="0" t="0" r="0" b="0"/>
              <a:pathLst>
                <a:path w="93186" h="93417">
                  <a:moveTo>
                    <a:pt x="4479" y="0"/>
                  </a:moveTo>
                  <a:lnTo>
                    <a:pt x="0" y="25688"/>
                  </a:lnTo>
                  <a:lnTo>
                    <a:pt x="1913" y="47405"/>
                  </a:lnTo>
                  <a:lnTo>
                    <a:pt x="10248" y="66846"/>
                  </a:lnTo>
                  <a:lnTo>
                    <a:pt x="22590" y="82397"/>
                  </a:lnTo>
                  <a:lnTo>
                    <a:pt x="36713" y="92187"/>
                  </a:lnTo>
                  <a:lnTo>
                    <a:pt x="44106" y="93416"/>
                  </a:lnTo>
                  <a:lnTo>
                    <a:pt x="59231" y="90175"/>
                  </a:lnTo>
                  <a:lnTo>
                    <a:pt x="82314" y="78638"/>
                  </a:lnTo>
                  <a:lnTo>
                    <a:pt x="87463" y="72291"/>
                  </a:lnTo>
                  <a:lnTo>
                    <a:pt x="93185" y="56026"/>
                  </a:lnTo>
                  <a:lnTo>
                    <a:pt x="92119" y="48579"/>
                  </a:lnTo>
                  <a:lnTo>
                    <a:pt x="84025" y="35698"/>
                  </a:lnTo>
                  <a:lnTo>
                    <a:pt x="69488" y="26518"/>
                  </a:lnTo>
                  <a:lnTo>
                    <a:pt x="52374" y="21287"/>
                  </a:lnTo>
                  <a:lnTo>
                    <a:pt x="20026" y="2332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5ABBD5A-D321-4857-95E7-7886A8B92865}"/>
                </a:ext>
              </a:extLst>
            </p:cNvPr>
            <p:cNvSpPr/>
            <p:nvPr/>
          </p:nvSpPr>
          <p:spPr>
            <a:xfrm>
              <a:off x="1640068" y="2557490"/>
              <a:ext cx="67198" cy="59551"/>
            </a:xfrm>
            <a:custGeom>
              <a:avLst/>
              <a:gdLst/>
              <a:ahLst/>
              <a:cxnLst/>
              <a:rect l="0" t="0" r="0" b="0"/>
              <a:pathLst>
                <a:path w="67198" h="59551">
                  <a:moveTo>
                    <a:pt x="62334" y="0"/>
                  </a:moveTo>
                  <a:lnTo>
                    <a:pt x="23183" y="10820"/>
                  </a:lnTo>
                  <a:lnTo>
                    <a:pt x="10097" y="20356"/>
                  </a:lnTo>
                  <a:lnTo>
                    <a:pt x="4189" y="26527"/>
                  </a:lnTo>
                  <a:lnTo>
                    <a:pt x="1114" y="34095"/>
                  </a:lnTo>
                  <a:lnTo>
                    <a:pt x="0" y="51718"/>
                  </a:lnTo>
                  <a:lnTo>
                    <a:pt x="4368" y="56936"/>
                  </a:lnTo>
                  <a:lnTo>
                    <a:pt x="11598" y="59550"/>
                  </a:lnTo>
                  <a:lnTo>
                    <a:pt x="37801" y="59104"/>
                  </a:lnTo>
                  <a:lnTo>
                    <a:pt x="45979" y="57541"/>
                  </a:lnTo>
                  <a:lnTo>
                    <a:pt x="59672" y="48895"/>
                  </a:lnTo>
                  <a:lnTo>
                    <a:pt x="65742" y="42961"/>
                  </a:lnTo>
                  <a:lnTo>
                    <a:pt x="67197" y="36415"/>
                  </a:lnTo>
                  <a:lnTo>
                    <a:pt x="65576" y="29459"/>
                  </a:lnTo>
                  <a:lnTo>
                    <a:pt x="61904" y="22231"/>
                  </a:lnTo>
                  <a:lnTo>
                    <a:pt x="56002" y="17412"/>
                  </a:lnTo>
                  <a:lnTo>
                    <a:pt x="23467" y="77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92A8EE1-3125-427E-AE4F-BB205E94FCF5}"/>
                </a:ext>
              </a:extLst>
            </p:cNvPr>
            <p:cNvSpPr/>
            <p:nvPr/>
          </p:nvSpPr>
          <p:spPr>
            <a:xfrm>
              <a:off x="1399235" y="2679597"/>
              <a:ext cx="85852" cy="56824"/>
            </a:xfrm>
            <a:custGeom>
              <a:avLst/>
              <a:gdLst/>
              <a:ahLst/>
              <a:cxnLst/>
              <a:rect l="0" t="0" r="0" b="0"/>
              <a:pathLst>
                <a:path w="85852" h="56824">
                  <a:moveTo>
                    <a:pt x="85509" y="17817"/>
                  </a:moveTo>
                  <a:lnTo>
                    <a:pt x="61548" y="13338"/>
                  </a:lnTo>
                  <a:lnTo>
                    <a:pt x="46357" y="15251"/>
                  </a:lnTo>
                  <a:lnTo>
                    <a:pt x="42133" y="19561"/>
                  </a:lnTo>
                  <a:lnTo>
                    <a:pt x="40181" y="25890"/>
                  </a:lnTo>
                  <a:lnTo>
                    <a:pt x="39743" y="33563"/>
                  </a:lnTo>
                  <a:lnTo>
                    <a:pt x="43863" y="46696"/>
                  </a:lnTo>
                  <a:lnTo>
                    <a:pt x="47380" y="52617"/>
                  </a:lnTo>
                  <a:lnTo>
                    <a:pt x="52316" y="55700"/>
                  </a:lnTo>
                  <a:lnTo>
                    <a:pt x="64711" y="56823"/>
                  </a:lnTo>
                  <a:lnTo>
                    <a:pt x="76553" y="52139"/>
                  </a:lnTo>
                  <a:lnTo>
                    <a:pt x="82129" y="48472"/>
                  </a:lnTo>
                  <a:lnTo>
                    <a:pt x="84983" y="43436"/>
                  </a:lnTo>
                  <a:lnTo>
                    <a:pt x="85851" y="30931"/>
                  </a:lnTo>
                  <a:lnTo>
                    <a:pt x="81054" y="19039"/>
                  </a:lnTo>
                  <a:lnTo>
                    <a:pt x="77357" y="13449"/>
                  </a:lnTo>
                  <a:lnTo>
                    <a:pt x="64035" y="4935"/>
                  </a:lnTo>
                  <a:lnTo>
                    <a:pt x="47462" y="0"/>
                  </a:lnTo>
                  <a:lnTo>
                    <a:pt x="31459" y="685"/>
                  </a:lnTo>
                  <a:lnTo>
                    <a:pt x="18012" y="6172"/>
                  </a:lnTo>
                  <a:lnTo>
                    <a:pt x="0" y="1781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9D507CA-D80D-44FE-82F7-BDEBE29EBFD9}"/>
                </a:ext>
              </a:extLst>
            </p:cNvPr>
            <p:cNvSpPr/>
            <p:nvPr/>
          </p:nvSpPr>
          <p:spPr>
            <a:xfrm>
              <a:off x="1570253" y="2832861"/>
              <a:ext cx="84995" cy="62463"/>
            </a:xfrm>
            <a:custGeom>
              <a:avLst/>
              <a:gdLst/>
              <a:ahLst/>
              <a:cxnLst/>
              <a:rect l="0" t="0" r="0" b="0"/>
              <a:pathLst>
                <a:path w="84995" h="62463">
                  <a:moveTo>
                    <a:pt x="7773" y="20024"/>
                  </a:moveTo>
                  <a:lnTo>
                    <a:pt x="3646" y="32404"/>
                  </a:lnTo>
                  <a:lnTo>
                    <a:pt x="3923" y="45391"/>
                  </a:lnTo>
                  <a:lnTo>
                    <a:pt x="5207" y="52482"/>
                  </a:lnTo>
                  <a:lnTo>
                    <a:pt x="9517" y="57210"/>
                  </a:lnTo>
                  <a:lnTo>
                    <a:pt x="23519" y="62462"/>
                  </a:lnTo>
                  <a:lnTo>
                    <a:pt x="54953" y="61293"/>
                  </a:lnTo>
                  <a:lnTo>
                    <a:pt x="72216" y="55352"/>
                  </a:lnTo>
                  <a:lnTo>
                    <a:pt x="79238" y="51350"/>
                  </a:lnTo>
                  <a:lnTo>
                    <a:pt x="83056" y="45226"/>
                  </a:lnTo>
                  <a:lnTo>
                    <a:pt x="84994" y="29209"/>
                  </a:lnTo>
                  <a:lnTo>
                    <a:pt x="82574" y="21829"/>
                  </a:lnTo>
                  <a:lnTo>
                    <a:pt x="72976" y="9022"/>
                  </a:lnTo>
                  <a:lnTo>
                    <a:pt x="57769" y="2178"/>
                  </a:lnTo>
                  <a:lnTo>
                    <a:pt x="39495" y="0"/>
                  </a:lnTo>
                  <a:lnTo>
                    <a:pt x="0" y="447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0AD7DF2-CC74-451C-B5E6-A6EB1966FDC0}"/>
                </a:ext>
              </a:extLst>
            </p:cNvPr>
            <p:cNvSpPr/>
            <p:nvPr/>
          </p:nvSpPr>
          <p:spPr>
            <a:xfrm>
              <a:off x="1765568" y="2821790"/>
              <a:ext cx="84058" cy="71718"/>
            </a:xfrm>
            <a:custGeom>
              <a:avLst/>
              <a:gdLst/>
              <a:ahLst/>
              <a:cxnLst/>
              <a:rect l="0" t="0" r="0" b="0"/>
              <a:pathLst>
                <a:path w="84058" h="71718">
                  <a:moveTo>
                    <a:pt x="30117" y="0"/>
                  </a:moveTo>
                  <a:lnTo>
                    <a:pt x="17737" y="8254"/>
                  </a:lnTo>
                  <a:lnTo>
                    <a:pt x="1784" y="29893"/>
                  </a:lnTo>
                  <a:lnTo>
                    <a:pt x="0" y="38067"/>
                  </a:lnTo>
                  <a:lnTo>
                    <a:pt x="2624" y="54059"/>
                  </a:lnTo>
                  <a:lnTo>
                    <a:pt x="6606" y="60224"/>
                  </a:lnTo>
                  <a:lnTo>
                    <a:pt x="17940" y="69377"/>
                  </a:lnTo>
                  <a:lnTo>
                    <a:pt x="33918" y="71717"/>
                  </a:lnTo>
                  <a:lnTo>
                    <a:pt x="68200" y="66182"/>
                  </a:lnTo>
                  <a:lnTo>
                    <a:pt x="74507" y="62260"/>
                  </a:lnTo>
                  <a:lnTo>
                    <a:pt x="83819" y="50992"/>
                  </a:lnTo>
                  <a:lnTo>
                    <a:pt x="84057" y="45223"/>
                  </a:lnTo>
                  <a:lnTo>
                    <a:pt x="81624" y="39650"/>
                  </a:lnTo>
                  <a:lnTo>
                    <a:pt x="72011" y="29715"/>
                  </a:lnTo>
                  <a:lnTo>
                    <a:pt x="59101" y="22420"/>
                  </a:lnTo>
                  <a:lnTo>
                    <a:pt x="14570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6DFCA7-381B-4C7C-BC48-A9E9598AF23A}"/>
                </a:ext>
              </a:extLst>
            </p:cNvPr>
            <p:cNvSpPr/>
            <p:nvPr/>
          </p:nvSpPr>
          <p:spPr>
            <a:xfrm>
              <a:off x="1257858" y="2907299"/>
              <a:ext cx="102617" cy="86309"/>
            </a:xfrm>
            <a:custGeom>
              <a:avLst/>
              <a:gdLst/>
              <a:ahLst/>
              <a:cxnLst/>
              <a:rect l="0" t="0" r="0" b="0"/>
              <a:pathLst>
                <a:path w="102617" h="86309">
                  <a:moveTo>
                    <a:pt x="24774" y="31094"/>
                  </a:moveTo>
                  <a:lnTo>
                    <a:pt x="12394" y="35221"/>
                  </a:lnTo>
                  <a:lnTo>
                    <a:pt x="4013" y="44157"/>
                  </a:lnTo>
                  <a:lnTo>
                    <a:pt x="568" y="50167"/>
                  </a:lnTo>
                  <a:lnTo>
                    <a:pt x="0" y="55902"/>
                  </a:lnTo>
                  <a:lnTo>
                    <a:pt x="3974" y="66880"/>
                  </a:lnTo>
                  <a:lnTo>
                    <a:pt x="24177" y="82773"/>
                  </a:lnTo>
                  <a:lnTo>
                    <a:pt x="44662" y="86308"/>
                  </a:lnTo>
                  <a:lnTo>
                    <a:pt x="84749" y="81540"/>
                  </a:lnTo>
                  <a:lnTo>
                    <a:pt x="91533" y="77681"/>
                  </a:lnTo>
                  <a:lnTo>
                    <a:pt x="101374" y="66483"/>
                  </a:lnTo>
                  <a:lnTo>
                    <a:pt x="102616" y="59005"/>
                  </a:lnTo>
                  <a:lnTo>
                    <a:pt x="99390" y="41484"/>
                  </a:lnTo>
                  <a:lnTo>
                    <a:pt x="87591" y="26786"/>
                  </a:lnTo>
                  <a:lnTo>
                    <a:pt x="70831" y="15360"/>
                  </a:lnTo>
                  <a:lnTo>
                    <a:pt x="36527" y="3290"/>
                  </a:lnTo>
                  <a:lnTo>
                    <a:pt x="17001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EDA3EBF-7EA2-4709-A13C-21760A58DDF5}"/>
                </a:ext>
              </a:extLst>
            </p:cNvPr>
            <p:cNvSpPr/>
            <p:nvPr/>
          </p:nvSpPr>
          <p:spPr>
            <a:xfrm>
              <a:off x="1756817" y="2697414"/>
              <a:ext cx="101139" cy="58842"/>
            </a:xfrm>
            <a:custGeom>
              <a:avLst/>
              <a:gdLst/>
              <a:ahLst/>
              <a:cxnLst/>
              <a:rect l="0" t="0" r="0" b="0"/>
              <a:pathLst>
                <a:path w="101139" h="58842">
                  <a:moveTo>
                    <a:pt x="0" y="23321"/>
                  </a:moveTo>
                  <a:lnTo>
                    <a:pt x="12380" y="19194"/>
                  </a:lnTo>
                  <a:lnTo>
                    <a:pt x="16027" y="21433"/>
                  </a:lnTo>
                  <a:lnTo>
                    <a:pt x="30614" y="50892"/>
                  </a:lnTo>
                  <a:lnTo>
                    <a:pt x="36820" y="54658"/>
                  </a:lnTo>
                  <a:lnTo>
                    <a:pt x="52929" y="58841"/>
                  </a:lnTo>
                  <a:lnTo>
                    <a:pt x="77295" y="57070"/>
                  </a:lnTo>
                  <a:lnTo>
                    <a:pt x="90784" y="50988"/>
                  </a:lnTo>
                  <a:lnTo>
                    <a:pt x="96799" y="46948"/>
                  </a:lnTo>
                  <a:lnTo>
                    <a:pt x="99945" y="40800"/>
                  </a:lnTo>
                  <a:lnTo>
                    <a:pt x="101138" y="24755"/>
                  </a:lnTo>
                  <a:lnTo>
                    <a:pt x="97656" y="18231"/>
                  </a:lnTo>
                  <a:lnTo>
                    <a:pt x="84574" y="8678"/>
                  </a:lnTo>
                  <a:lnTo>
                    <a:pt x="46641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C4E896C-1900-49C3-9B64-BCD65BE70DCC}"/>
                </a:ext>
              </a:extLst>
            </p:cNvPr>
            <p:cNvSpPr/>
            <p:nvPr/>
          </p:nvSpPr>
          <p:spPr>
            <a:xfrm>
              <a:off x="1904514" y="2433114"/>
              <a:ext cx="62189" cy="46642"/>
            </a:xfrm>
            <a:custGeom>
              <a:avLst/>
              <a:gdLst/>
              <a:ahLst/>
              <a:cxnLst/>
              <a:rect l="0" t="0" r="0" b="0"/>
              <a:pathLst>
                <a:path w="62189" h="46642">
                  <a:moveTo>
                    <a:pt x="62188" y="46641"/>
                  </a:moveTo>
                  <a:lnTo>
                    <a:pt x="62188" y="30134"/>
                  </a:lnTo>
                  <a:lnTo>
                    <a:pt x="53935" y="7489"/>
                  </a:lnTo>
                  <a:lnTo>
                    <a:pt x="48049" y="3265"/>
                  </a:lnTo>
                  <a:lnTo>
                    <a:pt x="32296" y="875"/>
                  </a:lnTo>
                  <a:lnTo>
                    <a:pt x="18384" y="4996"/>
                  </a:lnTo>
                  <a:lnTo>
                    <a:pt x="12256" y="8513"/>
                  </a:lnTo>
                  <a:lnTo>
                    <a:pt x="9898" y="13449"/>
                  </a:lnTo>
                  <a:lnTo>
                    <a:pt x="10054" y="19331"/>
                  </a:lnTo>
                  <a:lnTo>
                    <a:pt x="11885" y="25843"/>
                  </a:lnTo>
                  <a:lnTo>
                    <a:pt x="15697" y="31048"/>
                  </a:lnTo>
                  <a:lnTo>
                    <a:pt x="26842" y="39135"/>
                  </a:lnTo>
                  <a:lnTo>
                    <a:pt x="32578" y="39910"/>
                  </a:lnTo>
                  <a:lnTo>
                    <a:pt x="43558" y="36164"/>
                  </a:lnTo>
                  <a:lnTo>
                    <a:pt x="45450" y="32746"/>
                  </a:lnTo>
                  <a:lnTo>
                    <a:pt x="44983" y="28741"/>
                  </a:lnTo>
                  <a:lnTo>
                    <a:pt x="42945" y="2434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50136F0-4828-4911-A192-25FEE87112F3}"/>
                </a:ext>
              </a:extLst>
            </p:cNvPr>
            <p:cNvSpPr/>
            <p:nvPr/>
          </p:nvSpPr>
          <p:spPr>
            <a:xfrm>
              <a:off x="598997" y="2604308"/>
              <a:ext cx="605901" cy="186389"/>
            </a:xfrm>
            <a:custGeom>
              <a:avLst/>
              <a:gdLst/>
              <a:ahLst/>
              <a:cxnLst/>
              <a:rect l="0" t="0" r="0" b="0"/>
              <a:pathLst>
                <a:path w="605901" h="186389">
                  <a:moveTo>
                    <a:pt x="53979" y="186388"/>
                  </a:moveTo>
                  <a:lnTo>
                    <a:pt x="20198" y="184661"/>
                  </a:lnTo>
                  <a:lnTo>
                    <a:pt x="5568" y="178135"/>
                  </a:lnTo>
                  <a:lnTo>
                    <a:pt x="1839" y="172249"/>
                  </a:lnTo>
                  <a:lnTo>
                    <a:pt x="0" y="156496"/>
                  </a:lnTo>
                  <a:lnTo>
                    <a:pt x="4365" y="140281"/>
                  </a:lnTo>
                  <a:lnTo>
                    <a:pt x="7947" y="132330"/>
                  </a:lnTo>
                  <a:lnTo>
                    <a:pt x="21140" y="118888"/>
                  </a:lnTo>
                  <a:lnTo>
                    <a:pt x="74799" y="84633"/>
                  </a:lnTo>
                  <a:lnTo>
                    <a:pt x="135059" y="56403"/>
                  </a:lnTo>
                  <a:lnTo>
                    <a:pt x="189424" y="39333"/>
                  </a:lnTo>
                  <a:lnTo>
                    <a:pt x="251597" y="23334"/>
                  </a:lnTo>
                  <a:lnTo>
                    <a:pt x="295552" y="13728"/>
                  </a:lnTo>
                  <a:lnTo>
                    <a:pt x="338121" y="6579"/>
                  </a:lnTo>
                  <a:lnTo>
                    <a:pt x="400934" y="1825"/>
                  </a:lnTo>
                  <a:lnTo>
                    <a:pt x="459180" y="417"/>
                  </a:lnTo>
                  <a:lnTo>
                    <a:pt x="510604" y="0"/>
                  </a:lnTo>
                  <a:lnTo>
                    <a:pt x="566474" y="722"/>
                  </a:lnTo>
                  <a:lnTo>
                    <a:pt x="605900" y="759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C293557-8701-406E-A9AE-C9A68FDBC5C7}"/>
                </a:ext>
              </a:extLst>
            </p:cNvPr>
            <p:cNvSpPr/>
            <p:nvPr/>
          </p:nvSpPr>
          <p:spPr>
            <a:xfrm>
              <a:off x="1119388" y="2549717"/>
              <a:ext cx="89716" cy="155472"/>
            </a:xfrm>
            <a:custGeom>
              <a:avLst/>
              <a:gdLst/>
              <a:ahLst/>
              <a:cxnLst/>
              <a:rect l="0" t="0" r="0" b="0"/>
              <a:pathLst>
                <a:path w="89716" h="155472">
                  <a:moveTo>
                    <a:pt x="46641" y="0"/>
                  </a:moveTo>
                  <a:lnTo>
                    <a:pt x="34261" y="4127"/>
                  </a:lnTo>
                  <a:lnTo>
                    <a:pt x="31478" y="7933"/>
                  </a:lnTo>
                  <a:lnTo>
                    <a:pt x="30486" y="13062"/>
                  </a:lnTo>
                  <a:lnTo>
                    <a:pt x="30689" y="19073"/>
                  </a:lnTo>
                  <a:lnTo>
                    <a:pt x="33415" y="23944"/>
                  </a:lnTo>
                  <a:lnTo>
                    <a:pt x="43354" y="31659"/>
                  </a:lnTo>
                  <a:lnTo>
                    <a:pt x="85903" y="53181"/>
                  </a:lnTo>
                  <a:lnTo>
                    <a:pt x="89226" y="58775"/>
                  </a:lnTo>
                  <a:lnTo>
                    <a:pt x="89715" y="65095"/>
                  </a:lnTo>
                  <a:lnTo>
                    <a:pt x="88313" y="71899"/>
                  </a:lnTo>
                  <a:lnTo>
                    <a:pt x="73959" y="93856"/>
                  </a:lnTo>
                  <a:lnTo>
                    <a:pt x="13295" y="145139"/>
                  </a:lnTo>
                  <a:lnTo>
                    <a:pt x="0" y="15547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25456A3-ACD0-4712-97AC-DA81897938CE}"/>
              </a:ext>
            </a:extLst>
          </p:cNvPr>
          <p:cNvSpPr/>
          <p:nvPr/>
        </p:nvSpPr>
        <p:spPr>
          <a:xfrm>
            <a:off x="6770904" y="2106221"/>
            <a:ext cx="100895" cy="1065379"/>
          </a:xfrm>
          <a:custGeom>
            <a:avLst/>
            <a:gdLst/>
            <a:ahLst/>
            <a:cxnLst/>
            <a:rect l="0" t="0" r="0" b="0"/>
            <a:pathLst>
              <a:path w="100895" h="1065379">
                <a:moveTo>
                  <a:pt x="62026" y="15952"/>
                </a:moveTo>
                <a:lnTo>
                  <a:pt x="53772" y="3572"/>
                </a:lnTo>
                <a:lnTo>
                  <a:pt x="47886" y="789"/>
                </a:lnTo>
                <a:lnTo>
                  <a:pt x="32133" y="0"/>
                </a:lnTo>
                <a:lnTo>
                  <a:pt x="25687" y="2726"/>
                </a:lnTo>
                <a:lnTo>
                  <a:pt x="16220" y="12665"/>
                </a:lnTo>
                <a:lnTo>
                  <a:pt x="3970" y="70325"/>
                </a:lnTo>
                <a:lnTo>
                  <a:pt x="1063" y="123809"/>
                </a:lnTo>
                <a:lnTo>
                  <a:pt x="201" y="184762"/>
                </a:lnTo>
                <a:lnTo>
                  <a:pt x="0" y="232054"/>
                </a:lnTo>
                <a:lnTo>
                  <a:pt x="2214" y="284167"/>
                </a:lnTo>
                <a:lnTo>
                  <a:pt x="6076" y="338998"/>
                </a:lnTo>
                <a:lnTo>
                  <a:pt x="10672" y="395037"/>
                </a:lnTo>
                <a:lnTo>
                  <a:pt x="15593" y="453916"/>
                </a:lnTo>
                <a:lnTo>
                  <a:pt x="21524" y="514634"/>
                </a:lnTo>
                <a:lnTo>
                  <a:pt x="29918" y="576169"/>
                </a:lnTo>
                <a:lnTo>
                  <a:pt x="39407" y="635763"/>
                </a:lnTo>
                <a:lnTo>
                  <a:pt x="49382" y="693920"/>
                </a:lnTo>
                <a:lnTo>
                  <a:pt x="59574" y="751437"/>
                </a:lnTo>
                <a:lnTo>
                  <a:pt x="67558" y="806367"/>
                </a:lnTo>
                <a:lnTo>
                  <a:pt x="74849" y="858707"/>
                </a:lnTo>
                <a:lnTo>
                  <a:pt x="83848" y="907881"/>
                </a:lnTo>
                <a:lnTo>
                  <a:pt x="91303" y="953345"/>
                </a:lnTo>
                <a:lnTo>
                  <a:pt x="98053" y="1013181"/>
                </a:lnTo>
                <a:lnTo>
                  <a:pt x="100894" y="1065378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1497E04-FA41-4239-A0A2-D60AC77C37FC}"/>
              </a:ext>
            </a:extLst>
          </p:cNvPr>
          <p:cNvGrpSpPr/>
          <p:nvPr/>
        </p:nvGrpSpPr>
        <p:grpSpPr>
          <a:xfrm>
            <a:off x="5744801" y="2184361"/>
            <a:ext cx="1764908" cy="856210"/>
            <a:chOff x="5744801" y="2184361"/>
            <a:chExt cx="1764908" cy="856210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75C6CB-F5B9-4AF6-BAAC-BB6A5D075BF5}"/>
                </a:ext>
              </a:extLst>
            </p:cNvPr>
            <p:cNvSpPr/>
            <p:nvPr/>
          </p:nvSpPr>
          <p:spPr>
            <a:xfrm>
              <a:off x="5946413" y="2184361"/>
              <a:ext cx="70770" cy="89287"/>
            </a:xfrm>
            <a:custGeom>
              <a:avLst/>
              <a:gdLst/>
              <a:ahLst/>
              <a:cxnLst/>
              <a:rect l="0" t="0" r="0" b="0"/>
              <a:pathLst>
                <a:path w="70770" h="89287">
                  <a:moveTo>
                    <a:pt x="46977" y="0"/>
                  </a:moveTo>
                  <a:lnTo>
                    <a:pt x="33700" y="11549"/>
                  </a:lnTo>
                  <a:lnTo>
                    <a:pt x="3737" y="29853"/>
                  </a:lnTo>
                  <a:lnTo>
                    <a:pt x="876" y="37177"/>
                  </a:lnTo>
                  <a:lnTo>
                    <a:pt x="0" y="56830"/>
                  </a:lnTo>
                  <a:lnTo>
                    <a:pt x="4792" y="73051"/>
                  </a:lnTo>
                  <a:lnTo>
                    <a:pt x="8489" y="79795"/>
                  </a:lnTo>
                  <a:lnTo>
                    <a:pt x="14409" y="84291"/>
                  </a:lnTo>
                  <a:lnTo>
                    <a:pt x="30199" y="89286"/>
                  </a:lnTo>
                  <a:lnTo>
                    <a:pt x="54386" y="87972"/>
                  </a:lnTo>
                  <a:lnTo>
                    <a:pt x="60554" y="84560"/>
                  </a:lnTo>
                  <a:lnTo>
                    <a:pt x="69709" y="73859"/>
                  </a:lnTo>
                  <a:lnTo>
                    <a:pt x="70769" y="68241"/>
                  </a:lnTo>
                  <a:lnTo>
                    <a:pt x="69748" y="62769"/>
                  </a:lnTo>
                  <a:lnTo>
                    <a:pt x="46977" y="2332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EA574FD-4A64-4F3F-8378-9545CC31631B}"/>
                </a:ext>
              </a:extLst>
            </p:cNvPr>
            <p:cNvSpPr/>
            <p:nvPr/>
          </p:nvSpPr>
          <p:spPr>
            <a:xfrm>
              <a:off x="6128480" y="2199908"/>
              <a:ext cx="67353" cy="62901"/>
            </a:xfrm>
            <a:custGeom>
              <a:avLst/>
              <a:gdLst/>
              <a:ahLst/>
              <a:cxnLst/>
              <a:rect l="0" t="0" r="0" b="0"/>
              <a:pathLst>
                <a:path w="67353" h="62901">
                  <a:moveTo>
                    <a:pt x="43701" y="38868"/>
                  </a:moveTo>
                  <a:lnTo>
                    <a:pt x="35448" y="30615"/>
                  </a:lnTo>
                  <a:lnTo>
                    <a:pt x="31289" y="29911"/>
                  </a:lnTo>
                  <a:lnTo>
                    <a:pt x="26789" y="31169"/>
                  </a:lnTo>
                  <a:lnTo>
                    <a:pt x="3028" y="45600"/>
                  </a:lnTo>
                  <a:lnTo>
                    <a:pt x="175" y="50266"/>
                  </a:lnTo>
                  <a:lnTo>
                    <a:pt x="0" y="55104"/>
                  </a:lnTo>
                  <a:lnTo>
                    <a:pt x="1611" y="60057"/>
                  </a:lnTo>
                  <a:lnTo>
                    <a:pt x="7004" y="62495"/>
                  </a:lnTo>
                  <a:lnTo>
                    <a:pt x="24512" y="62900"/>
                  </a:lnTo>
                  <a:lnTo>
                    <a:pt x="50395" y="54146"/>
                  </a:lnTo>
                  <a:lnTo>
                    <a:pt x="61936" y="43067"/>
                  </a:lnTo>
                  <a:lnTo>
                    <a:pt x="66222" y="36485"/>
                  </a:lnTo>
                  <a:lnTo>
                    <a:pt x="67352" y="29506"/>
                  </a:lnTo>
                  <a:lnTo>
                    <a:pt x="64001" y="14841"/>
                  </a:lnTo>
                  <a:lnTo>
                    <a:pt x="59057" y="6596"/>
                  </a:lnTo>
                  <a:lnTo>
                    <a:pt x="51474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59EC32D-7945-49B7-901C-100A8F9C8A1B}"/>
                </a:ext>
              </a:extLst>
            </p:cNvPr>
            <p:cNvSpPr/>
            <p:nvPr/>
          </p:nvSpPr>
          <p:spPr>
            <a:xfrm>
              <a:off x="6319878" y="2339832"/>
              <a:ext cx="63648" cy="75495"/>
            </a:xfrm>
            <a:custGeom>
              <a:avLst/>
              <a:gdLst/>
              <a:ahLst/>
              <a:cxnLst/>
              <a:rect l="0" t="0" r="0" b="0"/>
              <a:pathLst>
                <a:path w="63648" h="75495">
                  <a:moveTo>
                    <a:pt x="0" y="0"/>
                  </a:moveTo>
                  <a:lnTo>
                    <a:pt x="8254" y="12380"/>
                  </a:lnTo>
                  <a:lnTo>
                    <a:pt x="19034" y="65638"/>
                  </a:lnTo>
                  <a:lnTo>
                    <a:pt x="23053" y="71398"/>
                  </a:lnTo>
                  <a:lnTo>
                    <a:pt x="28324" y="74374"/>
                  </a:lnTo>
                  <a:lnTo>
                    <a:pt x="34430" y="75494"/>
                  </a:lnTo>
                  <a:lnTo>
                    <a:pt x="40227" y="74514"/>
                  </a:lnTo>
                  <a:lnTo>
                    <a:pt x="51276" y="68817"/>
                  </a:lnTo>
                  <a:lnTo>
                    <a:pt x="59642" y="58225"/>
                  </a:lnTo>
                  <a:lnTo>
                    <a:pt x="63082" y="51772"/>
                  </a:lnTo>
                  <a:lnTo>
                    <a:pt x="63647" y="44879"/>
                  </a:lnTo>
                  <a:lnTo>
                    <a:pt x="59669" y="30311"/>
                  </a:lnTo>
                  <a:lnTo>
                    <a:pt x="56189" y="25390"/>
                  </a:lnTo>
                  <a:lnTo>
                    <a:pt x="38867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B180ED-2E93-43BD-9B5B-AD9A5246EFE3}"/>
                </a:ext>
              </a:extLst>
            </p:cNvPr>
            <p:cNvSpPr/>
            <p:nvPr/>
          </p:nvSpPr>
          <p:spPr>
            <a:xfrm>
              <a:off x="6335425" y="2556123"/>
              <a:ext cx="70450" cy="73007"/>
            </a:xfrm>
            <a:custGeom>
              <a:avLst/>
              <a:gdLst/>
              <a:ahLst/>
              <a:cxnLst/>
              <a:rect l="0" t="0" r="0" b="0"/>
              <a:pathLst>
                <a:path w="70450" h="73007">
                  <a:moveTo>
                    <a:pt x="15547" y="24688"/>
                  </a:moveTo>
                  <a:lnTo>
                    <a:pt x="4728" y="57147"/>
                  </a:lnTo>
                  <a:lnTo>
                    <a:pt x="5743" y="62738"/>
                  </a:lnTo>
                  <a:lnTo>
                    <a:pt x="9011" y="67329"/>
                  </a:lnTo>
                  <a:lnTo>
                    <a:pt x="13781" y="71254"/>
                  </a:lnTo>
                  <a:lnTo>
                    <a:pt x="19551" y="73006"/>
                  </a:lnTo>
                  <a:lnTo>
                    <a:pt x="32874" y="72650"/>
                  </a:lnTo>
                  <a:lnTo>
                    <a:pt x="45129" y="67310"/>
                  </a:lnTo>
                  <a:lnTo>
                    <a:pt x="67072" y="49806"/>
                  </a:lnTo>
                  <a:lnTo>
                    <a:pt x="69763" y="44024"/>
                  </a:lnTo>
                  <a:lnTo>
                    <a:pt x="70449" y="30691"/>
                  </a:lnTo>
                  <a:lnTo>
                    <a:pt x="67696" y="24371"/>
                  </a:lnTo>
                  <a:lnTo>
                    <a:pt x="57725" y="12743"/>
                  </a:lnTo>
                  <a:lnTo>
                    <a:pt x="37545" y="611"/>
                  </a:lnTo>
                  <a:lnTo>
                    <a:pt x="30212" y="0"/>
                  </a:lnTo>
                  <a:lnTo>
                    <a:pt x="0" y="914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9C5A39A-D189-4659-BE53-530F4D2D9750}"/>
                </a:ext>
              </a:extLst>
            </p:cNvPr>
            <p:cNvSpPr/>
            <p:nvPr/>
          </p:nvSpPr>
          <p:spPr>
            <a:xfrm>
              <a:off x="6218822" y="2674093"/>
              <a:ext cx="46365" cy="105946"/>
            </a:xfrm>
            <a:custGeom>
              <a:avLst/>
              <a:gdLst/>
              <a:ahLst/>
              <a:cxnLst/>
              <a:rect l="0" t="0" r="0" b="0"/>
              <a:pathLst>
                <a:path w="46365" h="105946">
                  <a:moveTo>
                    <a:pt x="38867" y="23321"/>
                  </a:moveTo>
                  <a:lnTo>
                    <a:pt x="21977" y="42803"/>
                  </a:lnTo>
                  <a:lnTo>
                    <a:pt x="14662" y="59907"/>
                  </a:lnTo>
                  <a:lnTo>
                    <a:pt x="13139" y="76721"/>
                  </a:lnTo>
                  <a:lnTo>
                    <a:pt x="16204" y="91968"/>
                  </a:lnTo>
                  <a:lnTo>
                    <a:pt x="23325" y="104503"/>
                  </a:lnTo>
                  <a:lnTo>
                    <a:pt x="28506" y="105945"/>
                  </a:lnTo>
                  <a:lnTo>
                    <a:pt x="34551" y="104315"/>
                  </a:lnTo>
                  <a:lnTo>
                    <a:pt x="41172" y="100638"/>
                  </a:lnTo>
                  <a:lnTo>
                    <a:pt x="44723" y="93867"/>
                  </a:lnTo>
                  <a:lnTo>
                    <a:pt x="46364" y="74828"/>
                  </a:lnTo>
                  <a:lnTo>
                    <a:pt x="42432" y="48083"/>
                  </a:lnTo>
                  <a:lnTo>
                    <a:pt x="31671" y="23748"/>
                  </a:lnTo>
                  <a:lnTo>
                    <a:pt x="20122" y="12570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0C98D07-AE4A-4415-96D2-EE0C85D924DD}"/>
                </a:ext>
              </a:extLst>
            </p:cNvPr>
            <p:cNvSpPr/>
            <p:nvPr/>
          </p:nvSpPr>
          <p:spPr>
            <a:xfrm>
              <a:off x="5970069" y="2736282"/>
              <a:ext cx="54657" cy="69788"/>
            </a:xfrm>
            <a:custGeom>
              <a:avLst/>
              <a:gdLst/>
              <a:ahLst/>
              <a:cxnLst/>
              <a:rect l="0" t="0" r="0" b="0"/>
              <a:pathLst>
                <a:path w="54657" h="69788">
                  <a:moveTo>
                    <a:pt x="0" y="0"/>
                  </a:moveTo>
                  <a:lnTo>
                    <a:pt x="0" y="43278"/>
                  </a:lnTo>
                  <a:lnTo>
                    <a:pt x="2591" y="51309"/>
                  </a:lnTo>
                  <a:lnTo>
                    <a:pt x="12380" y="64838"/>
                  </a:lnTo>
                  <a:lnTo>
                    <a:pt x="18618" y="68274"/>
                  </a:lnTo>
                  <a:lnTo>
                    <a:pt x="32459" y="69787"/>
                  </a:lnTo>
                  <a:lnTo>
                    <a:pt x="38914" y="67254"/>
                  </a:lnTo>
                  <a:lnTo>
                    <a:pt x="50693" y="57530"/>
                  </a:lnTo>
                  <a:lnTo>
                    <a:pt x="53661" y="51309"/>
                  </a:lnTo>
                  <a:lnTo>
                    <a:pt x="54656" y="37487"/>
                  </a:lnTo>
                  <a:lnTo>
                    <a:pt x="51984" y="31037"/>
                  </a:lnTo>
                  <a:lnTo>
                    <a:pt x="42106" y="19265"/>
                  </a:lnTo>
                  <a:lnTo>
                    <a:pt x="26775" y="12881"/>
                  </a:lnTo>
                  <a:lnTo>
                    <a:pt x="0" y="777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36677A2-F57C-44B5-B7E2-E61B1E27B701}"/>
                </a:ext>
              </a:extLst>
            </p:cNvPr>
            <p:cNvSpPr/>
            <p:nvPr/>
          </p:nvSpPr>
          <p:spPr>
            <a:xfrm>
              <a:off x="5744801" y="2609017"/>
              <a:ext cx="85346" cy="74599"/>
            </a:xfrm>
            <a:custGeom>
              <a:avLst/>
              <a:gdLst/>
              <a:ahLst/>
              <a:cxnLst/>
              <a:rect l="0" t="0" r="0" b="0"/>
              <a:pathLst>
                <a:path w="85346" h="74599">
                  <a:moveTo>
                    <a:pt x="85345" y="18435"/>
                  </a:moveTo>
                  <a:lnTo>
                    <a:pt x="52886" y="923"/>
                  </a:lnTo>
                  <a:lnTo>
                    <a:pt x="35793" y="0"/>
                  </a:lnTo>
                  <a:lnTo>
                    <a:pt x="18408" y="3332"/>
                  </a:lnTo>
                  <a:lnTo>
                    <a:pt x="4923" y="10571"/>
                  </a:lnTo>
                  <a:lnTo>
                    <a:pt x="1500" y="16647"/>
                  </a:lnTo>
                  <a:lnTo>
                    <a:pt x="0" y="32612"/>
                  </a:lnTo>
                  <a:lnTo>
                    <a:pt x="4515" y="48920"/>
                  </a:lnTo>
                  <a:lnTo>
                    <a:pt x="8137" y="56897"/>
                  </a:lnTo>
                  <a:lnTo>
                    <a:pt x="19072" y="68063"/>
                  </a:lnTo>
                  <a:lnTo>
                    <a:pt x="25616" y="72250"/>
                  </a:lnTo>
                  <a:lnTo>
                    <a:pt x="39797" y="74598"/>
                  </a:lnTo>
                  <a:lnTo>
                    <a:pt x="47206" y="74016"/>
                  </a:lnTo>
                  <a:lnTo>
                    <a:pt x="51282" y="71036"/>
                  </a:lnTo>
                  <a:lnTo>
                    <a:pt x="53134" y="66458"/>
                  </a:lnTo>
                  <a:lnTo>
                    <a:pt x="53506" y="60815"/>
                  </a:lnTo>
                  <a:lnTo>
                    <a:pt x="49313" y="49939"/>
                  </a:lnTo>
                  <a:lnTo>
                    <a:pt x="40827" y="39347"/>
                  </a:lnTo>
                  <a:lnTo>
                    <a:pt x="23210" y="25399"/>
                  </a:lnTo>
                  <a:lnTo>
                    <a:pt x="7609" y="1843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AFB750-5FB5-4B58-9EB0-093CE237ECC5}"/>
                </a:ext>
              </a:extLst>
            </p:cNvPr>
            <p:cNvSpPr/>
            <p:nvPr/>
          </p:nvSpPr>
          <p:spPr>
            <a:xfrm>
              <a:off x="5760184" y="2378699"/>
              <a:ext cx="80154" cy="100800"/>
            </a:xfrm>
            <a:custGeom>
              <a:avLst/>
              <a:gdLst/>
              <a:ahLst/>
              <a:cxnLst/>
              <a:rect l="0" t="0" r="0" b="0"/>
              <a:pathLst>
                <a:path w="80154" h="100800">
                  <a:moveTo>
                    <a:pt x="69962" y="77736"/>
                  </a:moveTo>
                  <a:lnTo>
                    <a:pt x="53454" y="77736"/>
                  </a:lnTo>
                  <a:lnTo>
                    <a:pt x="40744" y="82342"/>
                  </a:lnTo>
                  <a:lnTo>
                    <a:pt x="34936" y="85989"/>
                  </a:lnTo>
                  <a:lnTo>
                    <a:pt x="32791" y="90148"/>
                  </a:lnTo>
                  <a:lnTo>
                    <a:pt x="33089" y="94648"/>
                  </a:lnTo>
                  <a:lnTo>
                    <a:pt x="35015" y="99375"/>
                  </a:lnTo>
                  <a:lnTo>
                    <a:pt x="38890" y="100799"/>
                  </a:lnTo>
                  <a:lnTo>
                    <a:pt x="50106" y="97775"/>
                  </a:lnTo>
                  <a:lnTo>
                    <a:pt x="66861" y="86360"/>
                  </a:lnTo>
                  <a:lnTo>
                    <a:pt x="78640" y="67911"/>
                  </a:lnTo>
                  <a:lnTo>
                    <a:pt x="80153" y="53503"/>
                  </a:lnTo>
                  <a:lnTo>
                    <a:pt x="77082" y="39326"/>
                  </a:lnTo>
                  <a:lnTo>
                    <a:pt x="69959" y="27268"/>
                  </a:lnTo>
                  <a:lnTo>
                    <a:pt x="52110" y="10767"/>
                  </a:lnTo>
                  <a:lnTo>
                    <a:pt x="35540" y="4785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4D12A1F-CDDB-4003-927F-7F82E9C2C814}"/>
                </a:ext>
              </a:extLst>
            </p:cNvPr>
            <p:cNvSpPr/>
            <p:nvPr/>
          </p:nvSpPr>
          <p:spPr>
            <a:xfrm>
              <a:off x="5888062" y="2339832"/>
              <a:ext cx="98588" cy="90250"/>
            </a:xfrm>
            <a:custGeom>
              <a:avLst/>
              <a:gdLst/>
              <a:ahLst/>
              <a:cxnLst/>
              <a:rect l="0" t="0" r="0" b="0"/>
              <a:pathLst>
                <a:path w="98588" h="90250">
                  <a:moveTo>
                    <a:pt x="66460" y="0"/>
                  </a:moveTo>
                  <a:lnTo>
                    <a:pt x="49954" y="0"/>
                  </a:lnTo>
                  <a:lnTo>
                    <a:pt x="27308" y="8253"/>
                  </a:lnTo>
                  <a:lnTo>
                    <a:pt x="8315" y="21639"/>
                  </a:lnTo>
                  <a:lnTo>
                    <a:pt x="1750" y="36105"/>
                  </a:lnTo>
                  <a:lnTo>
                    <a:pt x="0" y="44799"/>
                  </a:lnTo>
                  <a:lnTo>
                    <a:pt x="560" y="52323"/>
                  </a:lnTo>
                  <a:lnTo>
                    <a:pt x="5789" y="65289"/>
                  </a:lnTo>
                  <a:lnTo>
                    <a:pt x="22572" y="82301"/>
                  </a:lnTo>
                  <a:lnTo>
                    <a:pt x="41196" y="88402"/>
                  </a:lnTo>
                  <a:lnTo>
                    <a:pt x="62141" y="90249"/>
                  </a:lnTo>
                  <a:lnTo>
                    <a:pt x="80088" y="88191"/>
                  </a:lnTo>
                  <a:lnTo>
                    <a:pt x="86774" y="84706"/>
                  </a:lnTo>
                  <a:lnTo>
                    <a:pt x="96506" y="73923"/>
                  </a:lnTo>
                  <a:lnTo>
                    <a:pt x="98583" y="67420"/>
                  </a:lnTo>
                  <a:lnTo>
                    <a:pt x="98587" y="53285"/>
                  </a:lnTo>
                  <a:lnTo>
                    <a:pt x="93407" y="40668"/>
                  </a:lnTo>
                  <a:lnTo>
                    <a:pt x="89607" y="34886"/>
                  </a:lnTo>
                  <a:lnTo>
                    <a:pt x="85346" y="32758"/>
                  </a:lnTo>
                  <a:lnTo>
                    <a:pt x="80778" y="33067"/>
                  </a:lnTo>
                  <a:lnTo>
                    <a:pt x="66460" y="3886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0318A4-FB6D-45AB-86FE-36E94B0D8406}"/>
                </a:ext>
              </a:extLst>
            </p:cNvPr>
            <p:cNvSpPr/>
            <p:nvPr/>
          </p:nvSpPr>
          <p:spPr>
            <a:xfrm>
              <a:off x="6084321" y="2417567"/>
              <a:ext cx="84075" cy="87227"/>
            </a:xfrm>
            <a:custGeom>
              <a:avLst/>
              <a:gdLst/>
              <a:ahLst/>
              <a:cxnLst/>
              <a:rect l="0" t="0" r="0" b="0"/>
              <a:pathLst>
                <a:path w="84075" h="87227">
                  <a:moveTo>
                    <a:pt x="17898" y="46641"/>
                  </a:moveTo>
                  <a:lnTo>
                    <a:pt x="26152" y="38388"/>
                  </a:lnTo>
                  <a:lnTo>
                    <a:pt x="27719" y="32502"/>
                  </a:lnTo>
                  <a:lnTo>
                    <a:pt x="27158" y="16749"/>
                  </a:lnTo>
                  <a:lnTo>
                    <a:pt x="24072" y="12029"/>
                  </a:lnTo>
                  <a:lnTo>
                    <a:pt x="19422" y="9747"/>
                  </a:lnTo>
                  <a:lnTo>
                    <a:pt x="13732" y="9089"/>
                  </a:lnTo>
                  <a:lnTo>
                    <a:pt x="9075" y="11242"/>
                  </a:lnTo>
                  <a:lnTo>
                    <a:pt x="1596" y="20544"/>
                  </a:lnTo>
                  <a:lnTo>
                    <a:pt x="0" y="35618"/>
                  </a:lnTo>
                  <a:lnTo>
                    <a:pt x="3033" y="52970"/>
                  </a:lnTo>
                  <a:lnTo>
                    <a:pt x="10140" y="69320"/>
                  </a:lnTo>
                  <a:lnTo>
                    <a:pt x="21360" y="80617"/>
                  </a:lnTo>
                  <a:lnTo>
                    <a:pt x="27979" y="84839"/>
                  </a:lnTo>
                  <a:lnTo>
                    <a:pt x="44548" y="87226"/>
                  </a:lnTo>
                  <a:lnTo>
                    <a:pt x="61700" y="84545"/>
                  </a:lnTo>
                  <a:lnTo>
                    <a:pt x="75082" y="77595"/>
                  </a:lnTo>
                  <a:lnTo>
                    <a:pt x="79341" y="71595"/>
                  </a:lnTo>
                  <a:lnTo>
                    <a:pt x="84074" y="55717"/>
                  </a:lnTo>
                  <a:lnTo>
                    <a:pt x="81570" y="39446"/>
                  </a:lnTo>
                  <a:lnTo>
                    <a:pt x="70449" y="18022"/>
                  </a:lnTo>
                  <a:lnTo>
                    <a:pt x="65888" y="12015"/>
                  </a:lnTo>
                  <a:lnTo>
                    <a:pt x="53910" y="5340"/>
                  </a:lnTo>
                  <a:lnTo>
                    <a:pt x="33445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114C2C2-7F5E-48AC-8310-DD8A827660B8}"/>
                </a:ext>
              </a:extLst>
            </p:cNvPr>
            <p:cNvSpPr/>
            <p:nvPr/>
          </p:nvSpPr>
          <p:spPr>
            <a:xfrm>
              <a:off x="6366519" y="2269870"/>
              <a:ext cx="57539" cy="77736"/>
            </a:xfrm>
            <a:custGeom>
              <a:avLst/>
              <a:gdLst/>
              <a:ahLst/>
              <a:cxnLst/>
              <a:rect l="0" t="0" r="0" b="0"/>
              <a:pathLst>
                <a:path w="57539" h="77736">
                  <a:moveTo>
                    <a:pt x="0" y="77735"/>
                  </a:moveTo>
                  <a:lnTo>
                    <a:pt x="16890" y="58254"/>
                  </a:lnTo>
                  <a:lnTo>
                    <a:pt x="24205" y="41150"/>
                  </a:lnTo>
                  <a:lnTo>
                    <a:pt x="23047" y="36070"/>
                  </a:lnTo>
                  <a:lnTo>
                    <a:pt x="18820" y="33548"/>
                  </a:lnTo>
                  <a:lnTo>
                    <a:pt x="12546" y="32730"/>
                  </a:lnTo>
                  <a:lnTo>
                    <a:pt x="9227" y="35639"/>
                  </a:lnTo>
                  <a:lnTo>
                    <a:pt x="7879" y="41034"/>
                  </a:lnTo>
                  <a:lnTo>
                    <a:pt x="7844" y="48085"/>
                  </a:lnTo>
                  <a:lnTo>
                    <a:pt x="10412" y="54514"/>
                  </a:lnTo>
                  <a:lnTo>
                    <a:pt x="20174" y="66263"/>
                  </a:lnTo>
                  <a:lnTo>
                    <a:pt x="27269" y="69223"/>
                  </a:lnTo>
                  <a:lnTo>
                    <a:pt x="44366" y="70209"/>
                  </a:lnTo>
                  <a:lnTo>
                    <a:pt x="50306" y="66672"/>
                  </a:lnTo>
                  <a:lnTo>
                    <a:pt x="54267" y="60859"/>
                  </a:lnTo>
                  <a:lnTo>
                    <a:pt x="56908" y="53528"/>
                  </a:lnTo>
                  <a:lnTo>
                    <a:pt x="57538" y="38474"/>
                  </a:lnTo>
                  <a:lnTo>
                    <a:pt x="54076" y="24009"/>
                  </a:lnTo>
                  <a:lnTo>
                    <a:pt x="46779" y="11823"/>
                  </a:lnTo>
                  <a:lnTo>
                    <a:pt x="41550" y="7882"/>
                  </a:ln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C7BFB72-6360-4A8F-8071-715AB96CAFFF}"/>
                </a:ext>
              </a:extLst>
            </p:cNvPr>
            <p:cNvSpPr/>
            <p:nvPr/>
          </p:nvSpPr>
          <p:spPr>
            <a:xfrm>
              <a:off x="6521990" y="2327931"/>
              <a:ext cx="80048" cy="99528"/>
            </a:xfrm>
            <a:custGeom>
              <a:avLst/>
              <a:gdLst/>
              <a:ahLst/>
              <a:cxnLst/>
              <a:rect l="0" t="0" r="0" b="0"/>
              <a:pathLst>
                <a:path w="80048" h="99528">
                  <a:moveTo>
                    <a:pt x="0" y="4127"/>
                  </a:moveTo>
                  <a:lnTo>
                    <a:pt x="16506" y="0"/>
                  </a:lnTo>
                  <a:lnTo>
                    <a:pt x="19641" y="1376"/>
                  </a:lnTo>
                  <a:lnTo>
                    <a:pt x="20004" y="4884"/>
                  </a:lnTo>
                  <a:lnTo>
                    <a:pt x="2421" y="62087"/>
                  </a:lnTo>
                  <a:lnTo>
                    <a:pt x="5683" y="77680"/>
                  </a:lnTo>
                  <a:lnTo>
                    <a:pt x="8970" y="84257"/>
                  </a:lnTo>
                  <a:lnTo>
                    <a:pt x="19534" y="93867"/>
                  </a:lnTo>
                  <a:lnTo>
                    <a:pt x="25978" y="97639"/>
                  </a:lnTo>
                  <a:lnTo>
                    <a:pt x="40049" y="99527"/>
                  </a:lnTo>
                  <a:lnTo>
                    <a:pt x="54075" y="96623"/>
                  </a:lnTo>
                  <a:lnTo>
                    <a:pt x="66068" y="89574"/>
                  </a:lnTo>
                  <a:lnTo>
                    <a:pt x="74853" y="78380"/>
                  </a:lnTo>
                  <a:lnTo>
                    <a:pt x="78405" y="71767"/>
                  </a:lnTo>
                  <a:lnTo>
                    <a:pt x="80047" y="57510"/>
                  </a:lnTo>
                  <a:lnTo>
                    <a:pt x="79277" y="50081"/>
                  </a:lnTo>
                  <a:lnTo>
                    <a:pt x="71510" y="37219"/>
                  </a:lnTo>
                  <a:lnTo>
                    <a:pt x="59421" y="26608"/>
                  </a:lnTo>
                  <a:lnTo>
                    <a:pt x="31094" y="1190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C74A56A-5A49-480D-9489-5132B7D4100E}"/>
                </a:ext>
              </a:extLst>
            </p:cNvPr>
            <p:cNvSpPr/>
            <p:nvPr/>
          </p:nvSpPr>
          <p:spPr>
            <a:xfrm>
              <a:off x="6405146" y="2705188"/>
              <a:ext cx="84575" cy="68970"/>
            </a:xfrm>
            <a:custGeom>
              <a:avLst/>
              <a:gdLst/>
              <a:ahLst/>
              <a:cxnLst/>
              <a:rect l="0" t="0" r="0" b="0"/>
              <a:pathLst>
                <a:path w="84575" h="68970">
                  <a:moveTo>
                    <a:pt x="54655" y="0"/>
                  </a:moveTo>
                  <a:lnTo>
                    <a:pt x="15742" y="14122"/>
                  </a:lnTo>
                  <a:lnTo>
                    <a:pt x="3963" y="22399"/>
                  </a:lnTo>
                  <a:lnTo>
                    <a:pt x="995" y="27888"/>
                  </a:lnTo>
                  <a:lnTo>
                    <a:pt x="0" y="40898"/>
                  </a:lnTo>
                  <a:lnTo>
                    <a:pt x="2671" y="47131"/>
                  </a:lnTo>
                  <a:lnTo>
                    <a:pt x="12549" y="58662"/>
                  </a:lnTo>
                  <a:lnTo>
                    <a:pt x="27880" y="64940"/>
                  </a:lnTo>
                  <a:lnTo>
                    <a:pt x="65873" y="68969"/>
                  </a:lnTo>
                  <a:lnTo>
                    <a:pt x="73362" y="66709"/>
                  </a:lnTo>
                  <a:lnTo>
                    <a:pt x="79219" y="62610"/>
                  </a:lnTo>
                  <a:lnTo>
                    <a:pt x="83987" y="57287"/>
                  </a:lnTo>
                  <a:lnTo>
                    <a:pt x="84574" y="52011"/>
                  </a:lnTo>
                  <a:lnTo>
                    <a:pt x="82375" y="46766"/>
                  </a:lnTo>
                  <a:lnTo>
                    <a:pt x="78317" y="41542"/>
                  </a:lnTo>
                  <a:lnTo>
                    <a:pt x="64596" y="33434"/>
                  </a:lnTo>
                  <a:lnTo>
                    <a:pt x="39108" y="2332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2A4F800-9727-4EB3-8EE6-EC3096C9E66E}"/>
                </a:ext>
              </a:extLst>
            </p:cNvPr>
            <p:cNvSpPr/>
            <p:nvPr/>
          </p:nvSpPr>
          <p:spPr>
            <a:xfrm>
              <a:off x="6226596" y="2967522"/>
              <a:ext cx="108830" cy="73049"/>
            </a:xfrm>
            <a:custGeom>
              <a:avLst/>
              <a:gdLst/>
              <a:ahLst/>
              <a:cxnLst/>
              <a:rect l="0" t="0" r="0" b="0"/>
              <a:pathLst>
                <a:path w="108830" h="73049">
                  <a:moveTo>
                    <a:pt x="108829" y="17512"/>
                  </a:moveTo>
                  <a:lnTo>
                    <a:pt x="76370" y="0"/>
                  </a:lnTo>
                  <a:lnTo>
                    <a:pt x="45756" y="40"/>
                  </a:lnTo>
                  <a:lnTo>
                    <a:pt x="26382" y="8019"/>
                  </a:lnTo>
                  <a:lnTo>
                    <a:pt x="17588" y="13775"/>
                  </a:lnTo>
                  <a:lnTo>
                    <a:pt x="12589" y="21067"/>
                  </a:lnTo>
                  <a:lnTo>
                    <a:pt x="9337" y="38382"/>
                  </a:lnTo>
                  <a:lnTo>
                    <a:pt x="13075" y="52987"/>
                  </a:lnTo>
                  <a:lnTo>
                    <a:pt x="16490" y="59301"/>
                  </a:lnTo>
                  <a:lnTo>
                    <a:pt x="27194" y="68619"/>
                  </a:lnTo>
                  <a:lnTo>
                    <a:pt x="33676" y="72313"/>
                  </a:lnTo>
                  <a:lnTo>
                    <a:pt x="39725" y="73048"/>
                  </a:lnTo>
                  <a:lnTo>
                    <a:pt x="51052" y="69258"/>
                  </a:lnTo>
                  <a:lnTo>
                    <a:pt x="53900" y="64102"/>
                  </a:lnTo>
                  <a:lnTo>
                    <a:pt x="54761" y="49160"/>
                  </a:lnTo>
                  <a:lnTo>
                    <a:pt x="52054" y="42066"/>
                  </a:lnTo>
                  <a:lnTo>
                    <a:pt x="42137" y="29576"/>
                  </a:lnTo>
                  <a:lnTo>
                    <a:pt x="0" y="973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02AF08-AB03-45AB-ACFD-752B5F76D89B}"/>
                </a:ext>
              </a:extLst>
            </p:cNvPr>
            <p:cNvSpPr/>
            <p:nvPr/>
          </p:nvSpPr>
          <p:spPr>
            <a:xfrm>
              <a:off x="7317282" y="2385865"/>
              <a:ext cx="71249" cy="65095"/>
            </a:xfrm>
            <a:custGeom>
              <a:avLst/>
              <a:gdLst/>
              <a:ahLst/>
              <a:cxnLst/>
              <a:rect l="0" t="0" r="0" b="0"/>
              <a:pathLst>
                <a:path w="71249" h="65095">
                  <a:moveTo>
                    <a:pt x="52022" y="16155"/>
                  </a:moveTo>
                  <a:lnTo>
                    <a:pt x="56149" y="3775"/>
                  </a:lnTo>
                  <a:lnTo>
                    <a:pt x="53909" y="992"/>
                  </a:lnTo>
                  <a:lnTo>
                    <a:pt x="48961" y="0"/>
                  </a:lnTo>
                  <a:lnTo>
                    <a:pt x="42208" y="203"/>
                  </a:lnTo>
                  <a:lnTo>
                    <a:pt x="20324" y="8741"/>
                  </a:lnTo>
                  <a:lnTo>
                    <a:pt x="9719" y="19770"/>
                  </a:lnTo>
                  <a:lnTo>
                    <a:pt x="2991" y="34172"/>
                  </a:lnTo>
                  <a:lnTo>
                    <a:pt x="0" y="52090"/>
                  </a:lnTo>
                  <a:lnTo>
                    <a:pt x="2657" y="58250"/>
                  </a:lnTo>
                  <a:lnTo>
                    <a:pt x="7884" y="62356"/>
                  </a:lnTo>
                  <a:lnTo>
                    <a:pt x="14823" y="65094"/>
                  </a:lnTo>
                  <a:lnTo>
                    <a:pt x="45224" y="64821"/>
                  </a:lnTo>
                  <a:lnTo>
                    <a:pt x="62244" y="56786"/>
                  </a:lnTo>
                  <a:lnTo>
                    <a:pt x="69201" y="51016"/>
                  </a:lnTo>
                  <a:lnTo>
                    <a:pt x="71248" y="44578"/>
                  </a:lnTo>
                  <a:lnTo>
                    <a:pt x="70022" y="37695"/>
                  </a:lnTo>
                  <a:lnTo>
                    <a:pt x="59796" y="1615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E7BC2F8-5EBE-4303-97AB-7ADA32A8095C}"/>
                </a:ext>
              </a:extLst>
            </p:cNvPr>
            <p:cNvSpPr/>
            <p:nvPr/>
          </p:nvSpPr>
          <p:spPr>
            <a:xfrm>
              <a:off x="7461859" y="2585696"/>
              <a:ext cx="47850" cy="34459"/>
            </a:xfrm>
            <a:custGeom>
              <a:avLst/>
              <a:gdLst/>
              <a:ahLst/>
              <a:cxnLst/>
              <a:rect l="0" t="0" r="0" b="0"/>
              <a:pathLst>
                <a:path w="47850" h="34459">
                  <a:moveTo>
                    <a:pt x="39595" y="18436"/>
                  </a:moveTo>
                  <a:lnTo>
                    <a:pt x="47849" y="10183"/>
                  </a:lnTo>
                  <a:lnTo>
                    <a:pt x="46825" y="6887"/>
                  </a:lnTo>
                  <a:lnTo>
                    <a:pt x="36474" y="923"/>
                  </a:lnTo>
                  <a:lnTo>
                    <a:pt x="22661" y="0"/>
                  </a:lnTo>
                  <a:lnTo>
                    <a:pt x="15350" y="963"/>
                  </a:lnTo>
                  <a:lnTo>
                    <a:pt x="9612" y="4196"/>
                  </a:lnTo>
                  <a:lnTo>
                    <a:pt x="933" y="14698"/>
                  </a:lnTo>
                  <a:lnTo>
                    <a:pt x="0" y="20263"/>
                  </a:lnTo>
                  <a:lnTo>
                    <a:pt x="1106" y="25700"/>
                  </a:lnTo>
                  <a:lnTo>
                    <a:pt x="3571" y="31052"/>
                  </a:lnTo>
                  <a:lnTo>
                    <a:pt x="8670" y="33756"/>
                  </a:lnTo>
                  <a:lnTo>
                    <a:pt x="23546" y="34458"/>
                  </a:lnTo>
                  <a:lnTo>
                    <a:pt x="28895" y="30844"/>
                  </a:lnTo>
                  <a:lnTo>
                    <a:pt x="32463" y="24981"/>
                  </a:lnTo>
                  <a:lnTo>
                    <a:pt x="35562" y="12707"/>
                  </a:lnTo>
                  <a:lnTo>
                    <a:pt x="35179" y="9435"/>
                  </a:lnTo>
                  <a:lnTo>
                    <a:pt x="31822" y="288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E8F560-5D5A-4BA8-A8B3-B84D1F83E193}"/>
                </a:ext>
              </a:extLst>
            </p:cNvPr>
            <p:cNvSpPr/>
            <p:nvPr/>
          </p:nvSpPr>
          <p:spPr>
            <a:xfrm>
              <a:off x="7260475" y="2635226"/>
              <a:ext cx="76375" cy="100907"/>
            </a:xfrm>
            <a:custGeom>
              <a:avLst/>
              <a:gdLst/>
              <a:ahLst/>
              <a:cxnLst/>
              <a:rect l="0" t="0" r="0" b="0"/>
              <a:pathLst>
                <a:path w="76375" h="100907">
                  <a:moveTo>
                    <a:pt x="38867" y="54414"/>
                  </a:moveTo>
                  <a:lnTo>
                    <a:pt x="47121" y="42034"/>
                  </a:lnTo>
                  <a:lnTo>
                    <a:pt x="46098" y="38387"/>
                  </a:lnTo>
                  <a:lnTo>
                    <a:pt x="41960" y="35956"/>
                  </a:lnTo>
                  <a:lnTo>
                    <a:pt x="35746" y="34335"/>
                  </a:lnTo>
                  <a:lnTo>
                    <a:pt x="29877" y="36710"/>
                  </a:lnTo>
                  <a:lnTo>
                    <a:pt x="18748" y="48561"/>
                  </a:lnTo>
                  <a:lnTo>
                    <a:pt x="12651" y="65345"/>
                  </a:lnTo>
                  <a:lnTo>
                    <a:pt x="11025" y="74657"/>
                  </a:lnTo>
                  <a:lnTo>
                    <a:pt x="13824" y="89611"/>
                  </a:lnTo>
                  <a:lnTo>
                    <a:pt x="16990" y="96017"/>
                  </a:lnTo>
                  <a:lnTo>
                    <a:pt x="23418" y="99424"/>
                  </a:lnTo>
                  <a:lnTo>
                    <a:pt x="42078" y="100906"/>
                  </a:lnTo>
                  <a:lnTo>
                    <a:pt x="60160" y="96383"/>
                  </a:lnTo>
                  <a:lnTo>
                    <a:pt x="68610" y="92758"/>
                  </a:lnTo>
                  <a:lnTo>
                    <a:pt x="73379" y="86023"/>
                  </a:lnTo>
                  <a:lnTo>
                    <a:pt x="76374" y="67023"/>
                  </a:lnTo>
                  <a:lnTo>
                    <a:pt x="70220" y="46487"/>
                  </a:lnTo>
                  <a:lnTo>
                    <a:pt x="58848" y="28434"/>
                  </a:lnTo>
                  <a:lnTo>
                    <a:pt x="45157" y="17532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FD775C-26E9-48C3-A2D6-D48FEA673F96}"/>
                </a:ext>
              </a:extLst>
            </p:cNvPr>
            <p:cNvSpPr/>
            <p:nvPr/>
          </p:nvSpPr>
          <p:spPr>
            <a:xfrm>
              <a:off x="6487445" y="2487924"/>
              <a:ext cx="664201" cy="248359"/>
            </a:xfrm>
            <a:custGeom>
              <a:avLst/>
              <a:gdLst/>
              <a:ahLst/>
              <a:cxnLst/>
              <a:rect l="0" t="0" r="0" b="0"/>
              <a:pathLst>
                <a:path w="664201" h="248359">
                  <a:moveTo>
                    <a:pt x="26771" y="248358"/>
                  </a:moveTo>
                  <a:lnTo>
                    <a:pt x="10264" y="248358"/>
                  </a:lnTo>
                  <a:lnTo>
                    <a:pt x="5402" y="244039"/>
                  </a:lnTo>
                  <a:lnTo>
                    <a:pt x="0" y="227724"/>
                  </a:lnTo>
                  <a:lnTo>
                    <a:pt x="286" y="219919"/>
                  </a:lnTo>
                  <a:lnTo>
                    <a:pt x="13569" y="185325"/>
                  </a:lnTo>
                  <a:lnTo>
                    <a:pt x="43650" y="147190"/>
                  </a:lnTo>
                  <a:lnTo>
                    <a:pt x="81928" y="116186"/>
                  </a:lnTo>
                  <a:lnTo>
                    <a:pt x="131941" y="85109"/>
                  </a:lnTo>
                  <a:lnTo>
                    <a:pt x="193130" y="56322"/>
                  </a:lnTo>
                  <a:lnTo>
                    <a:pt x="245353" y="39155"/>
                  </a:lnTo>
                  <a:lnTo>
                    <a:pt x="303725" y="23127"/>
                  </a:lnTo>
                  <a:lnTo>
                    <a:pt x="346791" y="13514"/>
                  </a:lnTo>
                  <a:lnTo>
                    <a:pt x="409884" y="4110"/>
                  </a:lnTo>
                  <a:lnTo>
                    <a:pt x="471477" y="940"/>
                  </a:lnTo>
                  <a:lnTo>
                    <a:pt x="527538" y="0"/>
                  </a:lnTo>
                  <a:lnTo>
                    <a:pt x="576490" y="586"/>
                  </a:lnTo>
                  <a:lnTo>
                    <a:pt x="629856" y="8084"/>
                  </a:lnTo>
                  <a:lnTo>
                    <a:pt x="664200" y="1515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69B55F6-4859-4EF0-AF61-B07D466FDDD9}"/>
                </a:ext>
              </a:extLst>
            </p:cNvPr>
            <p:cNvSpPr/>
            <p:nvPr/>
          </p:nvSpPr>
          <p:spPr>
            <a:xfrm>
              <a:off x="7067755" y="2366799"/>
              <a:ext cx="120996" cy="151825"/>
            </a:xfrm>
            <a:custGeom>
              <a:avLst/>
              <a:gdLst/>
              <a:ahLst/>
              <a:cxnLst/>
              <a:rect l="0" t="0" r="0" b="0"/>
              <a:pathLst>
                <a:path w="120996" h="151825">
                  <a:moveTo>
                    <a:pt x="52796" y="4127"/>
                  </a:moveTo>
                  <a:lnTo>
                    <a:pt x="40416" y="0"/>
                  </a:lnTo>
                  <a:lnTo>
                    <a:pt x="27427" y="277"/>
                  </a:lnTo>
                  <a:lnTo>
                    <a:pt x="13883" y="4143"/>
                  </a:lnTo>
                  <a:lnTo>
                    <a:pt x="2103" y="11620"/>
                  </a:lnTo>
                  <a:lnTo>
                    <a:pt x="0" y="16032"/>
                  </a:lnTo>
                  <a:lnTo>
                    <a:pt x="324" y="20701"/>
                  </a:lnTo>
                  <a:lnTo>
                    <a:pt x="2268" y="25541"/>
                  </a:lnTo>
                  <a:lnTo>
                    <a:pt x="11337" y="33222"/>
                  </a:lnTo>
                  <a:lnTo>
                    <a:pt x="17383" y="36479"/>
                  </a:lnTo>
                  <a:lnTo>
                    <a:pt x="70163" y="42137"/>
                  </a:lnTo>
                  <a:lnTo>
                    <a:pt x="112272" y="46952"/>
                  </a:lnTo>
                  <a:lnTo>
                    <a:pt x="117495" y="52542"/>
                  </a:lnTo>
                  <a:lnTo>
                    <a:pt x="120995" y="70270"/>
                  </a:lnTo>
                  <a:lnTo>
                    <a:pt x="118992" y="78453"/>
                  </a:lnTo>
                  <a:lnTo>
                    <a:pt x="81594" y="128835"/>
                  </a:lnTo>
                  <a:lnTo>
                    <a:pt x="60570" y="15182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FDC9A28-4848-4F4B-B1CC-23FC209B397E}"/>
              </a:ext>
            </a:extLst>
          </p:cNvPr>
          <p:cNvGrpSpPr/>
          <p:nvPr/>
        </p:nvGrpSpPr>
        <p:grpSpPr>
          <a:xfrm>
            <a:off x="450028" y="3434764"/>
            <a:ext cx="1197961" cy="667969"/>
            <a:chOff x="450028" y="3434764"/>
            <a:chExt cx="1197961" cy="667969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C140909-8B37-4737-BA39-512AF32C63D1}"/>
                </a:ext>
              </a:extLst>
            </p:cNvPr>
            <p:cNvSpPr/>
            <p:nvPr/>
          </p:nvSpPr>
          <p:spPr>
            <a:xfrm>
              <a:off x="450028" y="3562904"/>
              <a:ext cx="126613" cy="120058"/>
            </a:xfrm>
            <a:custGeom>
              <a:avLst/>
              <a:gdLst/>
              <a:ahLst/>
              <a:cxnLst/>
              <a:rect l="0" t="0" r="0" b="0"/>
              <a:pathLst>
                <a:path w="126613" h="120058">
                  <a:moveTo>
                    <a:pt x="63025" y="73416"/>
                  </a:moveTo>
                  <a:lnTo>
                    <a:pt x="54771" y="61036"/>
                  </a:lnTo>
                  <a:lnTo>
                    <a:pt x="53023" y="45745"/>
                  </a:lnTo>
                  <a:lnTo>
                    <a:pt x="58938" y="11904"/>
                  </a:lnTo>
                  <a:lnTo>
                    <a:pt x="62028" y="8224"/>
                  </a:lnTo>
                  <a:lnTo>
                    <a:pt x="65815" y="7498"/>
                  </a:lnTo>
                  <a:lnTo>
                    <a:pt x="70067" y="8741"/>
                  </a:lnTo>
                  <a:lnTo>
                    <a:pt x="73766" y="12162"/>
                  </a:lnTo>
                  <a:lnTo>
                    <a:pt x="103317" y="59289"/>
                  </a:lnTo>
                  <a:lnTo>
                    <a:pt x="102842" y="61407"/>
                  </a:lnTo>
                  <a:lnTo>
                    <a:pt x="99934" y="60228"/>
                  </a:lnTo>
                  <a:lnTo>
                    <a:pt x="95405" y="56851"/>
                  </a:lnTo>
                  <a:lnTo>
                    <a:pt x="33042" y="39869"/>
                  </a:lnTo>
                  <a:lnTo>
                    <a:pt x="3469" y="31998"/>
                  </a:lnTo>
                  <a:lnTo>
                    <a:pt x="0" y="29393"/>
                  </a:lnTo>
                  <a:lnTo>
                    <a:pt x="279" y="26793"/>
                  </a:lnTo>
                  <a:lnTo>
                    <a:pt x="3056" y="24196"/>
                  </a:lnTo>
                  <a:lnTo>
                    <a:pt x="63896" y="6046"/>
                  </a:lnTo>
                  <a:lnTo>
                    <a:pt x="97640" y="0"/>
                  </a:lnTo>
                  <a:lnTo>
                    <a:pt x="119292" y="1343"/>
                  </a:lnTo>
                  <a:lnTo>
                    <a:pt x="124721" y="4638"/>
                  </a:lnTo>
                  <a:lnTo>
                    <a:pt x="126612" y="9426"/>
                  </a:lnTo>
                  <a:lnTo>
                    <a:pt x="126146" y="15209"/>
                  </a:lnTo>
                  <a:lnTo>
                    <a:pt x="121021" y="26241"/>
                  </a:lnTo>
                  <a:lnTo>
                    <a:pt x="112122" y="36902"/>
                  </a:lnTo>
                  <a:lnTo>
                    <a:pt x="50142" y="94143"/>
                  </a:lnTo>
                  <a:lnTo>
                    <a:pt x="24157" y="1200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DE6BEF3-3CD4-4EC1-B7E4-C0BE518F6B97}"/>
                </a:ext>
              </a:extLst>
            </p:cNvPr>
            <p:cNvSpPr/>
            <p:nvPr/>
          </p:nvSpPr>
          <p:spPr>
            <a:xfrm>
              <a:off x="624994" y="3434764"/>
              <a:ext cx="187580" cy="271519"/>
            </a:xfrm>
            <a:custGeom>
              <a:avLst/>
              <a:gdLst/>
              <a:ahLst/>
              <a:cxnLst/>
              <a:rect l="0" t="0" r="0" b="0"/>
              <a:pathLst>
                <a:path w="187580" h="271519">
                  <a:moveTo>
                    <a:pt x="183453" y="38312"/>
                  </a:moveTo>
                  <a:lnTo>
                    <a:pt x="187579" y="25932"/>
                  </a:lnTo>
                  <a:lnTo>
                    <a:pt x="184999" y="12944"/>
                  </a:lnTo>
                  <a:lnTo>
                    <a:pt x="181893" y="5853"/>
                  </a:lnTo>
                  <a:lnTo>
                    <a:pt x="177230" y="1989"/>
                  </a:lnTo>
                  <a:lnTo>
                    <a:pt x="171531" y="277"/>
                  </a:lnTo>
                  <a:lnTo>
                    <a:pt x="165140" y="0"/>
                  </a:lnTo>
                  <a:lnTo>
                    <a:pt x="135512" y="11989"/>
                  </a:lnTo>
                  <a:lnTo>
                    <a:pt x="75002" y="61912"/>
                  </a:lnTo>
                  <a:lnTo>
                    <a:pt x="34222" y="109162"/>
                  </a:lnTo>
                  <a:lnTo>
                    <a:pt x="7392" y="153837"/>
                  </a:lnTo>
                  <a:lnTo>
                    <a:pt x="0" y="190297"/>
                  </a:lnTo>
                  <a:lnTo>
                    <a:pt x="1554" y="200959"/>
                  </a:lnTo>
                  <a:lnTo>
                    <a:pt x="10190" y="217414"/>
                  </a:lnTo>
                  <a:lnTo>
                    <a:pt x="27273" y="228181"/>
                  </a:lnTo>
                  <a:lnTo>
                    <a:pt x="47532" y="234119"/>
                  </a:lnTo>
                  <a:lnTo>
                    <a:pt x="73506" y="232606"/>
                  </a:lnTo>
                  <a:lnTo>
                    <a:pt x="113344" y="221938"/>
                  </a:lnTo>
                  <a:lnTo>
                    <a:pt x="166812" y="189195"/>
                  </a:lnTo>
                  <a:lnTo>
                    <a:pt x="168904" y="186406"/>
                  </a:lnTo>
                  <a:lnTo>
                    <a:pt x="166844" y="185410"/>
                  </a:lnTo>
                  <a:lnTo>
                    <a:pt x="162016" y="185610"/>
                  </a:lnTo>
                  <a:lnTo>
                    <a:pt x="157069" y="189197"/>
                  </a:lnTo>
                  <a:lnTo>
                    <a:pt x="142718" y="209890"/>
                  </a:lnTo>
                  <a:lnTo>
                    <a:pt x="135694" y="225126"/>
                  </a:lnTo>
                  <a:lnTo>
                    <a:pt x="134300" y="242838"/>
                  </a:lnTo>
                  <a:lnTo>
                    <a:pt x="136559" y="258771"/>
                  </a:lnTo>
                  <a:lnTo>
                    <a:pt x="138371" y="263020"/>
                  </a:lnTo>
                  <a:lnTo>
                    <a:pt x="144585" y="2715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B78DF2-CEFA-4511-A5A9-E1B5B4F8960F}"/>
                </a:ext>
              </a:extLst>
            </p:cNvPr>
            <p:cNvSpPr/>
            <p:nvPr/>
          </p:nvSpPr>
          <p:spPr>
            <a:xfrm>
              <a:off x="870635" y="3449755"/>
              <a:ext cx="38869" cy="194339"/>
            </a:xfrm>
            <a:custGeom>
              <a:avLst/>
              <a:gdLst/>
              <a:ahLst/>
              <a:cxnLst/>
              <a:rect l="0" t="0" r="0" b="0"/>
              <a:pathLst>
                <a:path w="38869" h="194339">
                  <a:moveTo>
                    <a:pt x="38868" y="0"/>
                  </a:moveTo>
                  <a:lnTo>
                    <a:pt x="34741" y="45846"/>
                  </a:lnTo>
                  <a:lnTo>
                    <a:pt x="13902" y="106599"/>
                  </a:lnTo>
                  <a:lnTo>
                    <a:pt x="2428" y="165862"/>
                  </a:lnTo>
                  <a:lnTo>
                    <a:pt x="0" y="1943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D4516A1-60DE-4633-B070-146E880D75D6}"/>
                </a:ext>
              </a:extLst>
            </p:cNvPr>
            <p:cNvSpPr/>
            <p:nvPr/>
          </p:nvSpPr>
          <p:spPr>
            <a:xfrm>
              <a:off x="949451" y="3558585"/>
              <a:ext cx="100539" cy="86720"/>
            </a:xfrm>
            <a:custGeom>
              <a:avLst/>
              <a:gdLst/>
              <a:ahLst/>
              <a:cxnLst/>
              <a:rect l="0" t="0" r="0" b="0"/>
              <a:pathLst>
                <a:path w="100539" h="86720">
                  <a:moveTo>
                    <a:pt x="6693" y="0"/>
                  </a:moveTo>
                  <a:lnTo>
                    <a:pt x="0" y="43278"/>
                  </a:lnTo>
                  <a:lnTo>
                    <a:pt x="3366" y="68965"/>
                  </a:lnTo>
                  <a:lnTo>
                    <a:pt x="7066" y="75343"/>
                  </a:lnTo>
                  <a:lnTo>
                    <a:pt x="18087" y="84733"/>
                  </a:lnTo>
                  <a:lnTo>
                    <a:pt x="24654" y="86719"/>
                  </a:lnTo>
                  <a:lnTo>
                    <a:pt x="38860" y="86622"/>
                  </a:lnTo>
                  <a:lnTo>
                    <a:pt x="61425" y="77585"/>
                  </a:lnTo>
                  <a:lnTo>
                    <a:pt x="84522" y="59840"/>
                  </a:lnTo>
                  <a:lnTo>
                    <a:pt x="99523" y="38172"/>
                  </a:lnTo>
                  <a:lnTo>
                    <a:pt x="100538" y="34948"/>
                  </a:lnTo>
                  <a:lnTo>
                    <a:pt x="99486" y="34527"/>
                  </a:lnTo>
                  <a:lnTo>
                    <a:pt x="97058" y="35974"/>
                  </a:lnTo>
                  <a:lnTo>
                    <a:pt x="94360" y="46795"/>
                  </a:lnTo>
                  <a:lnTo>
                    <a:pt x="94025" y="59665"/>
                  </a:lnTo>
                  <a:lnTo>
                    <a:pt x="95144" y="63097"/>
                  </a:lnTo>
                  <a:lnTo>
                    <a:pt x="99975" y="699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F80D0E3-1A0F-4B53-88D2-EA4C6408CF7B}"/>
                </a:ext>
              </a:extLst>
            </p:cNvPr>
            <p:cNvSpPr/>
            <p:nvPr/>
          </p:nvSpPr>
          <p:spPr>
            <a:xfrm>
              <a:off x="1141088" y="3543038"/>
              <a:ext cx="48263" cy="108830"/>
            </a:xfrm>
            <a:custGeom>
              <a:avLst/>
              <a:gdLst/>
              <a:ahLst/>
              <a:cxnLst/>
              <a:rect l="0" t="0" r="0" b="0"/>
              <a:pathLst>
                <a:path w="48263" h="108830">
                  <a:moveTo>
                    <a:pt x="48262" y="0"/>
                  </a:moveTo>
                  <a:lnTo>
                    <a:pt x="11716" y="47365"/>
                  </a:lnTo>
                  <a:lnTo>
                    <a:pt x="485" y="70176"/>
                  </a:lnTo>
                  <a:lnTo>
                    <a:pt x="0" y="77878"/>
                  </a:lnTo>
                  <a:lnTo>
                    <a:pt x="9394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B7F345B-0E73-48C8-968F-893AF8A20B79}"/>
                </a:ext>
              </a:extLst>
            </p:cNvPr>
            <p:cNvSpPr/>
            <p:nvPr/>
          </p:nvSpPr>
          <p:spPr>
            <a:xfrm>
              <a:off x="1227360" y="3558585"/>
              <a:ext cx="94681" cy="108959"/>
            </a:xfrm>
            <a:custGeom>
              <a:avLst/>
              <a:gdLst/>
              <a:ahLst/>
              <a:cxnLst/>
              <a:rect l="0" t="0" r="0" b="0"/>
              <a:pathLst>
                <a:path w="94681" h="108959">
                  <a:moveTo>
                    <a:pt x="63046" y="0"/>
                  </a:moveTo>
                  <a:lnTo>
                    <a:pt x="50665" y="4127"/>
                  </a:lnTo>
                  <a:lnTo>
                    <a:pt x="39981" y="13062"/>
                  </a:lnTo>
                  <a:lnTo>
                    <a:pt x="3464" y="62497"/>
                  </a:lnTo>
                  <a:lnTo>
                    <a:pt x="0" y="77873"/>
                  </a:lnTo>
                  <a:lnTo>
                    <a:pt x="286" y="85600"/>
                  </a:lnTo>
                  <a:lnTo>
                    <a:pt x="3068" y="92479"/>
                  </a:lnTo>
                  <a:lnTo>
                    <a:pt x="13068" y="104729"/>
                  </a:lnTo>
                  <a:lnTo>
                    <a:pt x="20226" y="107823"/>
                  </a:lnTo>
                  <a:lnTo>
                    <a:pt x="37393" y="108958"/>
                  </a:lnTo>
                  <a:lnTo>
                    <a:pt x="62355" y="104741"/>
                  </a:lnTo>
                  <a:lnTo>
                    <a:pt x="82035" y="93894"/>
                  </a:lnTo>
                  <a:lnTo>
                    <a:pt x="91063" y="80022"/>
                  </a:lnTo>
                  <a:lnTo>
                    <a:pt x="94680" y="71486"/>
                  </a:lnTo>
                  <a:lnTo>
                    <a:pt x="94500" y="64069"/>
                  </a:lnTo>
                  <a:lnTo>
                    <a:pt x="91789" y="57395"/>
                  </a:lnTo>
                  <a:lnTo>
                    <a:pt x="81866" y="46239"/>
                  </a:lnTo>
                  <a:lnTo>
                    <a:pt x="55272" y="310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8B11392-B5B5-4B4F-A815-24F21E2A1D9A}"/>
                </a:ext>
              </a:extLst>
            </p:cNvPr>
            <p:cNvSpPr/>
            <p:nvPr/>
          </p:nvSpPr>
          <p:spPr>
            <a:xfrm>
              <a:off x="1366092" y="3509458"/>
              <a:ext cx="281897" cy="174142"/>
            </a:xfrm>
            <a:custGeom>
              <a:avLst/>
              <a:gdLst/>
              <a:ahLst/>
              <a:cxnLst/>
              <a:rect l="0" t="0" r="0" b="0"/>
              <a:pathLst>
                <a:path w="281897" h="174142">
                  <a:moveTo>
                    <a:pt x="48690" y="72447"/>
                  </a:moveTo>
                  <a:lnTo>
                    <a:pt x="56943" y="64194"/>
                  </a:lnTo>
                  <a:lnTo>
                    <a:pt x="60995" y="50929"/>
                  </a:lnTo>
                  <a:lnTo>
                    <a:pt x="61933" y="34381"/>
                  </a:lnTo>
                  <a:lnTo>
                    <a:pt x="59470" y="18389"/>
                  </a:lnTo>
                  <a:lnTo>
                    <a:pt x="55877" y="12224"/>
                  </a:lnTo>
                  <a:lnTo>
                    <a:pt x="44974" y="3071"/>
                  </a:lnTo>
                  <a:lnTo>
                    <a:pt x="38439" y="1149"/>
                  </a:lnTo>
                  <a:lnTo>
                    <a:pt x="24268" y="1315"/>
                  </a:lnTo>
                  <a:lnTo>
                    <a:pt x="18589" y="4297"/>
                  </a:lnTo>
                  <a:lnTo>
                    <a:pt x="9976" y="14519"/>
                  </a:lnTo>
                  <a:lnTo>
                    <a:pt x="271" y="34842"/>
                  </a:lnTo>
                  <a:lnTo>
                    <a:pt x="0" y="41331"/>
                  </a:lnTo>
                  <a:lnTo>
                    <a:pt x="4305" y="53147"/>
                  </a:lnTo>
                  <a:lnTo>
                    <a:pt x="20568" y="73639"/>
                  </a:lnTo>
                  <a:lnTo>
                    <a:pt x="36767" y="83917"/>
                  </a:lnTo>
                  <a:lnTo>
                    <a:pt x="93346" y="111639"/>
                  </a:lnTo>
                  <a:lnTo>
                    <a:pt x="108268" y="122687"/>
                  </a:lnTo>
                  <a:lnTo>
                    <a:pt x="117780" y="136235"/>
                  </a:lnTo>
                  <a:lnTo>
                    <a:pt x="118934" y="143476"/>
                  </a:lnTo>
                  <a:lnTo>
                    <a:pt x="115610" y="158430"/>
                  </a:lnTo>
                  <a:lnTo>
                    <a:pt x="111442" y="164318"/>
                  </a:lnTo>
                  <a:lnTo>
                    <a:pt x="99900" y="173164"/>
                  </a:lnTo>
                  <a:lnTo>
                    <a:pt x="94059" y="174141"/>
                  </a:lnTo>
                  <a:lnTo>
                    <a:pt x="88437" y="173065"/>
                  </a:lnTo>
                  <a:lnTo>
                    <a:pt x="82961" y="170620"/>
                  </a:lnTo>
                  <a:lnTo>
                    <a:pt x="81039" y="167262"/>
                  </a:lnTo>
                  <a:lnTo>
                    <a:pt x="81484" y="163296"/>
                  </a:lnTo>
                  <a:lnTo>
                    <a:pt x="87450" y="153420"/>
                  </a:lnTo>
                  <a:lnTo>
                    <a:pt x="139705" y="102284"/>
                  </a:lnTo>
                  <a:lnTo>
                    <a:pt x="196668" y="74303"/>
                  </a:lnTo>
                  <a:lnTo>
                    <a:pt x="255562" y="38719"/>
                  </a:lnTo>
                  <a:lnTo>
                    <a:pt x="269040" y="28378"/>
                  </a:lnTo>
                  <a:lnTo>
                    <a:pt x="271598" y="23202"/>
                  </a:lnTo>
                  <a:lnTo>
                    <a:pt x="271576" y="18024"/>
                  </a:lnTo>
                  <a:lnTo>
                    <a:pt x="269833" y="12845"/>
                  </a:lnTo>
                  <a:lnTo>
                    <a:pt x="260988" y="4786"/>
                  </a:lnTo>
                  <a:lnTo>
                    <a:pt x="255001" y="1428"/>
                  </a:lnTo>
                  <a:lnTo>
                    <a:pt x="241440" y="0"/>
                  </a:lnTo>
                  <a:lnTo>
                    <a:pt x="234196" y="829"/>
                  </a:lnTo>
                  <a:lnTo>
                    <a:pt x="221540" y="8659"/>
                  </a:lnTo>
                  <a:lnTo>
                    <a:pt x="215747" y="14375"/>
                  </a:lnTo>
                  <a:lnTo>
                    <a:pt x="212749" y="22504"/>
                  </a:lnTo>
                  <a:lnTo>
                    <a:pt x="211720" y="43052"/>
                  </a:lnTo>
                  <a:lnTo>
                    <a:pt x="221052" y="61974"/>
                  </a:lnTo>
                  <a:lnTo>
                    <a:pt x="237580" y="78157"/>
                  </a:lnTo>
                  <a:lnTo>
                    <a:pt x="281896" y="1035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C5CA470-BB30-481D-9CCC-E021F76A5E30}"/>
                </a:ext>
              </a:extLst>
            </p:cNvPr>
            <p:cNvSpPr/>
            <p:nvPr/>
          </p:nvSpPr>
          <p:spPr>
            <a:xfrm>
              <a:off x="551920" y="3928432"/>
              <a:ext cx="150345" cy="174301"/>
            </a:xfrm>
            <a:custGeom>
              <a:avLst/>
              <a:gdLst/>
              <a:ahLst/>
              <a:cxnLst/>
              <a:rect l="0" t="0" r="0" b="0"/>
              <a:pathLst>
                <a:path w="150345" h="174301">
                  <a:moveTo>
                    <a:pt x="54415" y="127658"/>
                  </a:moveTo>
                  <a:lnTo>
                    <a:pt x="58542" y="115279"/>
                  </a:lnTo>
                  <a:lnTo>
                    <a:pt x="58265" y="102291"/>
                  </a:lnTo>
                  <a:lnTo>
                    <a:pt x="54753" y="42909"/>
                  </a:lnTo>
                  <a:lnTo>
                    <a:pt x="56293" y="22621"/>
                  </a:lnTo>
                  <a:lnTo>
                    <a:pt x="62735" y="4968"/>
                  </a:lnTo>
                  <a:lnTo>
                    <a:pt x="67735" y="951"/>
                  </a:lnTo>
                  <a:lnTo>
                    <a:pt x="73660" y="0"/>
                  </a:lnTo>
                  <a:lnTo>
                    <a:pt x="80201" y="1094"/>
                  </a:lnTo>
                  <a:lnTo>
                    <a:pt x="85425" y="5278"/>
                  </a:lnTo>
                  <a:lnTo>
                    <a:pt x="93533" y="19141"/>
                  </a:lnTo>
                  <a:lnTo>
                    <a:pt x="111216" y="76317"/>
                  </a:lnTo>
                  <a:lnTo>
                    <a:pt x="123260" y="102945"/>
                  </a:lnTo>
                  <a:lnTo>
                    <a:pt x="135109" y="114660"/>
                  </a:lnTo>
                  <a:lnTo>
                    <a:pt x="141896" y="118993"/>
                  </a:lnTo>
                  <a:lnTo>
                    <a:pt x="144694" y="119290"/>
                  </a:lnTo>
                  <a:lnTo>
                    <a:pt x="144831" y="116897"/>
                  </a:lnTo>
                  <a:lnTo>
                    <a:pt x="143195" y="112711"/>
                  </a:lnTo>
                  <a:lnTo>
                    <a:pt x="121088" y="87374"/>
                  </a:lnTo>
                  <a:lnTo>
                    <a:pt x="94132" y="66778"/>
                  </a:lnTo>
                  <a:lnTo>
                    <a:pt x="43821" y="44060"/>
                  </a:lnTo>
                  <a:lnTo>
                    <a:pt x="39579" y="39968"/>
                  </a:lnTo>
                  <a:lnTo>
                    <a:pt x="39342" y="36376"/>
                  </a:lnTo>
                  <a:lnTo>
                    <a:pt x="41775" y="33118"/>
                  </a:lnTo>
                  <a:lnTo>
                    <a:pt x="101968" y="13725"/>
                  </a:lnTo>
                  <a:lnTo>
                    <a:pt x="124494" y="8499"/>
                  </a:lnTo>
                  <a:lnTo>
                    <a:pt x="141991" y="10207"/>
                  </a:lnTo>
                  <a:lnTo>
                    <a:pt x="149076" y="13082"/>
                  </a:lnTo>
                  <a:lnTo>
                    <a:pt x="150344" y="18452"/>
                  </a:lnTo>
                  <a:lnTo>
                    <a:pt x="142540" y="33633"/>
                  </a:lnTo>
                  <a:lnTo>
                    <a:pt x="105847" y="73146"/>
                  </a:lnTo>
                  <a:lnTo>
                    <a:pt x="48683" y="122180"/>
                  </a:lnTo>
                  <a:lnTo>
                    <a:pt x="0" y="1743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8B5C5AF-8334-47AA-B4DF-4076EF4132E0}"/>
                </a:ext>
              </a:extLst>
            </p:cNvPr>
            <p:cNvSpPr/>
            <p:nvPr/>
          </p:nvSpPr>
          <p:spPr>
            <a:xfrm>
              <a:off x="831767" y="3822405"/>
              <a:ext cx="60469" cy="264781"/>
            </a:xfrm>
            <a:custGeom>
              <a:avLst/>
              <a:gdLst/>
              <a:ahLst/>
              <a:cxnLst/>
              <a:rect l="0" t="0" r="0" b="0"/>
              <a:pathLst>
                <a:path w="60469" h="264781">
                  <a:moveTo>
                    <a:pt x="38868" y="8253"/>
                  </a:moveTo>
                  <a:lnTo>
                    <a:pt x="47121" y="0"/>
                  </a:lnTo>
                  <a:lnTo>
                    <a:pt x="50416" y="160"/>
                  </a:lnTo>
                  <a:lnTo>
                    <a:pt x="53477" y="2858"/>
                  </a:lnTo>
                  <a:lnTo>
                    <a:pt x="56381" y="7247"/>
                  </a:lnTo>
                  <a:lnTo>
                    <a:pt x="60468" y="29932"/>
                  </a:lnTo>
                  <a:lnTo>
                    <a:pt x="59659" y="76378"/>
                  </a:lnTo>
                  <a:lnTo>
                    <a:pt x="52572" y="133151"/>
                  </a:lnTo>
                  <a:lnTo>
                    <a:pt x="43792" y="161575"/>
                  </a:lnTo>
                  <a:lnTo>
                    <a:pt x="21450" y="218632"/>
                  </a:lnTo>
                  <a:lnTo>
                    <a:pt x="0" y="2647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685A91B-A221-4DD2-A3A1-6FDB7207167A}"/>
                </a:ext>
              </a:extLst>
            </p:cNvPr>
            <p:cNvSpPr/>
            <p:nvPr/>
          </p:nvSpPr>
          <p:spPr>
            <a:xfrm>
              <a:off x="893956" y="3799564"/>
              <a:ext cx="171018" cy="214828"/>
            </a:xfrm>
            <a:custGeom>
              <a:avLst/>
              <a:gdLst/>
              <a:ahLst/>
              <a:cxnLst/>
              <a:rect l="0" t="0" r="0" b="0"/>
              <a:pathLst>
                <a:path w="171018" h="214828">
                  <a:moveTo>
                    <a:pt x="0" y="31094"/>
                  </a:moveTo>
                  <a:lnTo>
                    <a:pt x="11548" y="50576"/>
                  </a:lnTo>
                  <a:lnTo>
                    <a:pt x="33315" y="113136"/>
                  </a:lnTo>
                  <a:lnTo>
                    <a:pt x="57298" y="167970"/>
                  </a:lnTo>
                  <a:lnTo>
                    <a:pt x="82956" y="211936"/>
                  </a:lnTo>
                  <a:lnTo>
                    <a:pt x="88125" y="214708"/>
                  </a:lnTo>
                  <a:lnTo>
                    <a:pt x="93299" y="214827"/>
                  </a:lnTo>
                  <a:lnTo>
                    <a:pt x="98476" y="213180"/>
                  </a:lnTo>
                  <a:lnTo>
                    <a:pt x="102791" y="208627"/>
                  </a:lnTo>
                  <a:lnTo>
                    <a:pt x="126833" y="147698"/>
                  </a:lnTo>
                  <a:lnTo>
                    <a:pt x="138044" y="86229"/>
                  </a:lnTo>
                  <a:lnTo>
                    <a:pt x="157815" y="28833"/>
                  </a:lnTo>
                  <a:lnTo>
                    <a:pt x="17101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7E70B63-EC6C-489A-A630-5E393A6DB79E}"/>
                </a:ext>
              </a:extLst>
            </p:cNvPr>
            <p:cNvSpPr/>
            <p:nvPr/>
          </p:nvSpPr>
          <p:spPr>
            <a:xfrm>
              <a:off x="1140283" y="3900467"/>
              <a:ext cx="119029" cy="132304"/>
            </a:xfrm>
            <a:custGeom>
              <a:avLst/>
              <a:gdLst/>
              <a:ahLst/>
              <a:cxnLst/>
              <a:rect l="0" t="0" r="0" b="0"/>
              <a:pathLst>
                <a:path w="119029" h="132304">
                  <a:moveTo>
                    <a:pt x="33520" y="93435"/>
                  </a:moveTo>
                  <a:lnTo>
                    <a:pt x="37646" y="105816"/>
                  </a:lnTo>
                  <a:lnTo>
                    <a:pt x="41453" y="107735"/>
                  </a:lnTo>
                  <a:lnTo>
                    <a:pt x="46582" y="107287"/>
                  </a:lnTo>
                  <a:lnTo>
                    <a:pt x="58327" y="102183"/>
                  </a:lnTo>
                  <a:lnTo>
                    <a:pt x="74651" y="88733"/>
                  </a:lnTo>
                  <a:lnTo>
                    <a:pt x="85198" y="75798"/>
                  </a:lnTo>
                  <a:lnTo>
                    <a:pt x="91037" y="56806"/>
                  </a:lnTo>
                  <a:lnTo>
                    <a:pt x="92021" y="26440"/>
                  </a:lnTo>
                  <a:lnTo>
                    <a:pt x="90658" y="17678"/>
                  </a:lnTo>
                  <a:lnTo>
                    <a:pt x="86296" y="10973"/>
                  </a:lnTo>
                  <a:lnTo>
                    <a:pt x="72235" y="1219"/>
                  </a:lnTo>
                  <a:lnTo>
                    <a:pt x="64512" y="0"/>
                  </a:lnTo>
                  <a:lnTo>
                    <a:pt x="49022" y="3252"/>
                  </a:lnTo>
                  <a:lnTo>
                    <a:pt x="29859" y="14795"/>
                  </a:lnTo>
                  <a:lnTo>
                    <a:pt x="13241" y="37409"/>
                  </a:lnTo>
                  <a:lnTo>
                    <a:pt x="1504" y="65991"/>
                  </a:lnTo>
                  <a:lnTo>
                    <a:pt x="0" y="83829"/>
                  </a:lnTo>
                  <a:lnTo>
                    <a:pt x="809" y="92213"/>
                  </a:lnTo>
                  <a:lnTo>
                    <a:pt x="8617" y="106136"/>
                  </a:lnTo>
                  <a:lnTo>
                    <a:pt x="14326" y="112267"/>
                  </a:lnTo>
                  <a:lnTo>
                    <a:pt x="20724" y="115491"/>
                  </a:lnTo>
                  <a:lnTo>
                    <a:pt x="34743" y="116770"/>
                  </a:lnTo>
                  <a:lnTo>
                    <a:pt x="57203" y="108507"/>
                  </a:lnTo>
                  <a:lnTo>
                    <a:pt x="76141" y="95117"/>
                  </a:lnTo>
                  <a:lnTo>
                    <a:pt x="88567" y="76083"/>
                  </a:lnTo>
                  <a:lnTo>
                    <a:pt x="90947" y="74958"/>
                  </a:lnTo>
                  <a:lnTo>
                    <a:pt x="92534" y="77662"/>
                  </a:lnTo>
                  <a:lnTo>
                    <a:pt x="99208" y="102700"/>
                  </a:lnTo>
                  <a:lnTo>
                    <a:pt x="119028" y="1323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29C1468-2BFE-4FA3-826C-303AEC349793}"/>
                </a:ext>
              </a:extLst>
            </p:cNvPr>
            <p:cNvSpPr/>
            <p:nvPr/>
          </p:nvSpPr>
          <p:spPr>
            <a:xfrm>
              <a:off x="1329273" y="3776244"/>
              <a:ext cx="139925" cy="101056"/>
            </a:xfrm>
            <a:custGeom>
              <a:avLst/>
              <a:gdLst/>
              <a:ahLst/>
              <a:cxnLst/>
              <a:rect l="0" t="0" r="0" b="0"/>
              <a:pathLst>
                <a:path w="139925" h="101056">
                  <a:moveTo>
                    <a:pt x="0" y="101055"/>
                  </a:moveTo>
                  <a:lnTo>
                    <a:pt x="7070" y="72616"/>
                  </a:lnTo>
                  <a:lnTo>
                    <a:pt x="14947" y="59337"/>
                  </a:lnTo>
                  <a:lnTo>
                    <a:pt x="26509" y="49980"/>
                  </a:lnTo>
                  <a:lnTo>
                    <a:pt x="84615" y="28698"/>
                  </a:lnTo>
                  <a:lnTo>
                    <a:pt x="115563" y="17313"/>
                  </a:lnTo>
                  <a:lnTo>
                    <a:pt x="13992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31E0A20-CE1B-41C4-9C48-2E4C84463B55}"/>
                </a:ext>
              </a:extLst>
            </p:cNvPr>
            <p:cNvSpPr/>
            <p:nvPr/>
          </p:nvSpPr>
          <p:spPr>
            <a:xfrm>
              <a:off x="1399235" y="3784017"/>
              <a:ext cx="23322" cy="116604"/>
            </a:xfrm>
            <a:custGeom>
              <a:avLst/>
              <a:gdLst/>
              <a:ahLst/>
              <a:cxnLst/>
              <a:rect l="0" t="0" r="0" b="0"/>
              <a:pathLst>
                <a:path w="23322" h="116604">
                  <a:moveTo>
                    <a:pt x="23321" y="0"/>
                  </a:moveTo>
                  <a:lnTo>
                    <a:pt x="15067" y="8253"/>
                  </a:lnTo>
                  <a:lnTo>
                    <a:pt x="13500" y="14140"/>
                  </a:lnTo>
                  <a:lnTo>
                    <a:pt x="9047" y="69021"/>
                  </a:lnTo>
                  <a:lnTo>
                    <a:pt x="0" y="1166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4BF785E-2863-47D2-BB5D-50E2DE145D8F}"/>
              </a:ext>
            </a:extLst>
          </p:cNvPr>
          <p:cNvGrpSpPr/>
          <p:nvPr/>
        </p:nvGrpSpPr>
        <p:grpSpPr>
          <a:xfrm>
            <a:off x="382420" y="4106571"/>
            <a:ext cx="3180300" cy="633591"/>
            <a:chOff x="382420" y="4106571"/>
            <a:chExt cx="3180300" cy="633591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AF18BC0-48C6-435F-9300-331AA9D511C2}"/>
                </a:ext>
              </a:extLst>
            </p:cNvPr>
            <p:cNvSpPr/>
            <p:nvPr/>
          </p:nvSpPr>
          <p:spPr>
            <a:xfrm>
              <a:off x="382420" y="4442206"/>
              <a:ext cx="194814" cy="196900"/>
            </a:xfrm>
            <a:custGeom>
              <a:avLst/>
              <a:gdLst/>
              <a:ahLst/>
              <a:cxnLst/>
              <a:rect l="0" t="0" r="0" b="0"/>
              <a:pathLst>
                <a:path w="194814" h="196900">
                  <a:moveTo>
                    <a:pt x="83992" y="103617"/>
                  </a:moveTo>
                  <a:lnTo>
                    <a:pt x="99741" y="41782"/>
                  </a:lnTo>
                  <a:lnTo>
                    <a:pt x="102265" y="33891"/>
                  </a:lnTo>
                  <a:lnTo>
                    <a:pt x="104811" y="31221"/>
                  </a:lnTo>
                  <a:lnTo>
                    <a:pt x="107372" y="32032"/>
                  </a:lnTo>
                  <a:lnTo>
                    <a:pt x="109943" y="35164"/>
                  </a:lnTo>
                  <a:lnTo>
                    <a:pt x="125454" y="88284"/>
                  </a:lnTo>
                  <a:lnTo>
                    <a:pt x="136680" y="129923"/>
                  </a:lnTo>
                  <a:lnTo>
                    <a:pt x="145124" y="144387"/>
                  </a:lnTo>
                  <a:lnTo>
                    <a:pt x="144613" y="148935"/>
                  </a:lnTo>
                  <a:lnTo>
                    <a:pt x="140816" y="151967"/>
                  </a:lnTo>
                  <a:lnTo>
                    <a:pt x="134831" y="153989"/>
                  </a:lnTo>
                  <a:lnTo>
                    <a:pt x="105773" y="152707"/>
                  </a:lnTo>
                  <a:lnTo>
                    <a:pt x="46883" y="133668"/>
                  </a:lnTo>
                  <a:lnTo>
                    <a:pt x="8139" y="113775"/>
                  </a:lnTo>
                  <a:lnTo>
                    <a:pt x="3193" y="107798"/>
                  </a:lnTo>
                  <a:lnTo>
                    <a:pt x="759" y="101222"/>
                  </a:lnTo>
                  <a:lnTo>
                    <a:pt x="0" y="94247"/>
                  </a:lnTo>
                  <a:lnTo>
                    <a:pt x="6067" y="79587"/>
                  </a:lnTo>
                  <a:lnTo>
                    <a:pt x="17401" y="66161"/>
                  </a:lnTo>
                  <a:lnTo>
                    <a:pt x="45790" y="50505"/>
                  </a:lnTo>
                  <a:lnTo>
                    <a:pt x="108202" y="21470"/>
                  </a:lnTo>
                  <a:lnTo>
                    <a:pt x="171325" y="2606"/>
                  </a:lnTo>
                  <a:lnTo>
                    <a:pt x="181082" y="0"/>
                  </a:lnTo>
                  <a:lnTo>
                    <a:pt x="187586" y="1718"/>
                  </a:lnTo>
                  <a:lnTo>
                    <a:pt x="191922" y="6317"/>
                  </a:lnTo>
                  <a:lnTo>
                    <a:pt x="194813" y="12838"/>
                  </a:lnTo>
                  <a:lnTo>
                    <a:pt x="194149" y="18914"/>
                  </a:lnTo>
                  <a:lnTo>
                    <a:pt x="186501" y="30270"/>
                  </a:lnTo>
                  <a:lnTo>
                    <a:pt x="130386" y="82088"/>
                  </a:lnTo>
                  <a:lnTo>
                    <a:pt x="73637" y="134815"/>
                  </a:lnTo>
                  <a:lnTo>
                    <a:pt x="21803" y="1968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843D8C-D9A0-4D55-A980-D492DF8414C7}"/>
                </a:ext>
              </a:extLst>
            </p:cNvPr>
            <p:cNvSpPr/>
            <p:nvPr/>
          </p:nvSpPr>
          <p:spPr>
            <a:xfrm>
              <a:off x="738485" y="4215330"/>
              <a:ext cx="381452" cy="394150"/>
            </a:xfrm>
            <a:custGeom>
              <a:avLst/>
              <a:gdLst/>
              <a:ahLst/>
              <a:cxnLst/>
              <a:rect l="0" t="0" r="0" b="0"/>
              <a:pathLst>
                <a:path w="381452" h="394150">
                  <a:moveTo>
                    <a:pt x="0" y="221664"/>
                  </a:moveTo>
                  <a:lnTo>
                    <a:pt x="61834" y="205914"/>
                  </a:lnTo>
                  <a:lnTo>
                    <a:pt x="116582" y="181273"/>
                  </a:lnTo>
                  <a:lnTo>
                    <a:pt x="165674" y="140953"/>
                  </a:lnTo>
                  <a:lnTo>
                    <a:pt x="186421" y="117999"/>
                  </a:lnTo>
                  <a:lnTo>
                    <a:pt x="202165" y="84614"/>
                  </a:lnTo>
                  <a:lnTo>
                    <a:pt x="206734" y="49098"/>
                  </a:lnTo>
                  <a:lnTo>
                    <a:pt x="204742" y="30092"/>
                  </a:lnTo>
                  <a:lnTo>
                    <a:pt x="196371" y="15311"/>
                  </a:lnTo>
                  <a:lnTo>
                    <a:pt x="190511" y="8951"/>
                  </a:lnTo>
                  <a:lnTo>
                    <a:pt x="172484" y="1884"/>
                  </a:lnTo>
                  <a:lnTo>
                    <a:pt x="161630" y="0"/>
                  </a:lnTo>
                  <a:lnTo>
                    <a:pt x="144964" y="2512"/>
                  </a:lnTo>
                  <a:lnTo>
                    <a:pt x="125870" y="13639"/>
                  </a:lnTo>
                  <a:lnTo>
                    <a:pt x="115539" y="23834"/>
                  </a:lnTo>
                  <a:lnTo>
                    <a:pt x="108069" y="37002"/>
                  </a:lnTo>
                  <a:lnTo>
                    <a:pt x="103134" y="75490"/>
                  </a:lnTo>
                  <a:lnTo>
                    <a:pt x="109786" y="128837"/>
                  </a:lnTo>
                  <a:lnTo>
                    <a:pt x="119189" y="157307"/>
                  </a:lnTo>
                  <a:lnTo>
                    <a:pt x="135220" y="182154"/>
                  </a:lnTo>
                  <a:lnTo>
                    <a:pt x="186541" y="244959"/>
                  </a:lnTo>
                  <a:lnTo>
                    <a:pt x="226386" y="300478"/>
                  </a:lnTo>
                  <a:lnTo>
                    <a:pt x="235312" y="331292"/>
                  </a:lnTo>
                  <a:lnTo>
                    <a:pt x="233854" y="350714"/>
                  </a:lnTo>
                  <a:lnTo>
                    <a:pt x="227448" y="367119"/>
                  </a:lnTo>
                  <a:lnTo>
                    <a:pt x="218843" y="380168"/>
                  </a:lnTo>
                  <a:lnTo>
                    <a:pt x="204653" y="389423"/>
                  </a:lnTo>
                  <a:lnTo>
                    <a:pt x="196032" y="393100"/>
                  </a:lnTo>
                  <a:lnTo>
                    <a:pt x="163266" y="394149"/>
                  </a:lnTo>
                  <a:lnTo>
                    <a:pt x="134460" y="384863"/>
                  </a:lnTo>
                  <a:lnTo>
                    <a:pt x="127644" y="377968"/>
                  </a:lnTo>
                  <a:lnTo>
                    <a:pt x="117767" y="358790"/>
                  </a:lnTo>
                  <a:lnTo>
                    <a:pt x="117408" y="338175"/>
                  </a:lnTo>
                  <a:lnTo>
                    <a:pt x="126918" y="309448"/>
                  </a:lnTo>
                  <a:lnTo>
                    <a:pt x="145608" y="280654"/>
                  </a:lnTo>
                  <a:lnTo>
                    <a:pt x="164928" y="267837"/>
                  </a:lnTo>
                  <a:lnTo>
                    <a:pt x="216726" y="243660"/>
                  </a:lnTo>
                  <a:lnTo>
                    <a:pt x="270911" y="233650"/>
                  </a:lnTo>
                  <a:lnTo>
                    <a:pt x="325397" y="227689"/>
                  </a:lnTo>
                  <a:lnTo>
                    <a:pt x="336125" y="225680"/>
                  </a:lnTo>
                  <a:lnTo>
                    <a:pt x="338959" y="224341"/>
                  </a:lnTo>
                  <a:lnTo>
                    <a:pt x="336530" y="223449"/>
                  </a:lnTo>
                  <a:lnTo>
                    <a:pt x="312477" y="224496"/>
                  </a:lnTo>
                  <a:lnTo>
                    <a:pt x="291758" y="228968"/>
                  </a:lnTo>
                  <a:lnTo>
                    <a:pt x="273912" y="236715"/>
                  </a:lnTo>
                  <a:lnTo>
                    <a:pt x="268117" y="243789"/>
                  </a:lnTo>
                  <a:lnTo>
                    <a:pt x="261678" y="263167"/>
                  </a:lnTo>
                  <a:lnTo>
                    <a:pt x="263422" y="281568"/>
                  </a:lnTo>
                  <a:lnTo>
                    <a:pt x="269956" y="297520"/>
                  </a:lnTo>
                  <a:lnTo>
                    <a:pt x="278618" y="310368"/>
                  </a:lnTo>
                  <a:lnTo>
                    <a:pt x="301460" y="327313"/>
                  </a:lnTo>
                  <a:lnTo>
                    <a:pt x="325982" y="339148"/>
                  </a:lnTo>
                  <a:lnTo>
                    <a:pt x="357912" y="343998"/>
                  </a:lnTo>
                  <a:lnTo>
                    <a:pt x="366440" y="341223"/>
                  </a:lnTo>
                  <a:lnTo>
                    <a:pt x="372988" y="335919"/>
                  </a:lnTo>
                  <a:lnTo>
                    <a:pt x="378218" y="328928"/>
                  </a:lnTo>
                  <a:lnTo>
                    <a:pt x="380840" y="321676"/>
                  </a:lnTo>
                  <a:lnTo>
                    <a:pt x="381451" y="306709"/>
                  </a:lnTo>
                  <a:lnTo>
                    <a:pt x="372812" y="279587"/>
                  </a:lnTo>
                  <a:lnTo>
                    <a:pt x="359312" y="257924"/>
                  </a:lnTo>
                  <a:lnTo>
                    <a:pt x="347123" y="248432"/>
                  </a:lnTo>
                  <a:lnTo>
                    <a:pt x="318184" y="235300"/>
                  </a:lnTo>
                  <a:lnTo>
                    <a:pt x="307538" y="234346"/>
                  </a:lnTo>
                  <a:lnTo>
                    <a:pt x="295394" y="23721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DB16ED7-3E83-478F-AAF1-57A74386C213}"/>
                </a:ext>
              </a:extLst>
            </p:cNvPr>
            <p:cNvSpPr/>
            <p:nvPr/>
          </p:nvSpPr>
          <p:spPr>
            <a:xfrm>
              <a:off x="1169271" y="4429144"/>
              <a:ext cx="262801" cy="111553"/>
            </a:xfrm>
            <a:custGeom>
              <a:avLst/>
              <a:gdLst/>
              <a:ahLst/>
              <a:cxnLst/>
              <a:rect l="0" t="0" r="0" b="0"/>
              <a:pathLst>
                <a:path w="262801" h="111553">
                  <a:moveTo>
                    <a:pt x="20079" y="23397"/>
                  </a:moveTo>
                  <a:lnTo>
                    <a:pt x="7699" y="31650"/>
                  </a:lnTo>
                  <a:lnTo>
                    <a:pt x="4052" y="37536"/>
                  </a:lnTo>
                  <a:lnTo>
                    <a:pt x="0" y="53289"/>
                  </a:lnTo>
                  <a:lnTo>
                    <a:pt x="1845" y="85709"/>
                  </a:lnTo>
                  <a:lnTo>
                    <a:pt x="7944" y="103202"/>
                  </a:lnTo>
                  <a:lnTo>
                    <a:pt x="11989" y="110286"/>
                  </a:lnTo>
                  <a:lnTo>
                    <a:pt x="14686" y="111552"/>
                  </a:lnTo>
                  <a:lnTo>
                    <a:pt x="16483" y="108943"/>
                  </a:lnTo>
                  <a:lnTo>
                    <a:pt x="19868" y="50992"/>
                  </a:lnTo>
                  <a:lnTo>
                    <a:pt x="28270" y="24663"/>
                  </a:lnTo>
                  <a:lnTo>
                    <a:pt x="34177" y="19922"/>
                  </a:lnTo>
                  <a:lnTo>
                    <a:pt x="49953" y="16957"/>
                  </a:lnTo>
                  <a:lnTo>
                    <a:pt x="57269" y="19967"/>
                  </a:lnTo>
                  <a:lnTo>
                    <a:pt x="70005" y="32525"/>
                  </a:lnTo>
                  <a:lnTo>
                    <a:pt x="82761" y="54892"/>
                  </a:lnTo>
                  <a:lnTo>
                    <a:pt x="87778" y="59077"/>
                  </a:lnTo>
                  <a:lnTo>
                    <a:pt x="93715" y="61003"/>
                  </a:lnTo>
                  <a:lnTo>
                    <a:pt x="100263" y="61423"/>
                  </a:lnTo>
                  <a:lnTo>
                    <a:pt x="105493" y="58249"/>
                  </a:lnTo>
                  <a:lnTo>
                    <a:pt x="113607" y="45508"/>
                  </a:lnTo>
                  <a:lnTo>
                    <a:pt x="116980" y="43320"/>
                  </a:lnTo>
                  <a:lnTo>
                    <a:pt x="120092" y="44452"/>
                  </a:lnTo>
                  <a:lnTo>
                    <a:pt x="150032" y="82236"/>
                  </a:lnTo>
                  <a:lnTo>
                    <a:pt x="167087" y="88415"/>
                  </a:lnTo>
                  <a:lnTo>
                    <a:pt x="187335" y="89434"/>
                  </a:lnTo>
                  <a:lnTo>
                    <a:pt x="233595" y="71429"/>
                  </a:lnTo>
                  <a:lnTo>
                    <a:pt x="246837" y="57124"/>
                  </a:lnTo>
                  <a:lnTo>
                    <a:pt x="262376" y="23917"/>
                  </a:lnTo>
                  <a:lnTo>
                    <a:pt x="262800" y="16833"/>
                  </a:lnTo>
                  <a:lnTo>
                    <a:pt x="258665" y="4357"/>
                  </a:lnTo>
                  <a:lnTo>
                    <a:pt x="253417" y="1202"/>
                  </a:lnTo>
                  <a:lnTo>
                    <a:pt x="238372" y="0"/>
                  </a:lnTo>
                  <a:lnTo>
                    <a:pt x="231251" y="2617"/>
                  </a:lnTo>
                  <a:lnTo>
                    <a:pt x="218732" y="12434"/>
                  </a:lnTo>
                  <a:lnTo>
                    <a:pt x="215566" y="18679"/>
                  </a:lnTo>
                  <a:lnTo>
                    <a:pt x="214352" y="32528"/>
                  </a:lnTo>
                  <a:lnTo>
                    <a:pt x="221298" y="47321"/>
                  </a:lnTo>
                  <a:lnTo>
                    <a:pt x="233022" y="60805"/>
                  </a:lnTo>
                  <a:lnTo>
                    <a:pt x="261058" y="7781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D542698-0AF9-4849-9B7B-98A3849093CB}"/>
                </a:ext>
              </a:extLst>
            </p:cNvPr>
            <p:cNvSpPr/>
            <p:nvPr/>
          </p:nvSpPr>
          <p:spPr>
            <a:xfrm>
              <a:off x="1690026" y="4398300"/>
              <a:ext cx="393280" cy="126093"/>
            </a:xfrm>
            <a:custGeom>
              <a:avLst/>
              <a:gdLst/>
              <a:ahLst/>
              <a:cxnLst/>
              <a:rect l="0" t="0" r="0" b="0"/>
              <a:pathLst>
                <a:path w="393280" h="126093">
                  <a:moveTo>
                    <a:pt x="74565" y="69787"/>
                  </a:moveTo>
                  <a:lnTo>
                    <a:pt x="74565" y="26509"/>
                  </a:lnTo>
                  <a:lnTo>
                    <a:pt x="71973" y="18478"/>
                  </a:lnTo>
                  <a:lnTo>
                    <a:pt x="62185" y="4949"/>
                  </a:lnTo>
                  <a:lnTo>
                    <a:pt x="55947" y="1514"/>
                  </a:lnTo>
                  <a:lnTo>
                    <a:pt x="42106" y="0"/>
                  </a:lnTo>
                  <a:lnTo>
                    <a:pt x="29620" y="4510"/>
                  </a:lnTo>
                  <a:lnTo>
                    <a:pt x="23872" y="8131"/>
                  </a:lnTo>
                  <a:lnTo>
                    <a:pt x="7529" y="37987"/>
                  </a:lnTo>
                  <a:lnTo>
                    <a:pt x="0" y="71402"/>
                  </a:lnTo>
                  <a:lnTo>
                    <a:pt x="5148" y="90370"/>
                  </a:lnTo>
                  <a:lnTo>
                    <a:pt x="16074" y="105711"/>
                  </a:lnTo>
                  <a:lnTo>
                    <a:pt x="29567" y="115408"/>
                  </a:lnTo>
                  <a:lnTo>
                    <a:pt x="44201" y="117990"/>
                  </a:lnTo>
                  <a:lnTo>
                    <a:pt x="59342" y="115395"/>
                  </a:lnTo>
                  <a:lnTo>
                    <a:pt x="74709" y="108484"/>
                  </a:lnTo>
                  <a:lnTo>
                    <a:pt x="85569" y="97350"/>
                  </a:lnTo>
                  <a:lnTo>
                    <a:pt x="92412" y="82901"/>
                  </a:lnTo>
                  <a:lnTo>
                    <a:pt x="95452" y="64963"/>
                  </a:lnTo>
                  <a:lnTo>
                    <a:pt x="92198" y="47778"/>
                  </a:lnTo>
                  <a:lnTo>
                    <a:pt x="88911" y="39567"/>
                  </a:lnTo>
                  <a:lnTo>
                    <a:pt x="84993" y="35821"/>
                  </a:lnTo>
                  <a:lnTo>
                    <a:pt x="80653" y="35051"/>
                  </a:lnTo>
                  <a:lnTo>
                    <a:pt x="76032" y="36265"/>
                  </a:lnTo>
                  <a:lnTo>
                    <a:pt x="73816" y="40530"/>
                  </a:lnTo>
                  <a:lnTo>
                    <a:pt x="73656" y="54481"/>
                  </a:lnTo>
                  <a:lnTo>
                    <a:pt x="81455" y="86246"/>
                  </a:lnTo>
                  <a:lnTo>
                    <a:pt x="89431" y="105030"/>
                  </a:lnTo>
                  <a:lnTo>
                    <a:pt x="101038" y="117984"/>
                  </a:lnTo>
                  <a:lnTo>
                    <a:pt x="107761" y="122648"/>
                  </a:lnTo>
                  <a:lnTo>
                    <a:pt x="124443" y="125527"/>
                  </a:lnTo>
                  <a:lnTo>
                    <a:pt x="133729" y="125085"/>
                  </a:lnTo>
                  <a:lnTo>
                    <a:pt x="148653" y="117685"/>
                  </a:lnTo>
                  <a:lnTo>
                    <a:pt x="155051" y="112084"/>
                  </a:lnTo>
                  <a:lnTo>
                    <a:pt x="162160" y="94344"/>
                  </a:lnTo>
                  <a:lnTo>
                    <a:pt x="164456" y="73792"/>
                  </a:lnTo>
                  <a:lnTo>
                    <a:pt x="162597" y="56020"/>
                  </a:lnTo>
                  <a:lnTo>
                    <a:pt x="160028" y="51972"/>
                  </a:lnTo>
                  <a:lnTo>
                    <a:pt x="156588" y="51001"/>
                  </a:lnTo>
                  <a:lnTo>
                    <a:pt x="152568" y="52081"/>
                  </a:lnTo>
                  <a:lnTo>
                    <a:pt x="149887" y="56256"/>
                  </a:lnTo>
                  <a:lnTo>
                    <a:pt x="146909" y="70107"/>
                  </a:lnTo>
                  <a:lnTo>
                    <a:pt x="151203" y="106287"/>
                  </a:lnTo>
                  <a:lnTo>
                    <a:pt x="155555" y="123150"/>
                  </a:lnTo>
                  <a:lnTo>
                    <a:pt x="157925" y="126092"/>
                  </a:lnTo>
                  <a:lnTo>
                    <a:pt x="160369" y="125462"/>
                  </a:lnTo>
                  <a:lnTo>
                    <a:pt x="162861" y="122451"/>
                  </a:lnTo>
                  <a:lnTo>
                    <a:pt x="187020" y="63744"/>
                  </a:lnTo>
                  <a:lnTo>
                    <a:pt x="202703" y="35847"/>
                  </a:lnTo>
                  <a:lnTo>
                    <a:pt x="216160" y="25048"/>
                  </a:lnTo>
                  <a:lnTo>
                    <a:pt x="221649" y="24414"/>
                  </a:lnTo>
                  <a:lnTo>
                    <a:pt x="226172" y="26583"/>
                  </a:lnTo>
                  <a:lnTo>
                    <a:pt x="230051" y="30620"/>
                  </a:lnTo>
                  <a:lnTo>
                    <a:pt x="234361" y="44318"/>
                  </a:lnTo>
                  <a:lnTo>
                    <a:pt x="237506" y="101375"/>
                  </a:lnTo>
                  <a:lnTo>
                    <a:pt x="238538" y="115785"/>
                  </a:lnTo>
                  <a:lnTo>
                    <a:pt x="240022" y="115999"/>
                  </a:lnTo>
                  <a:lnTo>
                    <a:pt x="243975" y="109328"/>
                  </a:lnTo>
                  <a:lnTo>
                    <a:pt x="263759" y="47270"/>
                  </a:lnTo>
                  <a:lnTo>
                    <a:pt x="275632" y="27511"/>
                  </a:lnTo>
                  <a:lnTo>
                    <a:pt x="279435" y="26056"/>
                  </a:lnTo>
                  <a:lnTo>
                    <a:pt x="282834" y="27677"/>
                  </a:lnTo>
                  <a:lnTo>
                    <a:pt x="319239" y="76313"/>
                  </a:lnTo>
                  <a:lnTo>
                    <a:pt x="332733" y="85068"/>
                  </a:lnTo>
                  <a:lnTo>
                    <a:pt x="349671" y="87232"/>
                  </a:lnTo>
                  <a:lnTo>
                    <a:pt x="366988" y="84450"/>
                  </a:lnTo>
                  <a:lnTo>
                    <a:pt x="380443" y="77455"/>
                  </a:lnTo>
                  <a:lnTo>
                    <a:pt x="384722" y="71445"/>
                  </a:lnTo>
                  <a:lnTo>
                    <a:pt x="389476" y="55553"/>
                  </a:lnTo>
                  <a:lnTo>
                    <a:pt x="386983" y="39277"/>
                  </a:lnTo>
                  <a:lnTo>
                    <a:pt x="383899" y="31309"/>
                  </a:lnTo>
                  <a:lnTo>
                    <a:pt x="380116" y="27724"/>
                  </a:lnTo>
                  <a:lnTo>
                    <a:pt x="375867" y="27062"/>
                  </a:lnTo>
                  <a:lnTo>
                    <a:pt x="371306" y="28348"/>
                  </a:lnTo>
                  <a:lnTo>
                    <a:pt x="369130" y="31796"/>
                  </a:lnTo>
                  <a:lnTo>
                    <a:pt x="369014" y="42537"/>
                  </a:lnTo>
                  <a:lnTo>
                    <a:pt x="393279" y="931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E7A79DE-2C4D-4E2E-A2EE-918A2D59A2AD}"/>
                </a:ext>
              </a:extLst>
            </p:cNvPr>
            <p:cNvSpPr/>
            <p:nvPr/>
          </p:nvSpPr>
          <p:spPr>
            <a:xfrm>
              <a:off x="2034916" y="4312617"/>
              <a:ext cx="17296" cy="54416"/>
            </a:xfrm>
            <a:custGeom>
              <a:avLst/>
              <a:gdLst/>
              <a:ahLst/>
              <a:cxnLst/>
              <a:rect l="0" t="0" r="0" b="0"/>
              <a:pathLst>
                <a:path w="17296" h="54416">
                  <a:moveTo>
                    <a:pt x="17295" y="54415"/>
                  </a:moveTo>
                  <a:lnTo>
                    <a:pt x="421" y="16365"/>
                  </a:lnTo>
                  <a:lnTo>
                    <a:pt x="0" y="11773"/>
                  </a:lnTo>
                  <a:lnTo>
                    <a:pt x="174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36E8A69-D6DE-4EA3-9601-7610BD147DC0}"/>
                </a:ext>
              </a:extLst>
            </p:cNvPr>
            <p:cNvSpPr/>
            <p:nvPr/>
          </p:nvSpPr>
          <p:spPr>
            <a:xfrm>
              <a:off x="2142447" y="4359258"/>
              <a:ext cx="260589" cy="99166"/>
            </a:xfrm>
            <a:custGeom>
              <a:avLst/>
              <a:gdLst/>
              <a:ahLst/>
              <a:cxnLst/>
              <a:rect l="0" t="0" r="0" b="0"/>
              <a:pathLst>
                <a:path w="260589" h="99166">
                  <a:moveTo>
                    <a:pt x="10820" y="0"/>
                  </a:moveTo>
                  <a:lnTo>
                    <a:pt x="0" y="36586"/>
                  </a:lnTo>
                  <a:lnTo>
                    <a:pt x="800" y="65639"/>
                  </a:lnTo>
                  <a:lnTo>
                    <a:pt x="2413" y="68807"/>
                  </a:lnTo>
                  <a:lnTo>
                    <a:pt x="4351" y="67464"/>
                  </a:lnTo>
                  <a:lnTo>
                    <a:pt x="17902" y="38379"/>
                  </a:lnTo>
                  <a:lnTo>
                    <a:pt x="29514" y="26846"/>
                  </a:lnTo>
                  <a:lnTo>
                    <a:pt x="35375" y="24807"/>
                  </a:lnTo>
                  <a:lnTo>
                    <a:pt x="41010" y="25175"/>
                  </a:lnTo>
                  <a:lnTo>
                    <a:pt x="46494" y="27148"/>
                  </a:lnTo>
                  <a:lnTo>
                    <a:pt x="57193" y="36250"/>
                  </a:lnTo>
                  <a:lnTo>
                    <a:pt x="90835" y="79734"/>
                  </a:lnTo>
                  <a:lnTo>
                    <a:pt x="97849" y="84250"/>
                  </a:lnTo>
                  <a:lnTo>
                    <a:pt x="114855" y="86965"/>
                  </a:lnTo>
                  <a:lnTo>
                    <a:pt x="124226" y="86480"/>
                  </a:lnTo>
                  <a:lnTo>
                    <a:pt x="131338" y="82701"/>
                  </a:lnTo>
                  <a:lnTo>
                    <a:pt x="141543" y="69290"/>
                  </a:lnTo>
                  <a:lnTo>
                    <a:pt x="146337" y="66923"/>
                  </a:lnTo>
                  <a:lnTo>
                    <a:pt x="151261" y="67936"/>
                  </a:lnTo>
                  <a:lnTo>
                    <a:pt x="186490" y="91484"/>
                  </a:lnTo>
                  <a:lnTo>
                    <a:pt x="214310" y="98220"/>
                  </a:lnTo>
                  <a:lnTo>
                    <a:pt x="224216" y="99165"/>
                  </a:lnTo>
                  <a:lnTo>
                    <a:pt x="239828" y="95609"/>
                  </a:lnTo>
                  <a:lnTo>
                    <a:pt x="246410" y="92242"/>
                  </a:lnTo>
                  <a:lnTo>
                    <a:pt x="256026" y="81592"/>
                  </a:lnTo>
                  <a:lnTo>
                    <a:pt x="259799" y="75124"/>
                  </a:lnTo>
                  <a:lnTo>
                    <a:pt x="260588" y="67357"/>
                  </a:lnTo>
                  <a:lnTo>
                    <a:pt x="256857" y="49514"/>
                  </a:lnTo>
                  <a:lnTo>
                    <a:pt x="244834" y="34674"/>
                  </a:lnTo>
                  <a:lnTo>
                    <a:pt x="236791" y="28299"/>
                  </a:lnTo>
                  <a:lnTo>
                    <a:pt x="218641" y="23518"/>
                  </a:lnTo>
                  <a:lnTo>
                    <a:pt x="189611" y="233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7DE65C8-409D-4B2D-A469-247DD9ABE5C1}"/>
                </a:ext>
              </a:extLst>
            </p:cNvPr>
            <p:cNvSpPr/>
            <p:nvPr/>
          </p:nvSpPr>
          <p:spPr>
            <a:xfrm>
              <a:off x="2619651" y="4296726"/>
              <a:ext cx="186593" cy="140221"/>
            </a:xfrm>
            <a:custGeom>
              <a:avLst/>
              <a:gdLst/>
              <a:ahLst/>
              <a:cxnLst/>
              <a:rect l="0" t="0" r="0" b="0"/>
              <a:pathLst>
                <a:path w="186593" h="140221">
                  <a:moveTo>
                    <a:pt x="77763" y="85853"/>
                  </a:moveTo>
                  <a:lnTo>
                    <a:pt x="99403" y="60086"/>
                  </a:lnTo>
                  <a:lnTo>
                    <a:pt x="104655" y="43594"/>
                  </a:lnTo>
                  <a:lnTo>
                    <a:pt x="106056" y="34360"/>
                  </a:lnTo>
                  <a:lnTo>
                    <a:pt x="103005" y="19493"/>
                  </a:lnTo>
                  <a:lnTo>
                    <a:pt x="99774" y="13110"/>
                  </a:lnTo>
                  <a:lnTo>
                    <a:pt x="86969" y="3714"/>
                  </a:lnTo>
                  <a:lnTo>
                    <a:pt x="78718" y="0"/>
                  </a:lnTo>
                  <a:lnTo>
                    <a:pt x="60337" y="479"/>
                  </a:lnTo>
                  <a:lnTo>
                    <a:pt x="50599" y="3025"/>
                  </a:lnTo>
                  <a:lnTo>
                    <a:pt x="32868" y="15067"/>
                  </a:lnTo>
                  <a:lnTo>
                    <a:pt x="17215" y="32800"/>
                  </a:lnTo>
                  <a:lnTo>
                    <a:pt x="4500" y="55076"/>
                  </a:lnTo>
                  <a:lnTo>
                    <a:pt x="0" y="77068"/>
                  </a:lnTo>
                  <a:lnTo>
                    <a:pt x="9" y="87770"/>
                  </a:lnTo>
                  <a:lnTo>
                    <a:pt x="6929" y="106570"/>
                  </a:lnTo>
                  <a:lnTo>
                    <a:pt x="12402" y="115211"/>
                  </a:lnTo>
                  <a:lnTo>
                    <a:pt x="30000" y="129419"/>
                  </a:lnTo>
                  <a:lnTo>
                    <a:pt x="40739" y="135626"/>
                  </a:lnTo>
                  <a:lnTo>
                    <a:pt x="61884" y="140220"/>
                  </a:lnTo>
                  <a:lnTo>
                    <a:pt x="81934" y="138519"/>
                  </a:lnTo>
                  <a:lnTo>
                    <a:pt x="99482" y="132005"/>
                  </a:lnTo>
                  <a:lnTo>
                    <a:pt x="111312" y="118745"/>
                  </a:lnTo>
                  <a:lnTo>
                    <a:pt x="118586" y="101335"/>
                  </a:lnTo>
                  <a:lnTo>
                    <a:pt x="124757" y="47615"/>
                  </a:lnTo>
                  <a:lnTo>
                    <a:pt x="126367" y="47406"/>
                  </a:lnTo>
                  <a:lnTo>
                    <a:pt x="128304" y="49857"/>
                  </a:lnTo>
                  <a:lnTo>
                    <a:pt x="144730" y="85634"/>
                  </a:lnTo>
                  <a:lnTo>
                    <a:pt x="186592" y="1247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91BACB6-3761-4DD0-84FB-542DE6B9BB4A}"/>
                </a:ext>
              </a:extLst>
            </p:cNvPr>
            <p:cNvSpPr/>
            <p:nvPr/>
          </p:nvSpPr>
          <p:spPr>
            <a:xfrm>
              <a:off x="2855932" y="4304363"/>
              <a:ext cx="191292" cy="130045"/>
            </a:xfrm>
            <a:custGeom>
              <a:avLst/>
              <a:gdLst/>
              <a:ahLst/>
              <a:cxnLst/>
              <a:rect l="0" t="0" r="0" b="0"/>
              <a:pathLst>
                <a:path w="191292" h="130045">
                  <a:moveTo>
                    <a:pt x="59141" y="8254"/>
                  </a:moveTo>
                  <a:lnTo>
                    <a:pt x="50887" y="0"/>
                  </a:lnTo>
                  <a:lnTo>
                    <a:pt x="46728" y="160"/>
                  </a:lnTo>
                  <a:lnTo>
                    <a:pt x="32622" y="11902"/>
                  </a:lnTo>
                  <a:lnTo>
                    <a:pt x="17502" y="29297"/>
                  </a:lnTo>
                  <a:lnTo>
                    <a:pt x="3809" y="59786"/>
                  </a:lnTo>
                  <a:lnTo>
                    <a:pt x="0" y="80677"/>
                  </a:lnTo>
                  <a:lnTo>
                    <a:pt x="5217" y="99175"/>
                  </a:lnTo>
                  <a:lnTo>
                    <a:pt x="10235" y="107736"/>
                  </a:lnTo>
                  <a:lnTo>
                    <a:pt x="27328" y="119550"/>
                  </a:lnTo>
                  <a:lnTo>
                    <a:pt x="49320" y="126817"/>
                  </a:lnTo>
                  <a:lnTo>
                    <a:pt x="84254" y="130044"/>
                  </a:lnTo>
                  <a:lnTo>
                    <a:pt x="112647" y="125050"/>
                  </a:lnTo>
                  <a:lnTo>
                    <a:pt x="140829" y="113014"/>
                  </a:lnTo>
                  <a:lnTo>
                    <a:pt x="154756" y="103470"/>
                  </a:lnTo>
                  <a:lnTo>
                    <a:pt x="164400" y="91167"/>
                  </a:lnTo>
                  <a:lnTo>
                    <a:pt x="168181" y="84259"/>
                  </a:lnTo>
                  <a:lnTo>
                    <a:pt x="170079" y="67370"/>
                  </a:lnTo>
                  <a:lnTo>
                    <a:pt x="169376" y="58029"/>
                  </a:lnTo>
                  <a:lnTo>
                    <a:pt x="167180" y="53530"/>
                  </a:lnTo>
                  <a:lnTo>
                    <a:pt x="163988" y="52257"/>
                  </a:lnTo>
                  <a:lnTo>
                    <a:pt x="160133" y="53136"/>
                  </a:lnTo>
                  <a:lnTo>
                    <a:pt x="157563" y="58041"/>
                  </a:lnTo>
                  <a:lnTo>
                    <a:pt x="154708" y="75007"/>
                  </a:lnTo>
                  <a:lnTo>
                    <a:pt x="156538" y="82986"/>
                  </a:lnTo>
                  <a:lnTo>
                    <a:pt x="165480" y="96459"/>
                  </a:lnTo>
                  <a:lnTo>
                    <a:pt x="170629" y="99879"/>
                  </a:lnTo>
                  <a:lnTo>
                    <a:pt x="175789" y="101295"/>
                  </a:lnTo>
                  <a:lnTo>
                    <a:pt x="191291" y="1015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F65ED3D-A67E-4BC3-B13F-4785C836955B}"/>
                </a:ext>
              </a:extLst>
            </p:cNvPr>
            <p:cNvSpPr/>
            <p:nvPr/>
          </p:nvSpPr>
          <p:spPr>
            <a:xfrm>
              <a:off x="3031676" y="4219335"/>
              <a:ext cx="15548" cy="31095"/>
            </a:xfrm>
            <a:custGeom>
              <a:avLst/>
              <a:gdLst/>
              <a:ahLst/>
              <a:cxnLst/>
              <a:rect l="0" t="0" r="0" b="0"/>
              <a:pathLst>
                <a:path w="15548" h="31095">
                  <a:moveTo>
                    <a:pt x="15547" y="31094"/>
                  </a:moveTo>
                  <a:lnTo>
                    <a:pt x="3241" y="263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A7DAB1A-74DC-45AB-B7D4-4567E106DC6B}"/>
                </a:ext>
              </a:extLst>
            </p:cNvPr>
            <p:cNvSpPr/>
            <p:nvPr/>
          </p:nvSpPr>
          <p:spPr>
            <a:xfrm>
              <a:off x="3132715" y="4106571"/>
              <a:ext cx="430005" cy="423705"/>
            </a:xfrm>
            <a:custGeom>
              <a:avLst/>
              <a:gdLst/>
              <a:ahLst/>
              <a:cxnLst/>
              <a:rect l="0" t="0" r="0" b="0"/>
              <a:pathLst>
                <a:path w="430005" h="423705">
                  <a:moveTo>
                    <a:pt x="108846" y="252687"/>
                  </a:moveTo>
                  <a:lnTo>
                    <a:pt x="100592" y="244434"/>
                  </a:lnTo>
                  <a:lnTo>
                    <a:pt x="87328" y="240381"/>
                  </a:lnTo>
                  <a:lnTo>
                    <a:pt x="78953" y="239301"/>
                  </a:lnTo>
                  <a:lnTo>
                    <a:pt x="50660" y="246033"/>
                  </a:lnTo>
                  <a:lnTo>
                    <a:pt x="24523" y="258969"/>
                  </a:lnTo>
                  <a:lnTo>
                    <a:pt x="4495" y="277869"/>
                  </a:lnTo>
                  <a:lnTo>
                    <a:pt x="1275" y="285022"/>
                  </a:lnTo>
                  <a:lnTo>
                    <a:pt x="0" y="299880"/>
                  </a:lnTo>
                  <a:lnTo>
                    <a:pt x="4616" y="312817"/>
                  </a:lnTo>
                  <a:lnTo>
                    <a:pt x="8265" y="318686"/>
                  </a:lnTo>
                  <a:lnTo>
                    <a:pt x="21533" y="327509"/>
                  </a:lnTo>
                  <a:lnTo>
                    <a:pt x="62328" y="340212"/>
                  </a:lnTo>
                  <a:lnTo>
                    <a:pt x="91032" y="340137"/>
                  </a:lnTo>
                  <a:lnTo>
                    <a:pt x="105535" y="332149"/>
                  </a:lnTo>
                  <a:lnTo>
                    <a:pt x="111821" y="326391"/>
                  </a:lnTo>
                  <a:lnTo>
                    <a:pt x="115148" y="318234"/>
                  </a:lnTo>
                  <a:lnTo>
                    <a:pt x="115704" y="284393"/>
                  </a:lnTo>
                  <a:lnTo>
                    <a:pt x="110457" y="224273"/>
                  </a:lnTo>
                  <a:lnTo>
                    <a:pt x="105037" y="170299"/>
                  </a:lnTo>
                  <a:lnTo>
                    <a:pt x="101594" y="107362"/>
                  </a:lnTo>
                  <a:lnTo>
                    <a:pt x="102005" y="49000"/>
                  </a:lnTo>
                  <a:lnTo>
                    <a:pt x="111901" y="624"/>
                  </a:lnTo>
                  <a:lnTo>
                    <a:pt x="113474" y="0"/>
                  </a:lnTo>
                  <a:lnTo>
                    <a:pt x="116343" y="55982"/>
                  </a:lnTo>
                  <a:lnTo>
                    <a:pt x="112456" y="111737"/>
                  </a:lnTo>
                  <a:lnTo>
                    <a:pt x="111625" y="175158"/>
                  </a:lnTo>
                  <a:lnTo>
                    <a:pt x="116825" y="234416"/>
                  </a:lnTo>
                  <a:lnTo>
                    <a:pt x="127352" y="288808"/>
                  </a:lnTo>
                  <a:lnTo>
                    <a:pt x="143628" y="321243"/>
                  </a:lnTo>
                  <a:lnTo>
                    <a:pt x="168587" y="350626"/>
                  </a:lnTo>
                  <a:lnTo>
                    <a:pt x="196413" y="362416"/>
                  </a:lnTo>
                  <a:lnTo>
                    <a:pt x="232009" y="363126"/>
                  </a:lnTo>
                  <a:lnTo>
                    <a:pt x="265780" y="349614"/>
                  </a:lnTo>
                  <a:lnTo>
                    <a:pt x="307358" y="310866"/>
                  </a:lnTo>
                  <a:lnTo>
                    <a:pt x="328033" y="282990"/>
                  </a:lnTo>
                  <a:lnTo>
                    <a:pt x="337514" y="259362"/>
                  </a:lnTo>
                  <a:lnTo>
                    <a:pt x="339844" y="231728"/>
                  </a:lnTo>
                  <a:lnTo>
                    <a:pt x="337327" y="214869"/>
                  </a:lnTo>
                  <a:lnTo>
                    <a:pt x="334583" y="211064"/>
                  </a:lnTo>
                  <a:lnTo>
                    <a:pt x="331027" y="210255"/>
                  </a:lnTo>
                  <a:lnTo>
                    <a:pt x="326928" y="211444"/>
                  </a:lnTo>
                  <a:lnTo>
                    <a:pt x="325060" y="214826"/>
                  </a:lnTo>
                  <a:lnTo>
                    <a:pt x="325287" y="225496"/>
                  </a:lnTo>
                  <a:lnTo>
                    <a:pt x="334397" y="246070"/>
                  </a:lnTo>
                  <a:lnTo>
                    <a:pt x="388900" y="308056"/>
                  </a:lnTo>
                  <a:lnTo>
                    <a:pt x="425118" y="355419"/>
                  </a:lnTo>
                  <a:lnTo>
                    <a:pt x="428523" y="362634"/>
                  </a:lnTo>
                  <a:lnTo>
                    <a:pt x="430004" y="379863"/>
                  </a:lnTo>
                  <a:lnTo>
                    <a:pt x="426919" y="397310"/>
                  </a:lnTo>
                  <a:lnTo>
                    <a:pt x="412014" y="42370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464CBEB-D488-4B4C-A331-BD1312EBA953}"/>
                </a:ext>
              </a:extLst>
            </p:cNvPr>
            <p:cNvSpPr/>
            <p:nvPr/>
          </p:nvSpPr>
          <p:spPr>
            <a:xfrm>
              <a:off x="777353" y="4635436"/>
              <a:ext cx="591798" cy="104726"/>
            </a:xfrm>
            <a:custGeom>
              <a:avLst/>
              <a:gdLst/>
              <a:ahLst/>
              <a:cxnLst/>
              <a:rect l="0" t="0" r="0" b="0"/>
              <a:pathLst>
                <a:path w="591798" h="104726">
                  <a:moveTo>
                    <a:pt x="0" y="73631"/>
                  </a:moveTo>
                  <a:lnTo>
                    <a:pt x="12380" y="65377"/>
                  </a:lnTo>
                  <a:lnTo>
                    <a:pt x="68009" y="56740"/>
                  </a:lnTo>
                  <a:lnTo>
                    <a:pt x="119288" y="51580"/>
                  </a:lnTo>
                  <a:lnTo>
                    <a:pt x="181049" y="44355"/>
                  </a:lnTo>
                  <a:lnTo>
                    <a:pt x="238865" y="37125"/>
                  </a:lnTo>
                  <a:lnTo>
                    <a:pt x="282362" y="32070"/>
                  </a:lnTo>
                  <a:lnTo>
                    <a:pt x="327606" y="26945"/>
                  </a:lnTo>
                  <a:lnTo>
                    <a:pt x="372762" y="21787"/>
                  </a:lnTo>
                  <a:lnTo>
                    <a:pt x="415864" y="16616"/>
                  </a:lnTo>
                  <a:lnTo>
                    <a:pt x="478978" y="12975"/>
                  </a:lnTo>
                  <a:lnTo>
                    <a:pt x="537313" y="7770"/>
                  </a:lnTo>
                  <a:lnTo>
                    <a:pt x="591006" y="0"/>
                  </a:lnTo>
                  <a:lnTo>
                    <a:pt x="591797" y="360"/>
                  </a:lnTo>
                  <a:lnTo>
                    <a:pt x="539001" y="10303"/>
                  </a:lnTo>
                  <a:lnTo>
                    <a:pt x="477267" y="22141"/>
                  </a:lnTo>
                  <a:lnTo>
                    <a:pt x="429489" y="28577"/>
                  </a:lnTo>
                  <a:lnTo>
                    <a:pt x="377161" y="34317"/>
                  </a:lnTo>
                  <a:lnTo>
                    <a:pt x="323097" y="40611"/>
                  </a:lnTo>
                  <a:lnTo>
                    <a:pt x="270278" y="49166"/>
                  </a:lnTo>
                  <a:lnTo>
                    <a:pt x="220316" y="56423"/>
                  </a:lnTo>
                  <a:lnTo>
                    <a:pt x="173062" y="63392"/>
                  </a:lnTo>
                  <a:lnTo>
                    <a:pt x="129028" y="72248"/>
                  </a:lnTo>
                  <a:lnTo>
                    <a:pt x="73643" y="78691"/>
                  </a:lnTo>
                  <a:lnTo>
                    <a:pt x="32665" y="84727"/>
                  </a:lnTo>
                  <a:lnTo>
                    <a:pt x="31277" y="85347"/>
                  </a:lnTo>
                  <a:lnTo>
                    <a:pt x="92389" y="77967"/>
                  </a:lnTo>
                  <a:lnTo>
                    <a:pt x="147912" y="70789"/>
                  </a:lnTo>
                  <a:lnTo>
                    <a:pt x="192418" y="63442"/>
                  </a:lnTo>
                  <a:lnTo>
                    <a:pt x="240126" y="55283"/>
                  </a:lnTo>
                  <a:lnTo>
                    <a:pt x="287241" y="48778"/>
                  </a:lnTo>
                  <a:lnTo>
                    <a:pt x="319325" y="44970"/>
                  </a:lnTo>
                  <a:lnTo>
                    <a:pt x="357126" y="40704"/>
                  </a:lnTo>
                  <a:lnTo>
                    <a:pt x="398737" y="36132"/>
                  </a:lnTo>
                  <a:lnTo>
                    <a:pt x="461094" y="28749"/>
                  </a:lnTo>
                  <a:lnTo>
                    <a:pt x="508098" y="23453"/>
                  </a:lnTo>
                  <a:lnTo>
                    <a:pt x="561105" y="19608"/>
                  </a:lnTo>
                  <a:lnTo>
                    <a:pt x="584505" y="15647"/>
                  </a:lnTo>
                  <a:lnTo>
                    <a:pt x="586599" y="15973"/>
                  </a:lnTo>
                  <a:lnTo>
                    <a:pt x="564787" y="23821"/>
                  </a:lnTo>
                  <a:lnTo>
                    <a:pt x="506381" y="34649"/>
                  </a:lnTo>
                  <a:lnTo>
                    <a:pt x="446584" y="42503"/>
                  </a:lnTo>
                  <a:lnTo>
                    <a:pt x="401457" y="47704"/>
                  </a:lnTo>
                  <a:lnTo>
                    <a:pt x="352610" y="52894"/>
                  </a:lnTo>
                  <a:lnTo>
                    <a:pt x="304412" y="60384"/>
                  </a:lnTo>
                  <a:lnTo>
                    <a:pt x="257943" y="68607"/>
                  </a:lnTo>
                  <a:lnTo>
                    <a:pt x="214258" y="75141"/>
                  </a:lnTo>
                  <a:lnTo>
                    <a:pt x="154942" y="83676"/>
                  </a:lnTo>
                  <a:lnTo>
                    <a:pt x="94873" y="94297"/>
                  </a:lnTo>
                  <a:lnTo>
                    <a:pt x="46641" y="10472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55F2EC1-50F5-4131-A08D-C752F68C842E}"/>
              </a:ext>
            </a:extLst>
          </p:cNvPr>
          <p:cNvGrpSpPr/>
          <p:nvPr/>
        </p:nvGrpSpPr>
        <p:grpSpPr>
          <a:xfrm>
            <a:off x="386788" y="4603405"/>
            <a:ext cx="1906158" cy="907643"/>
            <a:chOff x="386788" y="4603405"/>
            <a:chExt cx="1906158" cy="907643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0827D-9E89-49C4-8DD1-872093F2786A}"/>
                </a:ext>
              </a:extLst>
            </p:cNvPr>
            <p:cNvSpPr/>
            <p:nvPr/>
          </p:nvSpPr>
          <p:spPr>
            <a:xfrm>
              <a:off x="386788" y="5052538"/>
              <a:ext cx="109415" cy="208450"/>
            </a:xfrm>
            <a:custGeom>
              <a:avLst/>
              <a:gdLst/>
              <a:ahLst/>
              <a:cxnLst/>
              <a:rect l="0" t="0" r="0" b="0"/>
              <a:pathLst>
                <a:path w="109415" h="208450">
                  <a:moveTo>
                    <a:pt x="56303" y="154035"/>
                  </a:moveTo>
                  <a:lnTo>
                    <a:pt x="48050" y="162288"/>
                  </a:lnTo>
                  <a:lnTo>
                    <a:pt x="43891" y="162991"/>
                  </a:lnTo>
                  <a:lnTo>
                    <a:pt x="39391" y="161733"/>
                  </a:lnTo>
                  <a:lnTo>
                    <a:pt x="34664" y="159167"/>
                  </a:lnTo>
                  <a:lnTo>
                    <a:pt x="31512" y="154001"/>
                  </a:lnTo>
                  <a:lnTo>
                    <a:pt x="27077" y="129360"/>
                  </a:lnTo>
                  <a:lnTo>
                    <a:pt x="27881" y="87389"/>
                  </a:lnTo>
                  <a:lnTo>
                    <a:pt x="32535" y="29267"/>
                  </a:lnTo>
                  <a:lnTo>
                    <a:pt x="33647" y="14801"/>
                  </a:lnTo>
                  <a:lnTo>
                    <a:pt x="35153" y="14571"/>
                  </a:lnTo>
                  <a:lnTo>
                    <a:pt x="39130" y="21225"/>
                  </a:lnTo>
                  <a:lnTo>
                    <a:pt x="51023" y="44307"/>
                  </a:lnTo>
                  <a:lnTo>
                    <a:pt x="69752" y="65757"/>
                  </a:lnTo>
                  <a:lnTo>
                    <a:pt x="89079" y="77302"/>
                  </a:lnTo>
                  <a:lnTo>
                    <a:pt x="91109" y="77832"/>
                  </a:lnTo>
                  <a:lnTo>
                    <a:pt x="86456" y="73813"/>
                  </a:lnTo>
                  <a:lnTo>
                    <a:pt x="46699" y="54613"/>
                  </a:lnTo>
                  <a:lnTo>
                    <a:pt x="6709" y="38810"/>
                  </a:lnTo>
                  <a:lnTo>
                    <a:pt x="1647" y="33168"/>
                  </a:lnTo>
                  <a:lnTo>
                    <a:pt x="0" y="26816"/>
                  </a:lnTo>
                  <a:lnTo>
                    <a:pt x="630" y="19990"/>
                  </a:lnTo>
                  <a:lnTo>
                    <a:pt x="5368" y="15439"/>
                  </a:lnTo>
                  <a:lnTo>
                    <a:pt x="56562" y="1795"/>
                  </a:lnTo>
                  <a:lnTo>
                    <a:pt x="75708" y="0"/>
                  </a:lnTo>
                  <a:lnTo>
                    <a:pt x="93431" y="3809"/>
                  </a:lnTo>
                  <a:lnTo>
                    <a:pt x="101784" y="7243"/>
                  </a:lnTo>
                  <a:lnTo>
                    <a:pt x="106489" y="12123"/>
                  </a:lnTo>
                  <a:lnTo>
                    <a:pt x="108763" y="17968"/>
                  </a:lnTo>
                  <a:lnTo>
                    <a:pt x="109414" y="24456"/>
                  </a:lnTo>
                  <a:lnTo>
                    <a:pt x="100925" y="43181"/>
                  </a:lnTo>
                  <a:lnTo>
                    <a:pt x="62279" y="98760"/>
                  </a:lnTo>
                  <a:lnTo>
                    <a:pt x="32042" y="138375"/>
                  </a:lnTo>
                  <a:lnTo>
                    <a:pt x="15403" y="181467"/>
                  </a:lnTo>
                  <a:lnTo>
                    <a:pt x="14517" y="194442"/>
                  </a:lnTo>
                  <a:lnTo>
                    <a:pt x="17435" y="20844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5B4F6FE-CB28-4570-A64D-C7FD043061D5}"/>
                </a:ext>
              </a:extLst>
            </p:cNvPr>
            <p:cNvSpPr/>
            <p:nvPr/>
          </p:nvSpPr>
          <p:spPr>
            <a:xfrm>
              <a:off x="556875" y="4927521"/>
              <a:ext cx="241804" cy="583527"/>
            </a:xfrm>
            <a:custGeom>
              <a:avLst/>
              <a:gdLst/>
              <a:ahLst/>
              <a:cxnLst/>
              <a:rect l="0" t="0" r="0" b="0"/>
              <a:pathLst>
                <a:path w="241804" h="583527">
                  <a:moveTo>
                    <a:pt x="181610" y="154675"/>
                  </a:moveTo>
                  <a:lnTo>
                    <a:pt x="199364" y="141399"/>
                  </a:lnTo>
                  <a:lnTo>
                    <a:pt x="225610" y="103183"/>
                  </a:lnTo>
                  <a:lnTo>
                    <a:pt x="237065" y="77806"/>
                  </a:lnTo>
                  <a:lnTo>
                    <a:pt x="241803" y="45622"/>
                  </a:lnTo>
                  <a:lnTo>
                    <a:pt x="238305" y="25881"/>
                  </a:lnTo>
                  <a:lnTo>
                    <a:pt x="234954" y="16988"/>
                  </a:lnTo>
                  <a:lnTo>
                    <a:pt x="228401" y="10197"/>
                  </a:lnTo>
                  <a:lnTo>
                    <a:pt x="209604" y="347"/>
                  </a:lnTo>
                  <a:lnTo>
                    <a:pt x="184551" y="0"/>
                  </a:lnTo>
                  <a:lnTo>
                    <a:pt x="148220" y="9518"/>
                  </a:lnTo>
                  <a:lnTo>
                    <a:pt x="121045" y="25581"/>
                  </a:lnTo>
                  <a:lnTo>
                    <a:pt x="88648" y="58350"/>
                  </a:lnTo>
                  <a:lnTo>
                    <a:pt x="51806" y="114469"/>
                  </a:lnTo>
                  <a:lnTo>
                    <a:pt x="25585" y="172797"/>
                  </a:lnTo>
                  <a:lnTo>
                    <a:pt x="19317" y="226884"/>
                  </a:lnTo>
                  <a:lnTo>
                    <a:pt x="26901" y="262347"/>
                  </a:lnTo>
                  <a:lnTo>
                    <a:pt x="33557" y="271370"/>
                  </a:lnTo>
                  <a:lnTo>
                    <a:pt x="52469" y="283699"/>
                  </a:lnTo>
                  <a:lnTo>
                    <a:pt x="77573" y="287451"/>
                  </a:lnTo>
                  <a:lnTo>
                    <a:pt x="127662" y="282822"/>
                  </a:lnTo>
                  <a:lnTo>
                    <a:pt x="164620" y="267384"/>
                  </a:lnTo>
                  <a:lnTo>
                    <a:pt x="224243" y="226181"/>
                  </a:lnTo>
                  <a:lnTo>
                    <a:pt x="233380" y="218413"/>
                  </a:lnTo>
                  <a:lnTo>
                    <a:pt x="233397" y="218760"/>
                  </a:lnTo>
                  <a:lnTo>
                    <a:pt x="231682" y="220719"/>
                  </a:lnTo>
                  <a:lnTo>
                    <a:pt x="215193" y="279155"/>
                  </a:lnTo>
                  <a:lnTo>
                    <a:pt x="199739" y="338885"/>
                  </a:lnTo>
                  <a:lnTo>
                    <a:pt x="183337" y="400857"/>
                  </a:lnTo>
                  <a:lnTo>
                    <a:pt x="160737" y="462163"/>
                  </a:lnTo>
                  <a:lnTo>
                    <a:pt x="127035" y="523678"/>
                  </a:lnTo>
                  <a:lnTo>
                    <a:pt x="98671" y="558515"/>
                  </a:lnTo>
                  <a:lnTo>
                    <a:pt x="51163" y="582883"/>
                  </a:lnTo>
                  <a:lnTo>
                    <a:pt x="42822" y="583526"/>
                  </a:lnTo>
                  <a:lnTo>
                    <a:pt x="26644" y="579632"/>
                  </a:lnTo>
                  <a:lnTo>
                    <a:pt x="15423" y="569841"/>
                  </a:lnTo>
                  <a:lnTo>
                    <a:pt x="7557" y="555125"/>
                  </a:lnTo>
                  <a:lnTo>
                    <a:pt x="0" y="523424"/>
                  </a:lnTo>
                  <a:lnTo>
                    <a:pt x="6613" y="474411"/>
                  </a:lnTo>
                  <a:lnTo>
                    <a:pt x="29230" y="413543"/>
                  </a:lnTo>
                  <a:lnTo>
                    <a:pt x="51862" y="374588"/>
                  </a:lnTo>
                  <a:lnTo>
                    <a:pt x="104015" y="322178"/>
                  </a:lnTo>
                  <a:lnTo>
                    <a:pt x="166069" y="275267"/>
                  </a:lnTo>
                  <a:lnTo>
                    <a:pt x="189384" y="26350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5DD989-2054-4045-890A-C12B3CD5AB45}"/>
                </a:ext>
              </a:extLst>
            </p:cNvPr>
            <p:cNvSpPr/>
            <p:nvPr/>
          </p:nvSpPr>
          <p:spPr>
            <a:xfrm>
              <a:off x="942331" y="4973367"/>
              <a:ext cx="13814" cy="194339"/>
            </a:xfrm>
            <a:custGeom>
              <a:avLst/>
              <a:gdLst/>
              <a:ahLst/>
              <a:cxnLst/>
              <a:rect l="0" t="0" r="0" b="0"/>
              <a:pathLst>
                <a:path w="13814" h="194339">
                  <a:moveTo>
                    <a:pt x="6039" y="0"/>
                  </a:moveTo>
                  <a:lnTo>
                    <a:pt x="10166" y="12380"/>
                  </a:lnTo>
                  <a:lnTo>
                    <a:pt x="2673" y="73892"/>
                  </a:lnTo>
                  <a:lnTo>
                    <a:pt x="0" y="131199"/>
                  </a:lnTo>
                  <a:lnTo>
                    <a:pt x="13813" y="1943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7C75C30-2CC0-4209-9092-1390F3929BD5}"/>
                </a:ext>
              </a:extLst>
            </p:cNvPr>
            <p:cNvSpPr/>
            <p:nvPr/>
          </p:nvSpPr>
          <p:spPr>
            <a:xfrm>
              <a:off x="1064973" y="5082196"/>
              <a:ext cx="140992" cy="295395"/>
            </a:xfrm>
            <a:custGeom>
              <a:avLst/>
              <a:gdLst/>
              <a:ahLst/>
              <a:cxnLst/>
              <a:rect l="0" t="0" r="0" b="0"/>
              <a:pathLst>
                <a:path w="140992" h="295395">
                  <a:moveTo>
                    <a:pt x="0" y="0"/>
                  </a:moveTo>
                  <a:lnTo>
                    <a:pt x="12380" y="4126"/>
                  </a:lnTo>
                  <a:lnTo>
                    <a:pt x="16891" y="9661"/>
                  </a:lnTo>
                  <a:lnTo>
                    <a:pt x="37667" y="59717"/>
                  </a:lnTo>
                  <a:lnTo>
                    <a:pt x="49563" y="69152"/>
                  </a:lnTo>
                  <a:lnTo>
                    <a:pt x="68093" y="71617"/>
                  </a:lnTo>
                  <a:lnTo>
                    <a:pt x="88997" y="68970"/>
                  </a:lnTo>
                  <a:lnTo>
                    <a:pt x="106925" y="62036"/>
                  </a:lnTo>
                  <a:lnTo>
                    <a:pt x="118924" y="50892"/>
                  </a:lnTo>
                  <a:lnTo>
                    <a:pt x="140229" y="20266"/>
                  </a:lnTo>
                  <a:lnTo>
                    <a:pt x="140991" y="21284"/>
                  </a:lnTo>
                  <a:lnTo>
                    <a:pt x="129167" y="73799"/>
                  </a:lnTo>
                  <a:lnTo>
                    <a:pt x="119117" y="129421"/>
                  </a:lnTo>
                  <a:lnTo>
                    <a:pt x="106228" y="181535"/>
                  </a:lnTo>
                  <a:lnTo>
                    <a:pt x="95008" y="233556"/>
                  </a:lnTo>
                  <a:lnTo>
                    <a:pt x="72098" y="285448"/>
                  </a:lnTo>
                  <a:lnTo>
                    <a:pt x="67067" y="290491"/>
                  </a:lnTo>
                  <a:lnTo>
                    <a:pt x="61986" y="292989"/>
                  </a:lnTo>
                  <a:lnTo>
                    <a:pt x="46641" y="2953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A6E15C1-75E1-4139-A347-0A1C4E488CF0}"/>
                </a:ext>
              </a:extLst>
            </p:cNvPr>
            <p:cNvSpPr/>
            <p:nvPr/>
          </p:nvSpPr>
          <p:spPr>
            <a:xfrm>
              <a:off x="1316147" y="5113290"/>
              <a:ext cx="191918" cy="98005"/>
            </a:xfrm>
            <a:custGeom>
              <a:avLst/>
              <a:gdLst/>
              <a:ahLst/>
              <a:cxnLst/>
              <a:rect l="0" t="0" r="0" b="0"/>
              <a:pathLst>
                <a:path w="191918" h="98005">
                  <a:moveTo>
                    <a:pt x="59767" y="0"/>
                  </a:moveTo>
                  <a:lnTo>
                    <a:pt x="43261" y="0"/>
                  </a:lnTo>
                  <a:lnTo>
                    <a:pt x="20615" y="8254"/>
                  </a:lnTo>
                  <a:lnTo>
                    <a:pt x="9833" y="19215"/>
                  </a:lnTo>
                  <a:lnTo>
                    <a:pt x="3025" y="33588"/>
                  </a:lnTo>
                  <a:lnTo>
                    <a:pt x="0" y="51492"/>
                  </a:lnTo>
                  <a:lnTo>
                    <a:pt x="3262" y="66360"/>
                  </a:lnTo>
                  <a:lnTo>
                    <a:pt x="11333" y="78726"/>
                  </a:lnTo>
                  <a:lnTo>
                    <a:pt x="23558" y="89980"/>
                  </a:lnTo>
                  <a:lnTo>
                    <a:pt x="39931" y="96133"/>
                  </a:lnTo>
                  <a:lnTo>
                    <a:pt x="58725" y="98004"/>
                  </a:lnTo>
                  <a:lnTo>
                    <a:pt x="88729" y="93338"/>
                  </a:lnTo>
                  <a:lnTo>
                    <a:pt x="109204" y="85822"/>
                  </a:lnTo>
                  <a:lnTo>
                    <a:pt x="125213" y="74419"/>
                  </a:lnTo>
                  <a:lnTo>
                    <a:pt x="165741" y="29820"/>
                  </a:lnTo>
                  <a:lnTo>
                    <a:pt x="169284" y="29381"/>
                  </a:lnTo>
                  <a:lnTo>
                    <a:pt x="171646" y="33407"/>
                  </a:lnTo>
                  <a:lnTo>
                    <a:pt x="181954" y="68539"/>
                  </a:lnTo>
                  <a:lnTo>
                    <a:pt x="191917" y="855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CEEFCCF-A50D-45A4-BC8C-29D5F179E577}"/>
                </a:ext>
              </a:extLst>
            </p:cNvPr>
            <p:cNvSpPr/>
            <p:nvPr/>
          </p:nvSpPr>
          <p:spPr>
            <a:xfrm>
              <a:off x="1503586" y="5012234"/>
              <a:ext cx="4479" cy="38869"/>
            </a:xfrm>
            <a:custGeom>
              <a:avLst/>
              <a:gdLst/>
              <a:ahLst/>
              <a:cxnLst/>
              <a:rect l="0" t="0" r="0" b="0"/>
              <a:pathLst>
                <a:path w="4479" h="38869">
                  <a:moveTo>
                    <a:pt x="4478" y="38868"/>
                  </a:moveTo>
                  <a:lnTo>
                    <a:pt x="0" y="12156"/>
                  </a:lnTo>
                  <a:lnTo>
                    <a:pt x="629" y="8104"/>
                  </a:lnTo>
                  <a:lnTo>
                    <a:pt x="447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B9ED59E-A73D-44C5-B382-53E4099C7F8F}"/>
                </a:ext>
              </a:extLst>
            </p:cNvPr>
            <p:cNvSpPr/>
            <p:nvPr/>
          </p:nvSpPr>
          <p:spPr>
            <a:xfrm>
              <a:off x="1593573" y="5035831"/>
              <a:ext cx="217034" cy="118437"/>
            </a:xfrm>
            <a:custGeom>
              <a:avLst/>
              <a:gdLst/>
              <a:ahLst/>
              <a:cxnLst/>
              <a:rect l="0" t="0" r="0" b="0"/>
              <a:pathLst>
                <a:path w="217034" h="118437">
                  <a:moveTo>
                    <a:pt x="0" y="46365"/>
                  </a:moveTo>
                  <a:lnTo>
                    <a:pt x="6153" y="74036"/>
                  </a:lnTo>
                  <a:lnTo>
                    <a:pt x="7453" y="112003"/>
                  </a:lnTo>
                  <a:lnTo>
                    <a:pt x="9287" y="116899"/>
                  </a:lnTo>
                  <a:lnTo>
                    <a:pt x="12238" y="118436"/>
                  </a:lnTo>
                  <a:lnTo>
                    <a:pt x="15932" y="117733"/>
                  </a:lnTo>
                  <a:lnTo>
                    <a:pt x="19259" y="113810"/>
                  </a:lnTo>
                  <a:lnTo>
                    <a:pt x="47238" y="55688"/>
                  </a:lnTo>
                  <a:lnTo>
                    <a:pt x="58135" y="41007"/>
                  </a:lnTo>
                  <a:lnTo>
                    <a:pt x="71615" y="31604"/>
                  </a:lnTo>
                  <a:lnTo>
                    <a:pt x="78838" y="30478"/>
                  </a:lnTo>
                  <a:lnTo>
                    <a:pt x="93772" y="33834"/>
                  </a:lnTo>
                  <a:lnTo>
                    <a:pt x="106744" y="43386"/>
                  </a:lnTo>
                  <a:lnTo>
                    <a:pt x="117404" y="56270"/>
                  </a:lnTo>
                  <a:lnTo>
                    <a:pt x="138291" y="93287"/>
                  </a:lnTo>
                  <a:lnTo>
                    <a:pt x="150427" y="104072"/>
                  </a:lnTo>
                  <a:lnTo>
                    <a:pt x="157290" y="108157"/>
                  </a:lnTo>
                  <a:lnTo>
                    <a:pt x="171826" y="110392"/>
                  </a:lnTo>
                  <a:lnTo>
                    <a:pt x="179330" y="109779"/>
                  </a:lnTo>
                  <a:lnTo>
                    <a:pt x="192275" y="104492"/>
                  </a:lnTo>
                  <a:lnTo>
                    <a:pt x="198145" y="100663"/>
                  </a:lnTo>
                  <a:lnTo>
                    <a:pt x="206971" y="89499"/>
                  </a:lnTo>
                  <a:lnTo>
                    <a:pt x="212908" y="75037"/>
                  </a:lnTo>
                  <a:lnTo>
                    <a:pt x="217033" y="27567"/>
                  </a:lnTo>
                  <a:lnTo>
                    <a:pt x="212774" y="11811"/>
                  </a:lnTo>
                  <a:lnTo>
                    <a:pt x="209220" y="5191"/>
                  </a:lnTo>
                  <a:lnTo>
                    <a:pt x="203396" y="1641"/>
                  </a:lnTo>
                  <a:lnTo>
                    <a:pt x="187711" y="0"/>
                  </a:lnTo>
                  <a:lnTo>
                    <a:pt x="180419" y="2499"/>
                  </a:lnTo>
                  <a:lnTo>
                    <a:pt x="167711" y="12186"/>
                  </a:lnTo>
                  <a:lnTo>
                    <a:pt x="154970" y="36334"/>
                  </a:lnTo>
                  <a:lnTo>
                    <a:pt x="155536" y="55438"/>
                  </a:lnTo>
                  <a:lnTo>
                    <a:pt x="158106" y="65370"/>
                  </a:lnTo>
                  <a:lnTo>
                    <a:pt x="162410" y="72854"/>
                  </a:lnTo>
                  <a:lnTo>
                    <a:pt x="174102" y="83474"/>
                  </a:lnTo>
                  <a:lnTo>
                    <a:pt x="185632" y="88770"/>
                  </a:lnTo>
                  <a:lnTo>
                    <a:pt x="202112" y="930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C434C6A-843C-4E41-8D3F-1F4A1EED12AB}"/>
                </a:ext>
              </a:extLst>
            </p:cNvPr>
            <p:cNvSpPr/>
            <p:nvPr/>
          </p:nvSpPr>
          <p:spPr>
            <a:xfrm>
              <a:off x="1997796" y="4603405"/>
              <a:ext cx="295150" cy="357686"/>
            </a:xfrm>
            <a:custGeom>
              <a:avLst/>
              <a:gdLst/>
              <a:ahLst/>
              <a:cxnLst/>
              <a:rect l="0" t="0" r="0" b="0"/>
              <a:pathLst>
                <a:path w="295150" h="357686">
                  <a:moveTo>
                    <a:pt x="264300" y="12380"/>
                  </a:moveTo>
                  <a:lnTo>
                    <a:pt x="272554" y="0"/>
                  </a:lnTo>
                  <a:lnTo>
                    <a:pt x="276712" y="671"/>
                  </a:lnTo>
                  <a:lnTo>
                    <a:pt x="285940" y="12934"/>
                  </a:lnTo>
                  <a:lnTo>
                    <a:pt x="293527" y="60474"/>
                  </a:lnTo>
                  <a:lnTo>
                    <a:pt x="295149" y="115535"/>
                  </a:lnTo>
                  <a:lnTo>
                    <a:pt x="288276" y="157389"/>
                  </a:lnTo>
                  <a:lnTo>
                    <a:pt x="260448" y="219665"/>
                  </a:lnTo>
                  <a:lnTo>
                    <a:pt x="217321" y="275655"/>
                  </a:lnTo>
                  <a:lnTo>
                    <a:pt x="174620" y="315412"/>
                  </a:lnTo>
                  <a:lnTo>
                    <a:pt x="118000" y="344664"/>
                  </a:lnTo>
                  <a:lnTo>
                    <a:pt x="63392" y="357685"/>
                  </a:lnTo>
                  <a:lnTo>
                    <a:pt x="39225" y="356727"/>
                  </a:lnTo>
                  <a:lnTo>
                    <a:pt x="0" y="3466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257DF56-BF8D-440A-88FA-01DF4C9746F5}"/>
                </a:ext>
              </a:extLst>
            </p:cNvPr>
            <p:cNvSpPr/>
            <p:nvPr/>
          </p:nvSpPr>
          <p:spPr>
            <a:xfrm>
              <a:off x="1880728" y="4860411"/>
              <a:ext cx="163711" cy="283974"/>
            </a:xfrm>
            <a:custGeom>
              <a:avLst/>
              <a:gdLst/>
              <a:ahLst/>
              <a:cxnLst/>
              <a:rect l="0" t="0" r="0" b="0"/>
              <a:pathLst>
                <a:path w="163711" h="283974">
                  <a:moveTo>
                    <a:pt x="163710" y="4126"/>
                  </a:moveTo>
                  <a:lnTo>
                    <a:pt x="151330" y="0"/>
                  </a:lnTo>
                  <a:lnTo>
                    <a:pt x="138342" y="277"/>
                  </a:lnTo>
                  <a:lnTo>
                    <a:pt x="95046" y="11553"/>
                  </a:lnTo>
                  <a:lnTo>
                    <a:pt x="44345" y="43972"/>
                  </a:lnTo>
                  <a:lnTo>
                    <a:pt x="21624" y="66604"/>
                  </a:lnTo>
                  <a:lnTo>
                    <a:pt x="3952" y="93847"/>
                  </a:lnTo>
                  <a:lnTo>
                    <a:pt x="0" y="113676"/>
                  </a:lnTo>
                  <a:lnTo>
                    <a:pt x="155" y="123801"/>
                  </a:lnTo>
                  <a:lnTo>
                    <a:pt x="7237" y="141960"/>
                  </a:lnTo>
                  <a:lnTo>
                    <a:pt x="56712" y="200814"/>
                  </a:lnTo>
                  <a:lnTo>
                    <a:pt x="99856" y="255320"/>
                  </a:lnTo>
                  <a:lnTo>
                    <a:pt x="117068" y="2839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3D02CBD-76B5-4B03-A446-657ADEA65AD4}"/>
              </a:ext>
            </a:extLst>
          </p:cNvPr>
          <p:cNvGrpSpPr/>
          <p:nvPr/>
        </p:nvGrpSpPr>
        <p:grpSpPr>
          <a:xfrm>
            <a:off x="4213252" y="2011653"/>
            <a:ext cx="5441470" cy="2784377"/>
            <a:chOff x="4213252" y="2011653"/>
            <a:chExt cx="5441470" cy="2784377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CF124B6-5C97-4279-9766-385F6E4680B8}"/>
                </a:ext>
              </a:extLst>
            </p:cNvPr>
            <p:cNvSpPr/>
            <p:nvPr/>
          </p:nvSpPr>
          <p:spPr>
            <a:xfrm>
              <a:off x="4329855" y="2011653"/>
              <a:ext cx="3846636" cy="2712962"/>
            </a:xfrm>
            <a:custGeom>
              <a:avLst/>
              <a:gdLst/>
              <a:ahLst/>
              <a:cxnLst/>
              <a:rect l="0" t="0" r="0" b="0"/>
              <a:pathLst>
                <a:path w="3846636" h="2712962">
                  <a:moveTo>
                    <a:pt x="2985034" y="0"/>
                  </a:moveTo>
                  <a:lnTo>
                    <a:pt x="3007434" y="58945"/>
                  </a:lnTo>
                  <a:lnTo>
                    <a:pt x="3034199" y="100629"/>
                  </a:lnTo>
                  <a:lnTo>
                    <a:pt x="3086239" y="159572"/>
                  </a:lnTo>
                  <a:lnTo>
                    <a:pt x="3141890" y="203931"/>
                  </a:lnTo>
                  <a:lnTo>
                    <a:pt x="3192602" y="248057"/>
                  </a:lnTo>
                  <a:lnTo>
                    <a:pt x="3251276" y="293017"/>
                  </a:lnTo>
                  <a:lnTo>
                    <a:pt x="3301637" y="329910"/>
                  </a:lnTo>
                  <a:lnTo>
                    <a:pt x="3350628" y="369057"/>
                  </a:lnTo>
                  <a:lnTo>
                    <a:pt x="3402188" y="412230"/>
                  </a:lnTo>
                  <a:lnTo>
                    <a:pt x="3450671" y="453620"/>
                  </a:lnTo>
                  <a:lnTo>
                    <a:pt x="3513481" y="513597"/>
                  </a:lnTo>
                  <a:lnTo>
                    <a:pt x="3575792" y="575348"/>
                  </a:lnTo>
                  <a:lnTo>
                    <a:pt x="3631798" y="637450"/>
                  </a:lnTo>
                  <a:lnTo>
                    <a:pt x="3670527" y="684940"/>
                  </a:lnTo>
                  <a:lnTo>
                    <a:pt x="3704267" y="736919"/>
                  </a:lnTo>
                  <a:lnTo>
                    <a:pt x="3735281" y="789749"/>
                  </a:lnTo>
                  <a:lnTo>
                    <a:pt x="3761265" y="839471"/>
                  </a:lnTo>
                  <a:lnTo>
                    <a:pt x="3784512" y="892111"/>
                  </a:lnTo>
                  <a:lnTo>
                    <a:pt x="3802724" y="946000"/>
                  </a:lnTo>
                  <a:lnTo>
                    <a:pt x="3819060" y="1000259"/>
                  </a:lnTo>
                  <a:lnTo>
                    <a:pt x="3833978" y="1054628"/>
                  </a:lnTo>
                  <a:lnTo>
                    <a:pt x="3843388" y="1108165"/>
                  </a:lnTo>
                  <a:lnTo>
                    <a:pt x="3846560" y="1158097"/>
                  </a:lnTo>
                  <a:lnTo>
                    <a:pt x="3846635" y="1209936"/>
                  </a:lnTo>
                  <a:lnTo>
                    <a:pt x="3840709" y="1259365"/>
                  </a:lnTo>
                  <a:lnTo>
                    <a:pt x="3828396" y="1311055"/>
                  </a:lnTo>
                  <a:lnTo>
                    <a:pt x="3812943" y="1359575"/>
                  </a:lnTo>
                  <a:lnTo>
                    <a:pt x="3782642" y="1420096"/>
                  </a:lnTo>
                  <a:lnTo>
                    <a:pt x="3743643" y="1473893"/>
                  </a:lnTo>
                  <a:lnTo>
                    <a:pt x="3681586" y="1536791"/>
                  </a:lnTo>
                  <a:lnTo>
                    <a:pt x="3621857" y="1584276"/>
                  </a:lnTo>
                  <a:lnTo>
                    <a:pt x="3571516" y="1614138"/>
                  </a:lnTo>
                  <a:lnTo>
                    <a:pt x="3514181" y="1639398"/>
                  </a:lnTo>
                  <a:lnTo>
                    <a:pt x="3453431" y="1663293"/>
                  </a:lnTo>
                  <a:lnTo>
                    <a:pt x="3391670" y="1686784"/>
                  </a:lnTo>
                  <a:lnTo>
                    <a:pt x="3345704" y="1700067"/>
                  </a:lnTo>
                  <a:lnTo>
                    <a:pt x="3296484" y="1711729"/>
                  </a:lnTo>
                  <a:lnTo>
                    <a:pt x="3245817" y="1722670"/>
                  </a:lnTo>
                  <a:lnTo>
                    <a:pt x="3192205" y="1730988"/>
                  </a:lnTo>
                  <a:lnTo>
                    <a:pt x="3135844" y="1738428"/>
                  </a:lnTo>
                  <a:lnTo>
                    <a:pt x="3076245" y="1747493"/>
                  </a:lnTo>
                  <a:lnTo>
                    <a:pt x="3012905" y="1754976"/>
                  </a:lnTo>
                  <a:lnTo>
                    <a:pt x="2980294" y="1758180"/>
                  </a:lnTo>
                  <a:lnTo>
                    <a:pt x="2947325" y="1761181"/>
                  </a:lnTo>
                  <a:lnTo>
                    <a:pt x="2914118" y="1764045"/>
                  </a:lnTo>
                  <a:lnTo>
                    <a:pt x="2880751" y="1766818"/>
                  </a:lnTo>
                  <a:lnTo>
                    <a:pt x="2845550" y="1769531"/>
                  </a:lnTo>
                  <a:lnTo>
                    <a:pt x="2809128" y="1772202"/>
                  </a:lnTo>
                  <a:lnTo>
                    <a:pt x="2771890" y="1774847"/>
                  </a:lnTo>
                  <a:lnTo>
                    <a:pt x="2734108" y="1777474"/>
                  </a:lnTo>
                  <a:lnTo>
                    <a:pt x="2695965" y="1780089"/>
                  </a:lnTo>
                  <a:lnTo>
                    <a:pt x="2657581" y="1782697"/>
                  </a:lnTo>
                  <a:lnTo>
                    <a:pt x="2619035" y="1785299"/>
                  </a:lnTo>
                  <a:lnTo>
                    <a:pt x="2580382" y="1787896"/>
                  </a:lnTo>
                  <a:lnTo>
                    <a:pt x="2541657" y="1790493"/>
                  </a:lnTo>
                  <a:lnTo>
                    <a:pt x="2502022" y="1793086"/>
                  </a:lnTo>
                  <a:lnTo>
                    <a:pt x="2461778" y="1795680"/>
                  </a:lnTo>
                  <a:lnTo>
                    <a:pt x="2421129" y="1798273"/>
                  </a:lnTo>
                  <a:lnTo>
                    <a:pt x="2380211" y="1800865"/>
                  </a:lnTo>
                  <a:lnTo>
                    <a:pt x="2339112" y="1803457"/>
                  </a:lnTo>
                  <a:lnTo>
                    <a:pt x="2297893" y="1806048"/>
                  </a:lnTo>
                  <a:lnTo>
                    <a:pt x="2255730" y="1808640"/>
                  </a:lnTo>
                  <a:lnTo>
                    <a:pt x="2212939" y="1811231"/>
                  </a:lnTo>
                  <a:lnTo>
                    <a:pt x="2169727" y="1813823"/>
                  </a:lnTo>
                  <a:lnTo>
                    <a:pt x="2127100" y="1816414"/>
                  </a:lnTo>
                  <a:lnTo>
                    <a:pt x="2084863" y="1819005"/>
                  </a:lnTo>
                  <a:lnTo>
                    <a:pt x="2042885" y="1821596"/>
                  </a:lnTo>
                  <a:lnTo>
                    <a:pt x="2001079" y="1824188"/>
                  </a:lnTo>
                  <a:lnTo>
                    <a:pt x="1959391" y="1826779"/>
                  </a:lnTo>
                  <a:lnTo>
                    <a:pt x="1917778" y="1829370"/>
                  </a:lnTo>
                  <a:lnTo>
                    <a:pt x="1876217" y="1831961"/>
                  </a:lnTo>
                  <a:lnTo>
                    <a:pt x="1834689" y="1834553"/>
                  </a:lnTo>
                  <a:lnTo>
                    <a:pt x="1793185" y="1837143"/>
                  </a:lnTo>
                  <a:lnTo>
                    <a:pt x="1752559" y="1840598"/>
                  </a:lnTo>
                  <a:lnTo>
                    <a:pt x="1712519" y="1844629"/>
                  </a:lnTo>
                  <a:lnTo>
                    <a:pt x="1672870" y="1849044"/>
                  </a:lnTo>
                  <a:lnTo>
                    <a:pt x="1632619" y="1853714"/>
                  </a:lnTo>
                  <a:lnTo>
                    <a:pt x="1591965" y="1858555"/>
                  </a:lnTo>
                  <a:lnTo>
                    <a:pt x="1551041" y="1863510"/>
                  </a:lnTo>
                  <a:lnTo>
                    <a:pt x="1511668" y="1868541"/>
                  </a:lnTo>
                  <a:lnTo>
                    <a:pt x="1473326" y="1873622"/>
                  </a:lnTo>
                  <a:lnTo>
                    <a:pt x="1435673" y="1878737"/>
                  </a:lnTo>
                  <a:lnTo>
                    <a:pt x="1397615" y="1883874"/>
                  </a:lnTo>
                  <a:lnTo>
                    <a:pt x="1359288" y="1889027"/>
                  </a:lnTo>
                  <a:lnTo>
                    <a:pt x="1320780" y="1894189"/>
                  </a:lnTo>
                  <a:lnTo>
                    <a:pt x="1283879" y="1900222"/>
                  </a:lnTo>
                  <a:lnTo>
                    <a:pt x="1248051" y="1906835"/>
                  </a:lnTo>
                  <a:lnTo>
                    <a:pt x="1212937" y="1913835"/>
                  </a:lnTo>
                  <a:lnTo>
                    <a:pt x="1177435" y="1921093"/>
                  </a:lnTo>
                  <a:lnTo>
                    <a:pt x="1141675" y="1928522"/>
                  </a:lnTo>
                  <a:lnTo>
                    <a:pt x="1105743" y="1936067"/>
                  </a:lnTo>
                  <a:lnTo>
                    <a:pt x="1071424" y="1943687"/>
                  </a:lnTo>
                  <a:lnTo>
                    <a:pt x="1038179" y="1951359"/>
                  </a:lnTo>
                  <a:lnTo>
                    <a:pt x="1005651" y="1959065"/>
                  </a:lnTo>
                  <a:lnTo>
                    <a:pt x="973602" y="1966793"/>
                  </a:lnTo>
                  <a:lnTo>
                    <a:pt x="910352" y="1982289"/>
                  </a:lnTo>
                  <a:lnTo>
                    <a:pt x="847692" y="2000117"/>
                  </a:lnTo>
                  <a:lnTo>
                    <a:pt x="786158" y="2019557"/>
                  </a:lnTo>
                  <a:lnTo>
                    <a:pt x="727139" y="2039714"/>
                  </a:lnTo>
                  <a:lnTo>
                    <a:pt x="671542" y="2060188"/>
                  </a:lnTo>
                  <a:lnTo>
                    <a:pt x="618905" y="2081668"/>
                  </a:lnTo>
                  <a:lnTo>
                    <a:pt x="569599" y="2105610"/>
                  </a:lnTo>
                  <a:lnTo>
                    <a:pt x="521774" y="2128344"/>
                  </a:lnTo>
                  <a:lnTo>
                    <a:pt x="475470" y="2150827"/>
                  </a:lnTo>
                  <a:lnTo>
                    <a:pt x="431858" y="2175215"/>
                  </a:lnTo>
                  <a:lnTo>
                    <a:pt x="372584" y="2209098"/>
                  </a:lnTo>
                  <a:lnTo>
                    <a:pt x="316729" y="2245146"/>
                  </a:lnTo>
                  <a:lnTo>
                    <a:pt x="256102" y="2295152"/>
                  </a:lnTo>
                  <a:lnTo>
                    <a:pt x="202539" y="2341499"/>
                  </a:lnTo>
                  <a:lnTo>
                    <a:pt x="149800" y="2404831"/>
                  </a:lnTo>
                  <a:lnTo>
                    <a:pt x="113233" y="2465293"/>
                  </a:lnTo>
                  <a:lnTo>
                    <a:pt x="85747" y="2518424"/>
                  </a:lnTo>
                  <a:lnTo>
                    <a:pt x="62892" y="2578490"/>
                  </a:lnTo>
                  <a:lnTo>
                    <a:pt x="46703" y="2631855"/>
                  </a:lnTo>
                  <a:lnTo>
                    <a:pt x="32829" y="2684878"/>
                  </a:lnTo>
                  <a:lnTo>
                    <a:pt x="24380" y="2699328"/>
                  </a:lnTo>
                  <a:lnTo>
                    <a:pt x="14866" y="2706902"/>
                  </a:lnTo>
                  <a:lnTo>
                    <a:pt x="0" y="271296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92C21FA-684B-49AE-A87F-D7A8AEF85EC2}"/>
                </a:ext>
              </a:extLst>
            </p:cNvPr>
            <p:cNvSpPr/>
            <p:nvPr/>
          </p:nvSpPr>
          <p:spPr>
            <a:xfrm>
              <a:off x="4213252" y="4623558"/>
              <a:ext cx="388677" cy="172472"/>
            </a:xfrm>
            <a:custGeom>
              <a:avLst/>
              <a:gdLst/>
              <a:ahLst/>
              <a:cxnLst/>
              <a:rect l="0" t="0" r="0" b="0"/>
              <a:pathLst>
                <a:path w="388677" h="172472">
                  <a:moveTo>
                    <a:pt x="0" y="0"/>
                  </a:moveTo>
                  <a:lnTo>
                    <a:pt x="15749" y="61856"/>
                  </a:lnTo>
                  <a:lnTo>
                    <a:pt x="34735" y="118446"/>
                  </a:lnTo>
                  <a:lnTo>
                    <a:pt x="59735" y="158336"/>
                  </a:lnTo>
                  <a:lnTo>
                    <a:pt x="74630" y="167685"/>
                  </a:lnTo>
                  <a:lnTo>
                    <a:pt x="83438" y="171387"/>
                  </a:lnTo>
                  <a:lnTo>
                    <a:pt x="124723" y="172471"/>
                  </a:lnTo>
                  <a:lnTo>
                    <a:pt x="187548" y="156600"/>
                  </a:lnTo>
                  <a:lnTo>
                    <a:pt x="238582" y="141202"/>
                  </a:lnTo>
                  <a:lnTo>
                    <a:pt x="290250" y="121526"/>
                  </a:lnTo>
                  <a:lnTo>
                    <a:pt x="344346" y="101005"/>
                  </a:lnTo>
                  <a:lnTo>
                    <a:pt x="388676" y="8550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EF8C05C-D686-4B42-BB74-9C1E7D42A8C1}"/>
                </a:ext>
              </a:extLst>
            </p:cNvPr>
            <p:cNvSpPr/>
            <p:nvPr/>
          </p:nvSpPr>
          <p:spPr>
            <a:xfrm>
              <a:off x="6693007" y="3791791"/>
              <a:ext cx="68245" cy="637430"/>
            </a:xfrm>
            <a:custGeom>
              <a:avLst/>
              <a:gdLst/>
              <a:ahLst/>
              <a:cxnLst/>
              <a:rect l="0" t="0" r="0" b="0"/>
              <a:pathLst>
                <a:path w="68245" h="637430">
                  <a:moveTo>
                    <a:pt x="38867" y="0"/>
                  </a:moveTo>
                  <a:lnTo>
                    <a:pt x="55375" y="4127"/>
                  </a:lnTo>
                  <a:lnTo>
                    <a:pt x="60237" y="8797"/>
                  </a:lnTo>
                  <a:lnTo>
                    <a:pt x="65639" y="23199"/>
                  </a:lnTo>
                  <a:lnTo>
                    <a:pt x="68244" y="76623"/>
                  </a:lnTo>
                  <a:lnTo>
                    <a:pt x="59029" y="138039"/>
                  </a:lnTo>
                  <a:lnTo>
                    <a:pt x="49121" y="195501"/>
                  </a:lnTo>
                  <a:lnTo>
                    <a:pt x="40562" y="242187"/>
                  </a:lnTo>
                  <a:lnTo>
                    <a:pt x="29197" y="293065"/>
                  </a:lnTo>
                  <a:lnTo>
                    <a:pt x="24198" y="342209"/>
                  </a:lnTo>
                  <a:lnTo>
                    <a:pt x="17631" y="393814"/>
                  </a:lnTo>
                  <a:lnTo>
                    <a:pt x="11078" y="443174"/>
                  </a:lnTo>
                  <a:lnTo>
                    <a:pt x="8753" y="493979"/>
                  </a:lnTo>
                  <a:lnTo>
                    <a:pt x="5664" y="553015"/>
                  </a:lnTo>
                  <a:lnTo>
                    <a:pt x="1119" y="610198"/>
                  </a:lnTo>
                  <a:lnTo>
                    <a:pt x="0" y="6374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564C630-7CC1-44B3-9BA6-F8F57C9046E9}"/>
                </a:ext>
              </a:extLst>
            </p:cNvPr>
            <p:cNvSpPr/>
            <p:nvPr/>
          </p:nvSpPr>
          <p:spPr>
            <a:xfrm>
              <a:off x="6615271" y="4436994"/>
              <a:ext cx="248754" cy="141779"/>
            </a:xfrm>
            <a:custGeom>
              <a:avLst/>
              <a:gdLst/>
              <a:ahLst/>
              <a:cxnLst/>
              <a:rect l="0" t="0" r="0" b="0"/>
              <a:pathLst>
                <a:path w="248754" h="141779">
                  <a:moveTo>
                    <a:pt x="0" y="69961"/>
                  </a:moveTo>
                  <a:lnTo>
                    <a:pt x="22400" y="124780"/>
                  </a:lnTo>
                  <a:lnTo>
                    <a:pt x="34140" y="135496"/>
                  </a:lnTo>
                  <a:lnTo>
                    <a:pt x="40899" y="139563"/>
                  </a:lnTo>
                  <a:lnTo>
                    <a:pt x="57621" y="141778"/>
                  </a:lnTo>
                  <a:lnTo>
                    <a:pt x="92381" y="136163"/>
                  </a:lnTo>
                  <a:lnTo>
                    <a:pt x="139845" y="110863"/>
                  </a:lnTo>
                  <a:lnTo>
                    <a:pt x="202109" y="54190"/>
                  </a:lnTo>
                  <a:lnTo>
                    <a:pt x="248753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FC3ECF4-D0E6-40E5-A7D9-053E66DF857D}"/>
                </a:ext>
              </a:extLst>
            </p:cNvPr>
            <p:cNvSpPr/>
            <p:nvPr/>
          </p:nvSpPr>
          <p:spPr>
            <a:xfrm>
              <a:off x="8154430" y="3019165"/>
              <a:ext cx="1441134" cy="1604394"/>
            </a:xfrm>
            <a:custGeom>
              <a:avLst/>
              <a:gdLst/>
              <a:ahLst/>
              <a:cxnLst/>
              <a:rect l="0" t="0" r="0" b="0"/>
              <a:pathLst>
                <a:path w="1441134" h="1604394">
                  <a:moveTo>
                    <a:pt x="0" y="10820"/>
                  </a:moveTo>
                  <a:lnTo>
                    <a:pt x="32459" y="0"/>
                  </a:lnTo>
                  <a:lnTo>
                    <a:pt x="47248" y="1980"/>
                  </a:lnTo>
                  <a:lnTo>
                    <a:pt x="54819" y="4927"/>
                  </a:lnTo>
                  <a:lnTo>
                    <a:pt x="60731" y="10346"/>
                  </a:lnTo>
                  <a:lnTo>
                    <a:pt x="73177" y="34480"/>
                  </a:lnTo>
                  <a:lnTo>
                    <a:pt x="93167" y="95818"/>
                  </a:lnTo>
                  <a:lnTo>
                    <a:pt x="115540" y="154840"/>
                  </a:lnTo>
                  <a:lnTo>
                    <a:pt x="142674" y="208962"/>
                  </a:lnTo>
                  <a:lnTo>
                    <a:pt x="179154" y="265885"/>
                  </a:lnTo>
                  <a:lnTo>
                    <a:pt x="230119" y="319841"/>
                  </a:lnTo>
                  <a:lnTo>
                    <a:pt x="282564" y="366743"/>
                  </a:lnTo>
                  <a:lnTo>
                    <a:pt x="329596" y="399005"/>
                  </a:lnTo>
                  <a:lnTo>
                    <a:pt x="381823" y="430445"/>
                  </a:lnTo>
                  <a:lnTo>
                    <a:pt x="440197" y="463944"/>
                  </a:lnTo>
                  <a:lnTo>
                    <a:pt x="483264" y="487737"/>
                  </a:lnTo>
                  <a:lnTo>
                    <a:pt x="525438" y="509827"/>
                  </a:lnTo>
                  <a:lnTo>
                    <a:pt x="569518" y="531162"/>
                  </a:lnTo>
                  <a:lnTo>
                    <a:pt x="615021" y="552161"/>
                  </a:lnTo>
                  <a:lnTo>
                    <a:pt x="661155" y="573010"/>
                  </a:lnTo>
                  <a:lnTo>
                    <a:pt x="707572" y="596095"/>
                  </a:lnTo>
                  <a:lnTo>
                    <a:pt x="754112" y="619887"/>
                  </a:lnTo>
                  <a:lnTo>
                    <a:pt x="800709" y="641978"/>
                  </a:lnTo>
                  <a:lnTo>
                    <a:pt x="847331" y="665615"/>
                  </a:lnTo>
                  <a:lnTo>
                    <a:pt x="893963" y="689653"/>
                  </a:lnTo>
                  <a:lnTo>
                    <a:pt x="940600" y="711852"/>
                  </a:lnTo>
                  <a:lnTo>
                    <a:pt x="987241" y="733235"/>
                  </a:lnTo>
                  <a:lnTo>
                    <a:pt x="1033016" y="754255"/>
                  </a:lnTo>
                  <a:lnTo>
                    <a:pt x="1076393" y="775113"/>
                  </a:lnTo>
                  <a:lnTo>
                    <a:pt x="1139662" y="810407"/>
                  </a:lnTo>
                  <a:lnTo>
                    <a:pt x="1198044" y="844089"/>
                  </a:lnTo>
                  <a:lnTo>
                    <a:pt x="1249508" y="880076"/>
                  </a:lnTo>
                  <a:lnTo>
                    <a:pt x="1311598" y="924721"/>
                  </a:lnTo>
                  <a:lnTo>
                    <a:pt x="1369770" y="977226"/>
                  </a:lnTo>
                  <a:lnTo>
                    <a:pt x="1411670" y="1035291"/>
                  </a:lnTo>
                  <a:lnTo>
                    <a:pt x="1434079" y="1088534"/>
                  </a:lnTo>
                  <a:lnTo>
                    <a:pt x="1441133" y="1119779"/>
                  </a:lnTo>
                  <a:lnTo>
                    <a:pt x="1436755" y="1182025"/>
                  </a:lnTo>
                  <a:lnTo>
                    <a:pt x="1420641" y="1237981"/>
                  </a:lnTo>
                  <a:lnTo>
                    <a:pt x="1398641" y="1292972"/>
                  </a:lnTo>
                  <a:lnTo>
                    <a:pt x="1374242" y="1355598"/>
                  </a:lnTo>
                  <a:lnTo>
                    <a:pt x="1344673" y="1417825"/>
                  </a:lnTo>
                  <a:lnTo>
                    <a:pt x="1322169" y="1477713"/>
                  </a:lnTo>
                  <a:lnTo>
                    <a:pt x="1303400" y="1540989"/>
                  </a:lnTo>
                  <a:lnTo>
                    <a:pt x="1282632" y="160439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3A56D51-D2D3-44D5-A8C6-72B13CF310F2}"/>
                </a:ext>
              </a:extLst>
            </p:cNvPr>
            <p:cNvSpPr/>
            <p:nvPr/>
          </p:nvSpPr>
          <p:spPr>
            <a:xfrm>
              <a:off x="9234950" y="4510271"/>
              <a:ext cx="419772" cy="119804"/>
            </a:xfrm>
            <a:custGeom>
              <a:avLst/>
              <a:gdLst/>
              <a:ahLst/>
              <a:cxnLst/>
              <a:rect l="0" t="0" r="0" b="0"/>
              <a:pathLst>
                <a:path w="419772" h="119804">
                  <a:moveTo>
                    <a:pt x="0" y="20004"/>
                  </a:moveTo>
                  <a:lnTo>
                    <a:pt x="0" y="3498"/>
                  </a:lnTo>
                  <a:lnTo>
                    <a:pt x="3455" y="363"/>
                  </a:lnTo>
                  <a:lnTo>
                    <a:pt x="9214" y="0"/>
                  </a:lnTo>
                  <a:lnTo>
                    <a:pt x="16508" y="1486"/>
                  </a:lnTo>
                  <a:lnTo>
                    <a:pt x="31521" y="12350"/>
                  </a:lnTo>
                  <a:lnTo>
                    <a:pt x="94690" y="71695"/>
                  </a:lnTo>
                  <a:lnTo>
                    <a:pt x="148644" y="107233"/>
                  </a:lnTo>
                  <a:lnTo>
                    <a:pt x="177248" y="116580"/>
                  </a:lnTo>
                  <a:lnTo>
                    <a:pt x="238480" y="119803"/>
                  </a:lnTo>
                  <a:lnTo>
                    <a:pt x="294351" y="110189"/>
                  </a:lnTo>
                  <a:lnTo>
                    <a:pt x="338726" y="93161"/>
                  </a:lnTo>
                  <a:lnTo>
                    <a:pt x="369462" y="72199"/>
                  </a:lnTo>
                  <a:lnTo>
                    <a:pt x="419771" y="1223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5E8FDF6-D7F5-4325-AB40-A766A35BA66E}"/>
              </a:ext>
            </a:extLst>
          </p:cNvPr>
          <p:cNvGrpSpPr/>
          <p:nvPr/>
        </p:nvGrpSpPr>
        <p:grpSpPr>
          <a:xfrm>
            <a:off x="3856296" y="4871831"/>
            <a:ext cx="1142083" cy="467511"/>
            <a:chOff x="3856296" y="4871831"/>
            <a:chExt cx="1142083" cy="467511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96E1213-0660-491B-88FC-7F35B4795B22}"/>
                </a:ext>
              </a:extLst>
            </p:cNvPr>
            <p:cNvSpPr/>
            <p:nvPr/>
          </p:nvSpPr>
          <p:spPr>
            <a:xfrm>
              <a:off x="3856296" y="4988486"/>
              <a:ext cx="224533" cy="350856"/>
            </a:xfrm>
            <a:custGeom>
              <a:avLst/>
              <a:gdLst/>
              <a:ahLst/>
              <a:cxnLst/>
              <a:rect l="0" t="0" r="0" b="0"/>
              <a:pathLst>
                <a:path w="224533" h="350856">
                  <a:moveTo>
                    <a:pt x="131523" y="101484"/>
                  </a:moveTo>
                  <a:lnTo>
                    <a:pt x="115017" y="93230"/>
                  </a:lnTo>
                  <a:lnTo>
                    <a:pt x="95396" y="91481"/>
                  </a:lnTo>
                  <a:lnTo>
                    <a:pt x="74872" y="94447"/>
                  </a:lnTo>
                  <a:lnTo>
                    <a:pt x="59992" y="101523"/>
                  </a:lnTo>
                  <a:lnTo>
                    <a:pt x="24790" y="139760"/>
                  </a:lnTo>
                  <a:lnTo>
                    <a:pt x="14125" y="156499"/>
                  </a:lnTo>
                  <a:lnTo>
                    <a:pt x="4128" y="185347"/>
                  </a:lnTo>
                  <a:lnTo>
                    <a:pt x="0" y="236349"/>
                  </a:lnTo>
                  <a:lnTo>
                    <a:pt x="6567" y="292008"/>
                  </a:lnTo>
                  <a:lnTo>
                    <a:pt x="18875" y="317532"/>
                  </a:lnTo>
                  <a:lnTo>
                    <a:pt x="28482" y="330231"/>
                  </a:lnTo>
                  <a:lnTo>
                    <a:pt x="55983" y="347092"/>
                  </a:lnTo>
                  <a:lnTo>
                    <a:pt x="74629" y="350855"/>
                  </a:lnTo>
                  <a:lnTo>
                    <a:pt x="92418" y="348784"/>
                  </a:lnTo>
                  <a:lnTo>
                    <a:pt x="138071" y="328634"/>
                  </a:lnTo>
                  <a:lnTo>
                    <a:pt x="162254" y="309574"/>
                  </a:lnTo>
                  <a:lnTo>
                    <a:pt x="198407" y="253751"/>
                  </a:lnTo>
                  <a:lnTo>
                    <a:pt x="217800" y="206577"/>
                  </a:lnTo>
                  <a:lnTo>
                    <a:pt x="223422" y="155672"/>
                  </a:lnTo>
                  <a:lnTo>
                    <a:pt x="224532" y="104030"/>
                  </a:lnTo>
                  <a:lnTo>
                    <a:pt x="207269" y="41282"/>
                  </a:lnTo>
                  <a:lnTo>
                    <a:pt x="190819" y="16564"/>
                  </a:lnTo>
                  <a:lnTo>
                    <a:pt x="172272" y="5296"/>
                  </a:lnTo>
                  <a:lnTo>
                    <a:pt x="161280" y="1082"/>
                  </a:lnTo>
                  <a:lnTo>
                    <a:pt x="152225" y="0"/>
                  </a:lnTo>
                  <a:lnTo>
                    <a:pt x="137557" y="3405"/>
                  </a:lnTo>
                  <a:lnTo>
                    <a:pt x="115461" y="19160"/>
                  </a:lnTo>
                  <a:lnTo>
                    <a:pt x="92656" y="5484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D08EABA-97EA-467B-87C3-011FB0DFB495}"/>
                </a:ext>
              </a:extLst>
            </p:cNvPr>
            <p:cNvSpPr/>
            <p:nvPr/>
          </p:nvSpPr>
          <p:spPr>
            <a:xfrm>
              <a:off x="4126407" y="5027889"/>
              <a:ext cx="135896" cy="257701"/>
            </a:xfrm>
            <a:custGeom>
              <a:avLst/>
              <a:gdLst/>
              <a:ahLst/>
              <a:cxnLst/>
              <a:rect l="0" t="0" r="0" b="0"/>
              <a:pathLst>
                <a:path w="135896" h="257701">
                  <a:moveTo>
                    <a:pt x="110165" y="69854"/>
                  </a:moveTo>
                  <a:lnTo>
                    <a:pt x="122546" y="65727"/>
                  </a:lnTo>
                  <a:lnTo>
                    <a:pt x="130927" y="56792"/>
                  </a:lnTo>
                  <a:lnTo>
                    <a:pt x="134371" y="50781"/>
                  </a:lnTo>
                  <a:lnTo>
                    <a:pt x="135895" y="34890"/>
                  </a:lnTo>
                  <a:lnTo>
                    <a:pt x="132829" y="18038"/>
                  </a:lnTo>
                  <a:lnTo>
                    <a:pt x="125708" y="4790"/>
                  </a:lnTo>
                  <a:lnTo>
                    <a:pt x="120527" y="1430"/>
                  </a:lnTo>
                  <a:lnTo>
                    <a:pt x="107861" y="0"/>
                  </a:lnTo>
                  <a:lnTo>
                    <a:pt x="82035" y="8178"/>
                  </a:lnTo>
                  <a:lnTo>
                    <a:pt x="60756" y="21541"/>
                  </a:lnTo>
                  <a:lnTo>
                    <a:pt x="23071" y="64869"/>
                  </a:lnTo>
                  <a:lnTo>
                    <a:pt x="2865" y="105442"/>
                  </a:lnTo>
                  <a:lnTo>
                    <a:pt x="0" y="122811"/>
                  </a:lnTo>
                  <a:lnTo>
                    <a:pt x="2470" y="138305"/>
                  </a:lnTo>
                  <a:lnTo>
                    <a:pt x="9325" y="150948"/>
                  </a:lnTo>
                  <a:lnTo>
                    <a:pt x="15299" y="155011"/>
                  </a:lnTo>
                  <a:lnTo>
                    <a:pt x="40214" y="160729"/>
                  </a:lnTo>
                  <a:lnTo>
                    <a:pt x="89779" y="166946"/>
                  </a:lnTo>
                  <a:lnTo>
                    <a:pt x="97438" y="170859"/>
                  </a:lnTo>
                  <a:lnTo>
                    <a:pt x="108252" y="182115"/>
                  </a:lnTo>
                  <a:lnTo>
                    <a:pt x="109753" y="188745"/>
                  </a:lnTo>
                  <a:lnTo>
                    <a:pt x="106815" y="203021"/>
                  </a:lnTo>
                  <a:lnTo>
                    <a:pt x="91322" y="225626"/>
                  </a:lnTo>
                  <a:lnTo>
                    <a:pt x="62873" y="249408"/>
                  </a:lnTo>
                  <a:lnTo>
                    <a:pt x="47688" y="257045"/>
                  </a:lnTo>
                  <a:lnTo>
                    <a:pt x="40875" y="257700"/>
                  </a:lnTo>
                  <a:lnTo>
                    <a:pt x="16883" y="24864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210DB63-F719-40F3-A45E-0C05A6F30AEC}"/>
                </a:ext>
              </a:extLst>
            </p:cNvPr>
            <p:cNvSpPr/>
            <p:nvPr/>
          </p:nvSpPr>
          <p:spPr>
            <a:xfrm>
              <a:off x="4289071" y="5090197"/>
              <a:ext cx="235123" cy="128054"/>
            </a:xfrm>
            <a:custGeom>
              <a:avLst/>
              <a:gdLst/>
              <a:ahLst/>
              <a:cxnLst/>
              <a:rect l="0" t="0" r="0" b="0"/>
              <a:pathLst>
                <a:path w="235123" h="128054">
                  <a:moveTo>
                    <a:pt x="25237" y="15320"/>
                  </a:moveTo>
                  <a:lnTo>
                    <a:pt x="29363" y="27700"/>
                  </a:lnTo>
                  <a:lnTo>
                    <a:pt x="29086" y="40688"/>
                  </a:lnTo>
                  <a:lnTo>
                    <a:pt x="18674" y="83120"/>
                  </a:lnTo>
                  <a:lnTo>
                    <a:pt x="337" y="123865"/>
                  </a:lnTo>
                  <a:lnTo>
                    <a:pt x="0" y="127414"/>
                  </a:lnTo>
                  <a:lnTo>
                    <a:pt x="1502" y="128053"/>
                  </a:lnTo>
                  <a:lnTo>
                    <a:pt x="4231" y="126752"/>
                  </a:lnTo>
                  <a:lnTo>
                    <a:pt x="9567" y="116093"/>
                  </a:lnTo>
                  <a:lnTo>
                    <a:pt x="34514" y="55252"/>
                  </a:lnTo>
                  <a:lnTo>
                    <a:pt x="56870" y="11611"/>
                  </a:lnTo>
                  <a:lnTo>
                    <a:pt x="61873" y="5073"/>
                  </a:lnTo>
                  <a:lnTo>
                    <a:pt x="67799" y="1579"/>
                  </a:lnTo>
                  <a:lnTo>
                    <a:pt x="81294" y="0"/>
                  </a:lnTo>
                  <a:lnTo>
                    <a:pt x="86792" y="2515"/>
                  </a:lnTo>
                  <a:lnTo>
                    <a:pt x="95205" y="12219"/>
                  </a:lnTo>
                  <a:lnTo>
                    <a:pt x="106416" y="72110"/>
                  </a:lnTo>
                  <a:lnTo>
                    <a:pt x="109462" y="103356"/>
                  </a:lnTo>
                  <a:lnTo>
                    <a:pt x="109026" y="107696"/>
                  </a:lnTo>
                  <a:lnTo>
                    <a:pt x="107872" y="107998"/>
                  </a:lnTo>
                  <a:lnTo>
                    <a:pt x="106239" y="105608"/>
                  </a:lnTo>
                  <a:lnTo>
                    <a:pt x="106727" y="96043"/>
                  </a:lnTo>
                  <a:lnTo>
                    <a:pt x="117286" y="56852"/>
                  </a:lnTo>
                  <a:lnTo>
                    <a:pt x="139769" y="26377"/>
                  </a:lnTo>
                  <a:lnTo>
                    <a:pt x="154451" y="20234"/>
                  </a:lnTo>
                  <a:lnTo>
                    <a:pt x="163203" y="18596"/>
                  </a:lnTo>
                  <a:lnTo>
                    <a:pt x="177534" y="21382"/>
                  </a:lnTo>
                  <a:lnTo>
                    <a:pt x="189661" y="29243"/>
                  </a:lnTo>
                  <a:lnTo>
                    <a:pt x="206201" y="49100"/>
                  </a:lnTo>
                  <a:lnTo>
                    <a:pt x="224962" y="86323"/>
                  </a:lnTo>
                  <a:lnTo>
                    <a:pt x="235122" y="11637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94EA757-DEF0-404F-B017-52E19E24D8B0}"/>
                </a:ext>
              </a:extLst>
            </p:cNvPr>
            <p:cNvSpPr/>
            <p:nvPr/>
          </p:nvSpPr>
          <p:spPr>
            <a:xfrm>
              <a:off x="4555287" y="5099855"/>
              <a:ext cx="89817" cy="131002"/>
            </a:xfrm>
            <a:custGeom>
              <a:avLst/>
              <a:gdLst/>
              <a:ahLst/>
              <a:cxnLst/>
              <a:rect l="0" t="0" r="0" b="0"/>
              <a:pathLst>
                <a:path w="89817" h="131002">
                  <a:moveTo>
                    <a:pt x="54415" y="13435"/>
                  </a:moveTo>
                  <a:lnTo>
                    <a:pt x="50288" y="1055"/>
                  </a:lnTo>
                  <a:lnTo>
                    <a:pt x="47345" y="0"/>
                  </a:lnTo>
                  <a:lnTo>
                    <a:pt x="43656" y="1887"/>
                  </a:lnTo>
                  <a:lnTo>
                    <a:pt x="39469" y="5736"/>
                  </a:lnTo>
                  <a:lnTo>
                    <a:pt x="21200" y="42081"/>
                  </a:lnTo>
                  <a:lnTo>
                    <a:pt x="12999" y="73075"/>
                  </a:lnTo>
                  <a:lnTo>
                    <a:pt x="13839" y="93781"/>
                  </a:lnTo>
                  <a:lnTo>
                    <a:pt x="19395" y="109893"/>
                  </a:lnTo>
                  <a:lnTo>
                    <a:pt x="23294" y="116608"/>
                  </a:lnTo>
                  <a:lnTo>
                    <a:pt x="34537" y="126373"/>
                  </a:lnTo>
                  <a:lnTo>
                    <a:pt x="41163" y="130186"/>
                  </a:lnTo>
                  <a:lnTo>
                    <a:pt x="48172" y="131001"/>
                  </a:lnTo>
                  <a:lnTo>
                    <a:pt x="62868" y="127299"/>
                  </a:lnTo>
                  <a:lnTo>
                    <a:pt x="81584" y="115503"/>
                  </a:lnTo>
                  <a:lnTo>
                    <a:pt x="88083" y="101409"/>
                  </a:lnTo>
                  <a:lnTo>
                    <a:pt x="89816" y="92814"/>
                  </a:lnTo>
                  <a:lnTo>
                    <a:pt x="89244" y="85356"/>
                  </a:lnTo>
                  <a:lnTo>
                    <a:pt x="84002" y="72464"/>
                  </a:lnTo>
                  <a:lnTo>
                    <a:pt x="69004" y="60975"/>
                  </a:lnTo>
                  <a:lnTo>
                    <a:pt x="47943" y="51839"/>
                  </a:lnTo>
                  <a:lnTo>
                    <a:pt x="0" y="445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FEAC76E-BE80-4A94-BBA0-1EC539ECF868}"/>
                </a:ext>
              </a:extLst>
            </p:cNvPr>
            <p:cNvSpPr/>
            <p:nvPr/>
          </p:nvSpPr>
          <p:spPr>
            <a:xfrm>
              <a:off x="4710757" y="4871831"/>
              <a:ext cx="77737" cy="342516"/>
            </a:xfrm>
            <a:custGeom>
              <a:avLst/>
              <a:gdLst/>
              <a:ahLst/>
              <a:cxnLst/>
              <a:rect l="0" t="0" r="0" b="0"/>
              <a:pathLst>
                <a:path w="77737" h="342516">
                  <a:moveTo>
                    <a:pt x="0" y="8253"/>
                  </a:moveTo>
                  <a:lnTo>
                    <a:pt x="8254" y="0"/>
                  </a:lnTo>
                  <a:lnTo>
                    <a:pt x="10685" y="1887"/>
                  </a:lnTo>
                  <a:lnTo>
                    <a:pt x="14107" y="24313"/>
                  </a:lnTo>
                  <a:lnTo>
                    <a:pt x="11231" y="77569"/>
                  </a:lnTo>
                  <a:lnTo>
                    <a:pt x="2076" y="140659"/>
                  </a:lnTo>
                  <a:lnTo>
                    <a:pt x="616" y="190863"/>
                  </a:lnTo>
                  <a:lnTo>
                    <a:pt x="183" y="246622"/>
                  </a:lnTo>
                  <a:lnTo>
                    <a:pt x="1809" y="272257"/>
                  </a:lnTo>
                  <a:lnTo>
                    <a:pt x="17523" y="318132"/>
                  </a:lnTo>
                  <a:lnTo>
                    <a:pt x="27655" y="331966"/>
                  </a:lnTo>
                  <a:lnTo>
                    <a:pt x="33984" y="338073"/>
                  </a:lnTo>
                  <a:lnTo>
                    <a:pt x="41658" y="341281"/>
                  </a:lnTo>
                  <a:lnTo>
                    <a:pt x="77736" y="34251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299BB79-44C1-4A41-8AF1-1A8316A1D3AC}"/>
                </a:ext>
              </a:extLst>
            </p:cNvPr>
            <p:cNvSpPr/>
            <p:nvPr/>
          </p:nvSpPr>
          <p:spPr>
            <a:xfrm>
              <a:off x="4682639" y="5050438"/>
              <a:ext cx="160269" cy="117268"/>
            </a:xfrm>
            <a:custGeom>
              <a:avLst/>
              <a:gdLst/>
              <a:ahLst/>
              <a:cxnLst/>
              <a:rect l="0" t="0" r="0" b="0"/>
              <a:pathLst>
                <a:path w="160269" h="117268">
                  <a:moveTo>
                    <a:pt x="12572" y="31758"/>
                  </a:moveTo>
                  <a:lnTo>
                    <a:pt x="191" y="35884"/>
                  </a:lnTo>
                  <a:lnTo>
                    <a:pt x="0" y="37100"/>
                  </a:lnTo>
                  <a:lnTo>
                    <a:pt x="8999" y="38451"/>
                  </a:lnTo>
                  <a:lnTo>
                    <a:pt x="61131" y="22477"/>
                  </a:lnTo>
                  <a:lnTo>
                    <a:pt x="117175" y="466"/>
                  </a:lnTo>
                  <a:lnTo>
                    <a:pt x="135069" y="0"/>
                  </a:lnTo>
                  <a:lnTo>
                    <a:pt x="140878" y="4540"/>
                  </a:lnTo>
                  <a:lnTo>
                    <a:pt x="147332" y="21101"/>
                  </a:lnTo>
                  <a:lnTo>
                    <a:pt x="154118" y="77081"/>
                  </a:lnTo>
                  <a:lnTo>
                    <a:pt x="160268" y="11726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D875C29-5815-4CFA-AB64-74B71254546E}"/>
                </a:ext>
              </a:extLst>
            </p:cNvPr>
            <p:cNvSpPr/>
            <p:nvPr/>
          </p:nvSpPr>
          <p:spPr>
            <a:xfrm>
              <a:off x="4804040" y="4926726"/>
              <a:ext cx="23321" cy="77736"/>
            </a:xfrm>
            <a:custGeom>
              <a:avLst/>
              <a:gdLst/>
              <a:ahLst/>
              <a:cxnLst/>
              <a:rect l="0" t="0" r="0" b="0"/>
              <a:pathLst>
                <a:path w="23321" h="77736">
                  <a:moveTo>
                    <a:pt x="23320" y="77735"/>
                  </a:moveTo>
                  <a:lnTo>
                    <a:pt x="2581" y="1820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F3125A-3C1B-41CD-B3A5-CE5BE1109B05}"/>
                </a:ext>
              </a:extLst>
            </p:cNvPr>
            <p:cNvSpPr/>
            <p:nvPr/>
          </p:nvSpPr>
          <p:spPr>
            <a:xfrm>
              <a:off x="4933728" y="5066649"/>
              <a:ext cx="64651" cy="132151"/>
            </a:xfrm>
            <a:custGeom>
              <a:avLst/>
              <a:gdLst/>
              <a:ahLst/>
              <a:cxnLst/>
              <a:rect l="0" t="0" r="0" b="0"/>
              <a:pathLst>
                <a:path w="64651" h="132151">
                  <a:moveTo>
                    <a:pt x="41330" y="0"/>
                  </a:moveTo>
                  <a:lnTo>
                    <a:pt x="23576" y="13276"/>
                  </a:lnTo>
                  <a:lnTo>
                    <a:pt x="8621" y="33588"/>
                  </a:lnTo>
                  <a:lnTo>
                    <a:pt x="1457" y="51492"/>
                  </a:lnTo>
                  <a:lnTo>
                    <a:pt x="0" y="70966"/>
                  </a:lnTo>
                  <a:lnTo>
                    <a:pt x="820" y="80996"/>
                  </a:lnTo>
                  <a:lnTo>
                    <a:pt x="8642" y="99050"/>
                  </a:lnTo>
                  <a:lnTo>
                    <a:pt x="20756" y="113984"/>
                  </a:lnTo>
                  <a:lnTo>
                    <a:pt x="34777" y="123500"/>
                  </a:lnTo>
                  <a:lnTo>
                    <a:pt x="64650" y="13215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1C640CF-18B2-48EE-98B8-6912C98701F9}"/>
              </a:ext>
            </a:extLst>
          </p:cNvPr>
          <p:cNvGrpSpPr/>
          <p:nvPr/>
        </p:nvGrpSpPr>
        <p:grpSpPr>
          <a:xfrm>
            <a:off x="5998126" y="4670199"/>
            <a:ext cx="1705440" cy="396451"/>
            <a:chOff x="5998126" y="4670199"/>
            <a:chExt cx="1705440" cy="396451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75F3524-B6B7-4CA6-950F-752D1675BA90}"/>
                </a:ext>
              </a:extLst>
            </p:cNvPr>
            <p:cNvSpPr/>
            <p:nvPr/>
          </p:nvSpPr>
          <p:spPr>
            <a:xfrm>
              <a:off x="6218822" y="4761978"/>
              <a:ext cx="15548" cy="304672"/>
            </a:xfrm>
            <a:custGeom>
              <a:avLst/>
              <a:gdLst/>
              <a:ahLst/>
              <a:cxnLst/>
              <a:rect l="0" t="0" r="0" b="0"/>
              <a:pathLst>
                <a:path w="15548" h="304672">
                  <a:moveTo>
                    <a:pt x="15547" y="17050"/>
                  </a:moveTo>
                  <a:lnTo>
                    <a:pt x="15547" y="544"/>
                  </a:lnTo>
                  <a:lnTo>
                    <a:pt x="14683" y="0"/>
                  </a:lnTo>
                  <a:lnTo>
                    <a:pt x="10205" y="19004"/>
                  </a:lnTo>
                  <a:lnTo>
                    <a:pt x="8094" y="71008"/>
                  </a:lnTo>
                  <a:lnTo>
                    <a:pt x="6973" y="121983"/>
                  </a:lnTo>
                  <a:lnTo>
                    <a:pt x="1633" y="178757"/>
                  </a:lnTo>
                  <a:lnTo>
                    <a:pt x="322" y="235941"/>
                  </a:lnTo>
                  <a:lnTo>
                    <a:pt x="43" y="292634"/>
                  </a:lnTo>
                  <a:lnTo>
                    <a:pt x="0" y="30467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82A2007-0F30-4444-9D7D-0366623490BB}"/>
                </a:ext>
              </a:extLst>
            </p:cNvPr>
            <p:cNvSpPr/>
            <p:nvPr/>
          </p:nvSpPr>
          <p:spPr>
            <a:xfrm>
              <a:off x="5998126" y="4670199"/>
              <a:ext cx="430582" cy="202113"/>
            </a:xfrm>
            <a:custGeom>
              <a:avLst/>
              <a:gdLst/>
              <a:ahLst/>
              <a:cxnLst/>
              <a:rect l="0" t="0" r="0" b="0"/>
              <a:pathLst>
                <a:path w="430582" h="202113">
                  <a:moveTo>
                    <a:pt x="18584" y="202112"/>
                  </a:moveTo>
                  <a:lnTo>
                    <a:pt x="3975" y="143677"/>
                  </a:lnTo>
                  <a:lnTo>
                    <a:pt x="0" y="120862"/>
                  </a:lnTo>
                  <a:lnTo>
                    <a:pt x="1111" y="99206"/>
                  </a:lnTo>
                  <a:lnTo>
                    <a:pt x="9090" y="82671"/>
                  </a:lnTo>
                  <a:lnTo>
                    <a:pt x="14846" y="75843"/>
                  </a:lnTo>
                  <a:lnTo>
                    <a:pt x="35062" y="65954"/>
                  </a:lnTo>
                  <a:lnTo>
                    <a:pt x="94554" y="49728"/>
                  </a:lnTo>
                  <a:lnTo>
                    <a:pt x="151921" y="38965"/>
                  </a:lnTo>
                  <a:lnTo>
                    <a:pt x="213156" y="28523"/>
                  </a:lnTo>
                  <a:lnTo>
                    <a:pt x="263760" y="20735"/>
                  </a:lnTo>
                  <a:lnTo>
                    <a:pt x="312919" y="12957"/>
                  </a:lnTo>
                  <a:lnTo>
                    <a:pt x="375093" y="3456"/>
                  </a:lnTo>
                  <a:lnTo>
                    <a:pt x="430581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0D13236-348D-4085-86EB-7100035DC525}"/>
                </a:ext>
              </a:extLst>
            </p:cNvPr>
            <p:cNvSpPr/>
            <p:nvPr/>
          </p:nvSpPr>
          <p:spPr>
            <a:xfrm>
              <a:off x="6171296" y="4880084"/>
              <a:ext cx="202997" cy="62335"/>
            </a:xfrm>
            <a:custGeom>
              <a:avLst/>
              <a:gdLst/>
              <a:ahLst/>
              <a:cxnLst/>
              <a:rect l="0" t="0" r="0" b="0"/>
              <a:pathLst>
                <a:path w="202997" h="62335">
                  <a:moveTo>
                    <a:pt x="24205" y="0"/>
                  </a:moveTo>
                  <a:lnTo>
                    <a:pt x="0" y="39152"/>
                  </a:lnTo>
                  <a:lnTo>
                    <a:pt x="295" y="45967"/>
                  </a:lnTo>
                  <a:lnTo>
                    <a:pt x="3083" y="52239"/>
                  </a:lnTo>
                  <a:lnTo>
                    <a:pt x="7532" y="58146"/>
                  </a:lnTo>
                  <a:lnTo>
                    <a:pt x="13090" y="61221"/>
                  </a:lnTo>
                  <a:lnTo>
                    <a:pt x="26175" y="62334"/>
                  </a:lnTo>
                  <a:lnTo>
                    <a:pt x="77057" y="55148"/>
                  </a:lnTo>
                  <a:lnTo>
                    <a:pt x="137557" y="34319"/>
                  </a:lnTo>
                  <a:lnTo>
                    <a:pt x="194275" y="11735"/>
                  </a:lnTo>
                  <a:lnTo>
                    <a:pt x="202996" y="777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95FB0E5-7E53-48AF-B0B9-59BB3276300B}"/>
                </a:ext>
              </a:extLst>
            </p:cNvPr>
            <p:cNvSpPr/>
            <p:nvPr/>
          </p:nvSpPr>
          <p:spPr>
            <a:xfrm>
              <a:off x="6412831" y="4911256"/>
              <a:ext cx="210215" cy="151931"/>
            </a:xfrm>
            <a:custGeom>
              <a:avLst/>
              <a:gdLst/>
              <a:ahLst/>
              <a:cxnLst/>
              <a:rect l="0" t="0" r="0" b="0"/>
              <a:pathLst>
                <a:path w="210215" h="151931">
                  <a:moveTo>
                    <a:pt x="93611" y="23243"/>
                  </a:moveTo>
                  <a:lnTo>
                    <a:pt x="82792" y="62395"/>
                  </a:lnTo>
                  <a:lnTo>
                    <a:pt x="83807" y="68347"/>
                  </a:lnTo>
                  <a:lnTo>
                    <a:pt x="87075" y="73178"/>
                  </a:lnTo>
                  <a:lnTo>
                    <a:pt x="91845" y="77262"/>
                  </a:lnTo>
                  <a:lnTo>
                    <a:pt x="97616" y="78258"/>
                  </a:lnTo>
                  <a:lnTo>
                    <a:pt x="110937" y="74757"/>
                  </a:lnTo>
                  <a:lnTo>
                    <a:pt x="145957" y="53615"/>
                  </a:lnTo>
                  <a:lnTo>
                    <a:pt x="151829" y="48673"/>
                  </a:lnTo>
                  <a:lnTo>
                    <a:pt x="154880" y="41924"/>
                  </a:lnTo>
                  <a:lnTo>
                    <a:pt x="155966" y="25212"/>
                  </a:lnTo>
                  <a:lnTo>
                    <a:pt x="152456" y="17646"/>
                  </a:lnTo>
                  <a:lnTo>
                    <a:pt x="139343" y="4633"/>
                  </a:lnTo>
                  <a:lnTo>
                    <a:pt x="117391" y="0"/>
                  </a:lnTo>
                  <a:lnTo>
                    <a:pt x="91225" y="2548"/>
                  </a:lnTo>
                  <a:lnTo>
                    <a:pt x="53940" y="18551"/>
                  </a:lnTo>
                  <a:lnTo>
                    <a:pt x="34521" y="32386"/>
                  </a:lnTo>
                  <a:lnTo>
                    <a:pt x="13148" y="62996"/>
                  </a:lnTo>
                  <a:lnTo>
                    <a:pt x="0" y="91164"/>
                  </a:lnTo>
                  <a:lnTo>
                    <a:pt x="110" y="100482"/>
                  </a:lnTo>
                  <a:lnTo>
                    <a:pt x="7141" y="120047"/>
                  </a:lnTo>
                  <a:lnTo>
                    <a:pt x="23511" y="135653"/>
                  </a:lnTo>
                  <a:lnTo>
                    <a:pt x="45181" y="146620"/>
                  </a:lnTo>
                  <a:lnTo>
                    <a:pt x="79934" y="151930"/>
                  </a:lnTo>
                  <a:lnTo>
                    <a:pt x="123928" y="144231"/>
                  </a:lnTo>
                  <a:lnTo>
                    <a:pt x="143669" y="132892"/>
                  </a:lnTo>
                  <a:lnTo>
                    <a:pt x="160459" y="114465"/>
                  </a:lnTo>
                  <a:lnTo>
                    <a:pt x="176375" y="84341"/>
                  </a:lnTo>
                  <a:lnTo>
                    <a:pt x="183777" y="48064"/>
                  </a:lnTo>
                  <a:lnTo>
                    <a:pt x="181800" y="14710"/>
                  </a:lnTo>
                  <a:lnTo>
                    <a:pt x="182635" y="14963"/>
                  </a:lnTo>
                  <a:lnTo>
                    <a:pt x="185865" y="23882"/>
                  </a:lnTo>
                  <a:lnTo>
                    <a:pt x="206381" y="84105"/>
                  </a:lnTo>
                  <a:lnTo>
                    <a:pt x="210214" y="9320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6C33BFA-EF36-4793-81F5-B9F046DEC586}"/>
                </a:ext>
              </a:extLst>
            </p:cNvPr>
            <p:cNvSpPr/>
            <p:nvPr/>
          </p:nvSpPr>
          <p:spPr>
            <a:xfrm>
              <a:off x="6718737" y="4917768"/>
              <a:ext cx="98647" cy="119416"/>
            </a:xfrm>
            <a:custGeom>
              <a:avLst/>
              <a:gdLst/>
              <a:ahLst/>
              <a:cxnLst/>
              <a:rect l="0" t="0" r="0" b="0"/>
              <a:pathLst>
                <a:path w="98647" h="119416">
                  <a:moveTo>
                    <a:pt x="75326" y="8958"/>
                  </a:moveTo>
                  <a:lnTo>
                    <a:pt x="62946" y="704"/>
                  </a:lnTo>
                  <a:lnTo>
                    <a:pt x="56708" y="0"/>
                  </a:lnTo>
                  <a:lnTo>
                    <a:pt x="42867" y="3825"/>
                  </a:lnTo>
                  <a:lnTo>
                    <a:pt x="20507" y="19817"/>
                  </a:lnTo>
                  <a:lnTo>
                    <a:pt x="9791" y="35953"/>
                  </a:lnTo>
                  <a:lnTo>
                    <a:pt x="3012" y="54641"/>
                  </a:lnTo>
                  <a:lnTo>
                    <a:pt x="0" y="74463"/>
                  </a:lnTo>
                  <a:lnTo>
                    <a:pt x="3268" y="92486"/>
                  </a:lnTo>
                  <a:lnTo>
                    <a:pt x="6558" y="100919"/>
                  </a:lnTo>
                  <a:lnTo>
                    <a:pt x="12206" y="107406"/>
                  </a:lnTo>
                  <a:lnTo>
                    <a:pt x="27695" y="116916"/>
                  </a:lnTo>
                  <a:lnTo>
                    <a:pt x="43792" y="119415"/>
                  </a:lnTo>
                  <a:lnTo>
                    <a:pt x="98646" y="11001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AC91E46-8005-44EB-A2EF-C3BB0EB2ECE9}"/>
                </a:ext>
              </a:extLst>
            </p:cNvPr>
            <p:cNvSpPr/>
            <p:nvPr/>
          </p:nvSpPr>
          <p:spPr>
            <a:xfrm>
              <a:off x="6871798" y="4948543"/>
              <a:ext cx="15548" cy="79239"/>
            </a:xfrm>
            <a:custGeom>
              <a:avLst/>
              <a:gdLst/>
              <a:ahLst/>
              <a:cxnLst/>
              <a:rect l="0" t="0" r="0" b="0"/>
              <a:pathLst>
                <a:path w="15548" h="79239">
                  <a:moveTo>
                    <a:pt x="0" y="17050"/>
                  </a:moveTo>
                  <a:lnTo>
                    <a:pt x="4127" y="543"/>
                  </a:lnTo>
                  <a:lnTo>
                    <a:pt x="6206" y="0"/>
                  </a:lnTo>
                  <a:lnTo>
                    <a:pt x="10820" y="10912"/>
                  </a:lnTo>
                  <a:lnTo>
                    <a:pt x="14925" y="54512"/>
                  </a:lnTo>
                  <a:lnTo>
                    <a:pt x="15547" y="7923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E023CD2-5EE6-4DC1-B6A2-242D95475858}"/>
                </a:ext>
              </a:extLst>
            </p:cNvPr>
            <p:cNvSpPr/>
            <p:nvPr/>
          </p:nvSpPr>
          <p:spPr>
            <a:xfrm>
              <a:off x="6859546" y="4740161"/>
              <a:ext cx="4479" cy="46642"/>
            </a:xfrm>
            <a:custGeom>
              <a:avLst/>
              <a:gdLst/>
              <a:ahLst/>
              <a:cxnLst/>
              <a:rect l="0" t="0" r="0" b="0"/>
              <a:pathLst>
                <a:path w="4479" h="46642">
                  <a:moveTo>
                    <a:pt x="4478" y="46641"/>
                  </a:moveTo>
                  <a:lnTo>
                    <a:pt x="0" y="23544"/>
                  </a:lnTo>
                  <a:lnTo>
                    <a:pt x="4478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D448499-EE8E-4D0C-AFBA-AB12F545EA1A}"/>
                </a:ext>
              </a:extLst>
            </p:cNvPr>
            <p:cNvSpPr/>
            <p:nvPr/>
          </p:nvSpPr>
          <p:spPr>
            <a:xfrm>
              <a:off x="6957309" y="4685746"/>
              <a:ext cx="7772" cy="342036"/>
            </a:xfrm>
            <a:custGeom>
              <a:avLst/>
              <a:gdLst/>
              <a:ahLst/>
              <a:cxnLst/>
              <a:rect l="0" t="0" r="0" b="0"/>
              <a:pathLst>
                <a:path w="7772" h="342036">
                  <a:moveTo>
                    <a:pt x="7771" y="0"/>
                  </a:moveTo>
                  <a:lnTo>
                    <a:pt x="3645" y="58225"/>
                  </a:lnTo>
                  <a:lnTo>
                    <a:pt x="478" y="115740"/>
                  </a:lnTo>
                  <a:lnTo>
                    <a:pt x="61" y="169177"/>
                  </a:lnTo>
                  <a:lnTo>
                    <a:pt x="7" y="226928"/>
                  </a:lnTo>
                  <a:lnTo>
                    <a:pt x="0" y="280814"/>
                  </a:lnTo>
                  <a:lnTo>
                    <a:pt x="2301" y="324728"/>
                  </a:lnTo>
                  <a:lnTo>
                    <a:pt x="7771" y="34203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51B7A3D-5DDD-4FBE-94EF-6E3F41DA2F2C}"/>
                </a:ext>
              </a:extLst>
            </p:cNvPr>
            <p:cNvSpPr/>
            <p:nvPr/>
          </p:nvSpPr>
          <p:spPr>
            <a:xfrm>
              <a:off x="7027269" y="4930373"/>
              <a:ext cx="46642" cy="105183"/>
            </a:xfrm>
            <a:custGeom>
              <a:avLst/>
              <a:gdLst/>
              <a:ahLst/>
              <a:cxnLst/>
              <a:rect l="0" t="0" r="0" b="0"/>
              <a:pathLst>
                <a:path w="46642" h="105183">
                  <a:moveTo>
                    <a:pt x="0" y="4126"/>
                  </a:moveTo>
                  <a:lnTo>
                    <a:pt x="16506" y="0"/>
                  </a:lnTo>
                  <a:lnTo>
                    <a:pt x="23097" y="1375"/>
                  </a:lnTo>
                  <a:lnTo>
                    <a:pt x="35026" y="9813"/>
                  </a:lnTo>
                  <a:lnTo>
                    <a:pt x="41479" y="24504"/>
                  </a:lnTo>
                  <a:lnTo>
                    <a:pt x="46188" y="83831"/>
                  </a:lnTo>
                  <a:lnTo>
                    <a:pt x="46641" y="10518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F156A09-BC24-4BDB-8414-111FF264D514}"/>
                </a:ext>
              </a:extLst>
            </p:cNvPr>
            <p:cNvSpPr/>
            <p:nvPr/>
          </p:nvSpPr>
          <p:spPr>
            <a:xfrm>
              <a:off x="7058363" y="4779028"/>
              <a:ext cx="7774" cy="85510"/>
            </a:xfrm>
            <a:custGeom>
              <a:avLst/>
              <a:gdLst/>
              <a:ahLst/>
              <a:cxnLst/>
              <a:rect l="0" t="0" r="0" b="0"/>
              <a:pathLst>
                <a:path w="7774" h="85510">
                  <a:moveTo>
                    <a:pt x="7773" y="85509"/>
                  </a:moveTo>
                  <a:lnTo>
                    <a:pt x="1080" y="28845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1386095-6558-4720-A24B-F585D22CD187}"/>
                </a:ext>
              </a:extLst>
            </p:cNvPr>
            <p:cNvSpPr/>
            <p:nvPr/>
          </p:nvSpPr>
          <p:spPr>
            <a:xfrm>
              <a:off x="7159419" y="4696495"/>
              <a:ext cx="140478" cy="293240"/>
            </a:xfrm>
            <a:custGeom>
              <a:avLst/>
              <a:gdLst/>
              <a:ahLst/>
              <a:cxnLst/>
              <a:rect l="0" t="0" r="0" b="0"/>
              <a:pathLst>
                <a:path w="140478" h="293240">
                  <a:moveTo>
                    <a:pt x="0" y="12572"/>
                  </a:moveTo>
                  <a:lnTo>
                    <a:pt x="4127" y="192"/>
                  </a:lnTo>
                  <a:lnTo>
                    <a:pt x="4479" y="0"/>
                  </a:lnTo>
                  <a:lnTo>
                    <a:pt x="2574" y="17100"/>
                  </a:lnTo>
                  <a:lnTo>
                    <a:pt x="7202" y="79771"/>
                  </a:lnTo>
                  <a:lnTo>
                    <a:pt x="8586" y="142115"/>
                  </a:lnTo>
                  <a:lnTo>
                    <a:pt x="13916" y="190496"/>
                  </a:lnTo>
                  <a:lnTo>
                    <a:pt x="15224" y="249253"/>
                  </a:lnTo>
                  <a:lnTo>
                    <a:pt x="15451" y="285195"/>
                  </a:lnTo>
                  <a:lnTo>
                    <a:pt x="17210" y="291058"/>
                  </a:lnTo>
                  <a:lnTo>
                    <a:pt x="20110" y="293239"/>
                  </a:lnTo>
                  <a:lnTo>
                    <a:pt x="23771" y="292965"/>
                  </a:lnTo>
                  <a:lnTo>
                    <a:pt x="32446" y="288055"/>
                  </a:lnTo>
                  <a:lnTo>
                    <a:pt x="93519" y="244524"/>
                  </a:lnTo>
                  <a:lnTo>
                    <a:pt x="124423" y="220674"/>
                  </a:lnTo>
                  <a:lnTo>
                    <a:pt x="135338" y="203815"/>
                  </a:lnTo>
                  <a:lnTo>
                    <a:pt x="139458" y="194482"/>
                  </a:lnTo>
                  <a:lnTo>
                    <a:pt x="140477" y="185669"/>
                  </a:lnTo>
                  <a:lnTo>
                    <a:pt x="137002" y="168967"/>
                  </a:lnTo>
                  <a:lnTo>
                    <a:pt x="132793" y="165204"/>
                  </a:lnTo>
                  <a:lnTo>
                    <a:pt x="127397" y="164423"/>
                  </a:lnTo>
                  <a:lnTo>
                    <a:pt x="121207" y="165630"/>
                  </a:lnTo>
                  <a:lnTo>
                    <a:pt x="109724" y="173879"/>
                  </a:lnTo>
                  <a:lnTo>
                    <a:pt x="93547" y="195396"/>
                  </a:lnTo>
                  <a:lnTo>
                    <a:pt x="84762" y="213885"/>
                  </a:lnTo>
                  <a:lnTo>
                    <a:pt x="80858" y="233618"/>
                  </a:lnTo>
                  <a:lnTo>
                    <a:pt x="83730" y="251602"/>
                  </a:lnTo>
                  <a:lnTo>
                    <a:pt x="91627" y="267368"/>
                  </a:lnTo>
                  <a:lnTo>
                    <a:pt x="116603" y="29241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4DC368F-E409-45C3-8395-F57D7E9DFF88}"/>
                </a:ext>
              </a:extLst>
            </p:cNvPr>
            <p:cNvSpPr/>
            <p:nvPr/>
          </p:nvSpPr>
          <p:spPr>
            <a:xfrm>
              <a:off x="7327946" y="4925272"/>
              <a:ext cx="64680" cy="104293"/>
            </a:xfrm>
            <a:custGeom>
              <a:avLst/>
              <a:gdLst/>
              <a:ahLst/>
              <a:cxnLst/>
              <a:rect l="0" t="0" r="0" b="0"/>
              <a:pathLst>
                <a:path w="64680" h="104293">
                  <a:moveTo>
                    <a:pt x="49132" y="24774"/>
                  </a:moveTo>
                  <a:lnTo>
                    <a:pt x="53258" y="12394"/>
                  </a:lnTo>
                  <a:lnTo>
                    <a:pt x="51883" y="7883"/>
                  </a:lnTo>
                  <a:lnTo>
                    <a:pt x="48374" y="4013"/>
                  </a:lnTo>
                  <a:lnTo>
                    <a:pt x="43444" y="569"/>
                  </a:lnTo>
                  <a:lnTo>
                    <a:pt x="38431" y="0"/>
                  </a:lnTo>
                  <a:lnTo>
                    <a:pt x="28252" y="3974"/>
                  </a:lnTo>
                  <a:lnTo>
                    <a:pt x="12811" y="15924"/>
                  </a:lnTo>
                  <a:lnTo>
                    <a:pt x="1421" y="38659"/>
                  </a:lnTo>
                  <a:lnTo>
                    <a:pt x="0" y="55129"/>
                  </a:lnTo>
                  <a:lnTo>
                    <a:pt x="6124" y="86816"/>
                  </a:lnTo>
                  <a:lnTo>
                    <a:pt x="10095" y="92911"/>
                  </a:lnTo>
                  <a:lnTo>
                    <a:pt x="21417" y="101986"/>
                  </a:lnTo>
                  <a:lnTo>
                    <a:pt x="35087" y="104292"/>
                  </a:lnTo>
                  <a:lnTo>
                    <a:pt x="42359" y="103698"/>
                  </a:lnTo>
                  <a:lnTo>
                    <a:pt x="48071" y="100711"/>
                  </a:lnTo>
                  <a:lnTo>
                    <a:pt x="64679" y="7918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C9A2028-3FEC-46EF-A24C-0C47250734A1}"/>
                </a:ext>
              </a:extLst>
            </p:cNvPr>
            <p:cNvSpPr/>
            <p:nvPr/>
          </p:nvSpPr>
          <p:spPr>
            <a:xfrm>
              <a:off x="7419592" y="4768407"/>
              <a:ext cx="113658" cy="236055"/>
            </a:xfrm>
            <a:custGeom>
              <a:avLst/>
              <a:gdLst/>
              <a:ahLst/>
              <a:cxnLst/>
              <a:rect l="0" t="0" r="0" b="0"/>
              <a:pathLst>
                <a:path w="113658" h="236055">
                  <a:moveTo>
                    <a:pt x="4127" y="33942"/>
                  </a:moveTo>
                  <a:lnTo>
                    <a:pt x="0" y="5055"/>
                  </a:lnTo>
                  <a:lnTo>
                    <a:pt x="512" y="0"/>
                  </a:lnTo>
                  <a:lnTo>
                    <a:pt x="2581" y="86"/>
                  </a:lnTo>
                  <a:lnTo>
                    <a:pt x="5687" y="3598"/>
                  </a:lnTo>
                  <a:lnTo>
                    <a:pt x="16015" y="44743"/>
                  </a:lnTo>
                  <a:lnTo>
                    <a:pt x="24695" y="103555"/>
                  </a:lnTo>
                  <a:lnTo>
                    <a:pt x="32547" y="158355"/>
                  </a:lnTo>
                  <a:lnTo>
                    <a:pt x="38995" y="203770"/>
                  </a:lnTo>
                  <a:lnTo>
                    <a:pt x="42920" y="210213"/>
                  </a:lnTo>
                  <a:lnTo>
                    <a:pt x="54190" y="219674"/>
                  </a:lnTo>
                  <a:lnTo>
                    <a:pt x="60823" y="220815"/>
                  </a:lnTo>
                  <a:lnTo>
                    <a:pt x="75102" y="217477"/>
                  </a:lnTo>
                  <a:lnTo>
                    <a:pt x="93583" y="205885"/>
                  </a:lnTo>
                  <a:lnTo>
                    <a:pt x="109999" y="183257"/>
                  </a:lnTo>
                  <a:lnTo>
                    <a:pt x="113657" y="166811"/>
                  </a:lnTo>
                  <a:lnTo>
                    <a:pt x="113423" y="158798"/>
                  </a:lnTo>
                  <a:lnTo>
                    <a:pt x="110676" y="154320"/>
                  </a:lnTo>
                  <a:lnTo>
                    <a:pt x="106254" y="152198"/>
                  </a:lnTo>
                  <a:lnTo>
                    <a:pt x="100715" y="151647"/>
                  </a:lnTo>
                  <a:lnTo>
                    <a:pt x="95295" y="154734"/>
                  </a:lnTo>
                  <a:lnTo>
                    <a:pt x="84665" y="167378"/>
                  </a:lnTo>
                  <a:lnTo>
                    <a:pt x="78789" y="184514"/>
                  </a:lnTo>
                  <a:lnTo>
                    <a:pt x="77222" y="193920"/>
                  </a:lnTo>
                  <a:lnTo>
                    <a:pt x="80088" y="211281"/>
                  </a:lnTo>
                  <a:lnTo>
                    <a:pt x="89636" y="23605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E4BD00A-48A1-499D-BEC8-261F4F3EF1F5}"/>
                </a:ext>
              </a:extLst>
            </p:cNvPr>
            <p:cNvSpPr/>
            <p:nvPr/>
          </p:nvSpPr>
          <p:spPr>
            <a:xfrm>
              <a:off x="7628516" y="4711125"/>
              <a:ext cx="75050" cy="298661"/>
            </a:xfrm>
            <a:custGeom>
              <a:avLst/>
              <a:gdLst/>
              <a:ahLst/>
              <a:cxnLst/>
              <a:rect l="0" t="0" r="0" b="0"/>
              <a:pathLst>
                <a:path w="75050" h="298661">
                  <a:moveTo>
                    <a:pt x="75049" y="161186"/>
                  </a:moveTo>
                  <a:lnTo>
                    <a:pt x="62670" y="157059"/>
                  </a:lnTo>
                  <a:lnTo>
                    <a:pt x="49680" y="159640"/>
                  </a:lnTo>
                  <a:lnTo>
                    <a:pt x="42590" y="162746"/>
                  </a:lnTo>
                  <a:lnTo>
                    <a:pt x="32408" y="173108"/>
                  </a:lnTo>
                  <a:lnTo>
                    <a:pt x="6378" y="227744"/>
                  </a:lnTo>
                  <a:lnTo>
                    <a:pt x="0" y="257586"/>
                  </a:lnTo>
                  <a:lnTo>
                    <a:pt x="2237" y="288309"/>
                  </a:lnTo>
                  <a:lnTo>
                    <a:pt x="5778" y="294304"/>
                  </a:lnTo>
                  <a:lnTo>
                    <a:pt x="10729" y="297436"/>
                  </a:lnTo>
                  <a:lnTo>
                    <a:pt x="16622" y="298660"/>
                  </a:lnTo>
                  <a:lnTo>
                    <a:pt x="21415" y="296021"/>
                  </a:lnTo>
                  <a:lnTo>
                    <a:pt x="29043" y="283877"/>
                  </a:lnTo>
                  <a:lnTo>
                    <a:pt x="37545" y="228015"/>
                  </a:lnTo>
                  <a:lnTo>
                    <a:pt x="43392" y="168684"/>
                  </a:lnTo>
                  <a:lnTo>
                    <a:pt x="43882" y="111757"/>
                  </a:lnTo>
                  <a:lnTo>
                    <a:pt x="43941" y="61467"/>
                  </a:lnTo>
                  <a:lnTo>
                    <a:pt x="43090" y="1029"/>
                  </a:lnTo>
                  <a:lnTo>
                    <a:pt x="41651" y="0"/>
                  </a:lnTo>
                  <a:lnTo>
                    <a:pt x="39828" y="1905"/>
                  </a:lnTo>
                  <a:lnTo>
                    <a:pt x="33135" y="16966"/>
                  </a:lnTo>
                  <a:lnTo>
                    <a:pt x="28822" y="75382"/>
                  </a:lnTo>
                  <a:lnTo>
                    <a:pt x="22311" y="138168"/>
                  </a:lnTo>
                  <a:lnTo>
                    <a:pt x="20966" y="189748"/>
                  </a:lnTo>
                  <a:lnTo>
                    <a:pt x="22983" y="246020"/>
                  </a:lnTo>
                  <a:lnTo>
                    <a:pt x="28408" y="27778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2490FD1-DD93-444A-9EDC-880D874AC37F}"/>
              </a:ext>
            </a:extLst>
          </p:cNvPr>
          <p:cNvGrpSpPr/>
          <p:nvPr/>
        </p:nvGrpSpPr>
        <p:grpSpPr>
          <a:xfrm>
            <a:off x="8758319" y="4665707"/>
            <a:ext cx="994858" cy="499376"/>
            <a:chOff x="8758319" y="4665707"/>
            <a:chExt cx="994858" cy="499376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0DE130A-1B24-4692-B895-8320E8396435}"/>
                </a:ext>
              </a:extLst>
            </p:cNvPr>
            <p:cNvSpPr/>
            <p:nvPr/>
          </p:nvSpPr>
          <p:spPr>
            <a:xfrm>
              <a:off x="8758319" y="4665707"/>
              <a:ext cx="245846" cy="437472"/>
            </a:xfrm>
            <a:custGeom>
              <a:avLst/>
              <a:gdLst/>
              <a:ahLst/>
              <a:cxnLst/>
              <a:rect l="0" t="0" r="0" b="0"/>
              <a:pathLst>
                <a:path w="245846" h="437472">
                  <a:moveTo>
                    <a:pt x="25767" y="237698"/>
                  </a:moveTo>
                  <a:lnTo>
                    <a:pt x="0" y="259337"/>
                  </a:lnTo>
                  <a:lnTo>
                    <a:pt x="816" y="260761"/>
                  </a:lnTo>
                  <a:lnTo>
                    <a:pt x="40587" y="250450"/>
                  </a:lnTo>
                  <a:lnTo>
                    <a:pt x="64419" y="234566"/>
                  </a:lnTo>
                  <a:lnTo>
                    <a:pt x="121932" y="177657"/>
                  </a:lnTo>
                  <a:lnTo>
                    <a:pt x="152825" y="134475"/>
                  </a:lnTo>
                  <a:lnTo>
                    <a:pt x="166005" y="103083"/>
                  </a:lnTo>
                  <a:lnTo>
                    <a:pt x="171254" y="59520"/>
                  </a:lnTo>
                  <a:lnTo>
                    <a:pt x="167875" y="37297"/>
                  </a:lnTo>
                  <a:lnTo>
                    <a:pt x="156261" y="15076"/>
                  </a:lnTo>
                  <a:lnTo>
                    <a:pt x="151630" y="8957"/>
                  </a:lnTo>
                  <a:lnTo>
                    <a:pt x="134969" y="2158"/>
                  </a:lnTo>
                  <a:lnTo>
                    <a:pt x="114897" y="0"/>
                  </a:lnTo>
                  <a:lnTo>
                    <a:pt x="97337" y="1920"/>
                  </a:lnTo>
                  <a:lnTo>
                    <a:pt x="80897" y="10259"/>
                  </a:lnTo>
                  <a:lnTo>
                    <a:pt x="64088" y="25193"/>
                  </a:lnTo>
                  <a:lnTo>
                    <a:pt x="27369" y="79323"/>
                  </a:lnTo>
                  <a:lnTo>
                    <a:pt x="26767" y="105696"/>
                  </a:lnTo>
                  <a:lnTo>
                    <a:pt x="33121" y="134981"/>
                  </a:lnTo>
                  <a:lnTo>
                    <a:pt x="51266" y="170027"/>
                  </a:lnTo>
                  <a:lnTo>
                    <a:pt x="105933" y="229603"/>
                  </a:lnTo>
                  <a:lnTo>
                    <a:pt x="163600" y="276537"/>
                  </a:lnTo>
                  <a:lnTo>
                    <a:pt x="221590" y="337889"/>
                  </a:lnTo>
                  <a:lnTo>
                    <a:pt x="240905" y="363695"/>
                  </a:lnTo>
                  <a:lnTo>
                    <a:pt x="244337" y="370928"/>
                  </a:lnTo>
                  <a:lnTo>
                    <a:pt x="245845" y="388178"/>
                  </a:lnTo>
                  <a:lnTo>
                    <a:pt x="242773" y="405634"/>
                  </a:lnTo>
                  <a:lnTo>
                    <a:pt x="235651" y="419150"/>
                  </a:lnTo>
                  <a:lnTo>
                    <a:pt x="222120" y="428612"/>
                  </a:lnTo>
                  <a:lnTo>
                    <a:pt x="204590" y="434833"/>
                  </a:lnTo>
                  <a:lnTo>
                    <a:pt x="176160" y="437471"/>
                  </a:lnTo>
                  <a:lnTo>
                    <a:pt x="159115" y="435027"/>
                  </a:lnTo>
                  <a:lnTo>
                    <a:pt x="145206" y="428759"/>
                  </a:lnTo>
                  <a:lnTo>
                    <a:pt x="118073" y="406533"/>
                  </a:lnTo>
                  <a:lnTo>
                    <a:pt x="103693" y="380621"/>
                  </a:lnTo>
                  <a:lnTo>
                    <a:pt x="101571" y="363408"/>
                  </a:lnTo>
                  <a:lnTo>
                    <a:pt x="104371" y="347983"/>
                  </a:lnTo>
                  <a:lnTo>
                    <a:pt x="111374" y="335370"/>
                  </a:lnTo>
                  <a:lnTo>
                    <a:pt x="122548" y="326309"/>
                  </a:lnTo>
                  <a:lnTo>
                    <a:pt x="138743" y="319403"/>
                  </a:lnTo>
                  <a:lnTo>
                    <a:pt x="189011" y="30766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E6FEE82-A11A-4769-894B-F0DA5FA0AF20}"/>
                </a:ext>
              </a:extLst>
            </p:cNvPr>
            <p:cNvSpPr/>
            <p:nvPr/>
          </p:nvSpPr>
          <p:spPr>
            <a:xfrm>
              <a:off x="9090496" y="4918952"/>
              <a:ext cx="20079" cy="77736"/>
            </a:xfrm>
            <a:custGeom>
              <a:avLst/>
              <a:gdLst/>
              <a:ahLst/>
              <a:cxnLst/>
              <a:rect l="0" t="0" r="0" b="0"/>
              <a:pathLst>
                <a:path w="20079" h="77736">
                  <a:moveTo>
                    <a:pt x="20078" y="0"/>
                  </a:moveTo>
                  <a:lnTo>
                    <a:pt x="7698" y="8253"/>
                  </a:lnTo>
                  <a:lnTo>
                    <a:pt x="4050" y="15003"/>
                  </a:lnTo>
                  <a:lnTo>
                    <a:pt x="0" y="34020"/>
                  </a:lnTo>
                  <a:lnTo>
                    <a:pt x="1845" y="60752"/>
                  </a:lnTo>
                  <a:lnTo>
                    <a:pt x="5640" y="70187"/>
                  </a:lnTo>
                  <a:lnTo>
                    <a:pt x="12304" y="7773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CD0537E-2944-4C12-9C17-3AAB81A338C2}"/>
                </a:ext>
              </a:extLst>
            </p:cNvPr>
            <p:cNvSpPr/>
            <p:nvPr/>
          </p:nvSpPr>
          <p:spPr>
            <a:xfrm>
              <a:off x="9084208" y="4833443"/>
              <a:ext cx="10820" cy="54416"/>
            </a:xfrm>
            <a:custGeom>
              <a:avLst/>
              <a:gdLst/>
              <a:ahLst/>
              <a:cxnLst/>
              <a:rect l="0" t="0" r="0" b="0"/>
              <a:pathLst>
                <a:path w="10820" h="54416">
                  <a:moveTo>
                    <a:pt x="10819" y="54415"/>
                  </a:moveTo>
                  <a:lnTo>
                    <a:pt x="0" y="21956"/>
                  </a:lnTo>
                  <a:lnTo>
                    <a:pt x="151" y="16365"/>
                  </a:lnTo>
                  <a:lnTo>
                    <a:pt x="1980" y="11774"/>
                  </a:lnTo>
                  <a:lnTo>
                    <a:pt x="10819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68B4AB2-89ED-4C8C-A671-C2CDCFF09140}"/>
                </a:ext>
              </a:extLst>
            </p:cNvPr>
            <p:cNvSpPr/>
            <p:nvPr/>
          </p:nvSpPr>
          <p:spPr>
            <a:xfrm>
              <a:off x="9149442" y="4880084"/>
              <a:ext cx="202112" cy="155472"/>
            </a:xfrm>
            <a:custGeom>
              <a:avLst/>
              <a:gdLst/>
              <a:ahLst/>
              <a:cxnLst/>
              <a:rect l="0" t="0" r="0" b="0"/>
              <a:pathLst>
                <a:path w="202112" h="155472">
                  <a:moveTo>
                    <a:pt x="0" y="0"/>
                  </a:moveTo>
                  <a:lnTo>
                    <a:pt x="21683" y="63322"/>
                  </a:lnTo>
                  <a:lnTo>
                    <a:pt x="30078" y="81982"/>
                  </a:lnTo>
                  <a:lnTo>
                    <a:pt x="33873" y="84885"/>
                  </a:lnTo>
                  <a:lnTo>
                    <a:pt x="37265" y="83365"/>
                  </a:lnTo>
                  <a:lnTo>
                    <a:pt x="67732" y="42414"/>
                  </a:lnTo>
                  <a:lnTo>
                    <a:pt x="73657" y="40368"/>
                  </a:lnTo>
                  <a:lnTo>
                    <a:pt x="87151" y="42702"/>
                  </a:lnTo>
                  <a:lnTo>
                    <a:pt x="99483" y="51800"/>
                  </a:lnTo>
                  <a:lnTo>
                    <a:pt x="111585" y="62754"/>
                  </a:lnTo>
                  <a:lnTo>
                    <a:pt x="125601" y="70501"/>
                  </a:lnTo>
                  <a:lnTo>
                    <a:pt x="132103" y="70321"/>
                  </a:lnTo>
                  <a:lnTo>
                    <a:pt x="138165" y="67611"/>
                  </a:lnTo>
                  <a:lnTo>
                    <a:pt x="148642" y="57689"/>
                  </a:lnTo>
                  <a:lnTo>
                    <a:pt x="156178" y="44642"/>
                  </a:lnTo>
                  <a:lnTo>
                    <a:pt x="160261" y="43581"/>
                  </a:lnTo>
                  <a:lnTo>
                    <a:pt x="164710" y="46328"/>
                  </a:lnTo>
                  <a:lnTo>
                    <a:pt x="173396" y="58595"/>
                  </a:lnTo>
                  <a:lnTo>
                    <a:pt x="194173" y="116317"/>
                  </a:lnTo>
                  <a:lnTo>
                    <a:pt x="202111" y="15547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F0A414D-FEB4-41D7-85C3-11F6642B9823}"/>
                </a:ext>
              </a:extLst>
            </p:cNvPr>
            <p:cNvSpPr/>
            <p:nvPr/>
          </p:nvSpPr>
          <p:spPr>
            <a:xfrm>
              <a:off x="9413784" y="4873311"/>
              <a:ext cx="72760" cy="291772"/>
            </a:xfrm>
            <a:custGeom>
              <a:avLst/>
              <a:gdLst/>
              <a:ahLst/>
              <a:cxnLst/>
              <a:rect l="0" t="0" r="0" b="0"/>
              <a:pathLst>
                <a:path w="72760" h="291772">
                  <a:moveTo>
                    <a:pt x="15505" y="146697"/>
                  </a:moveTo>
                  <a:lnTo>
                    <a:pt x="14642" y="205076"/>
                  </a:lnTo>
                  <a:lnTo>
                    <a:pt x="8451" y="268376"/>
                  </a:lnTo>
                  <a:lnTo>
                    <a:pt x="7944" y="291771"/>
                  </a:lnTo>
                  <a:lnTo>
                    <a:pt x="2407" y="237950"/>
                  </a:lnTo>
                  <a:lnTo>
                    <a:pt x="280" y="179262"/>
                  </a:lnTo>
                  <a:lnTo>
                    <a:pt x="0" y="123911"/>
                  </a:lnTo>
                  <a:lnTo>
                    <a:pt x="6169" y="72487"/>
                  </a:lnTo>
                  <a:lnTo>
                    <a:pt x="25641" y="14753"/>
                  </a:lnTo>
                  <a:lnTo>
                    <a:pt x="30036" y="6911"/>
                  </a:lnTo>
                  <a:lnTo>
                    <a:pt x="35557" y="2546"/>
                  </a:lnTo>
                  <a:lnTo>
                    <a:pt x="41828" y="500"/>
                  </a:lnTo>
                  <a:lnTo>
                    <a:pt x="48600" y="0"/>
                  </a:lnTo>
                  <a:lnTo>
                    <a:pt x="53980" y="2258"/>
                  </a:lnTo>
                  <a:lnTo>
                    <a:pt x="62259" y="11676"/>
                  </a:lnTo>
                  <a:lnTo>
                    <a:pt x="71777" y="31547"/>
                  </a:lnTo>
                  <a:lnTo>
                    <a:pt x="72759" y="48590"/>
                  </a:lnTo>
                  <a:lnTo>
                    <a:pt x="63224" y="96989"/>
                  </a:lnTo>
                  <a:lnTo>
                    <a:pt x="46599" y="13115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173E3A5-1007-4421-8813-031BF756FA26}"/>
                </a:ext>
              </a:extLst>
            </p:cNvPr>
            <p:cNvSpPr/>
            <p:nvPr/>
          </p:nvSpPr>
          <p:spPr>
            <a:xfrm>
              <a:off x="9538118" y="4762298"/>
              <a:ext cx="54416" cy="187749"/>
            </a:xfrm>
            <a:custGeom>
              <a:avLst/>
              <a:gdLst/>
              <a:ahLst/>
              <a:cxnLst/>
              <a:rect l="0" t="0" r="0" b="0"/>
              <a:pathLst>
                <a:path w="54416" h="187749">
                  <a:moveTo>
                    <a:pt x="0" y="8957"/>
                  </a:moveTo>
                  <a:lnTo>
                    <a:pt x="12380" y="704"/>
                  </a:lnTo>
                  <a:lnTo>
                    <a:pt x="17755" y="0"/>
                  </a:lnTo>
                  <a:lnTo>
                    <a:pt x="28332" y="3824"/>
                  </a:lnTo>
                  <a:lnTo>
                    <a:pt x="36488" y="15889"/>
                  </a:lnTo>
                  <a:lnTo>
                    <a:pt x="42128" y="34495"/>
                  </a:lnTo>
                  <a:lnTo>
                    <a:pt x="45750" y="88666"/>
                  </a:lnTo>
                  <a:lnTo>
                    <a:pt x="50592" y="145144"/>
                  </a:lnTo>
                  <a:lnTo>
                    <a:pt x="54415" y="18774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140EBB0-57AE-42D0-BCC0-8B3FA9177C79}"/>
                </a:ext>
              </a:extLst>
            </p:cNvPr>
            <p:cNvSpPr/>
            <p:nvPr/>
          </p:nvSpPr>
          <p:spPr>
            <a:xfrm>
              <a:off x="9662495" y="4853090"/>
              <a:ext cx="90682" cy="166919"/>
            </a:xfrm>
            <a:custGeom>
              <a:avLst/>
              <a:gdLst/>
              <a:ahLst/>
              <a:cxnLst/>
              <a:rect l="0" t="0" r="0" b="0"/>
              <a:pathLst>
                <a:path w="90682" h="166919">
                  <a:moveTo>
                    <a:pt x="31094" y="58089"/>
                  </a:moveTo>
                  <a:lnTo>
                    <a:pt x="48848" y="51019"/>
                  </a:lnTo>
                  <a:lnTo>
                    <a:pt x="75094" y="28996"/>
                  </a:lnTo>
                  <a:lnTo>
                    <a:pt x="90677" y="9737"/>
                  </a:lnTo>
                  <a:lnTo>
                    <a:pt x="90681" y="5125"/>
                  </a:lnTo>
                  <a:lnTo>
                    <a:pt x="87229" y="2050"/>
                  </a:lnTo>
                  <a:lnTo>
                    <a:pt x="81474" y="0"/>
                  </a:lnTo>
                  <a:lnTo>
                    <a:pt x="75908" y="361"/>
                  </a:lnTo>
                  <a:lnTo>
                    <a:pt x="65119" y="5368"/>
                  </a:lnTo>
                  <a:lnTo>
                    <a:pt x="27023" y="50065"/>
                  </a:lnTo>
                  <a:lnTo>
                    <a:pt x="5734" y="96934"/>
                  </a:lnTo>
                  <a:lnTo>
                    <a:pt x="755" y="145823"/>
                  </a:lnTo>
                  <a:lnTo>
                    <a:pt x="0" y="16691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720BEE1-E091-45D0-B9FE-1C507CF02546}"/>
              </a:ext>
            </a:extLst>
          </p:cNvPr>
          <p:cNvGrpSpPr/>
          <p:nvPr/>
        </p:nvGrpSpPr>
        <p:grpSpPr>
          <a:xfrm>
            <a:off x="3770161" y="5446885"/>
            <a:ext cx="670656" cy="341346"/>
            <a:chOff x="3770161" y="5446885"/>
            <a:chExt cx="670656" cy="341346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4784A44-9569-45BF-B665-194213745965}"/>
                </a:ext>
              </a:extLst>
            </p:cNvPr>
            <p:cNvSpPr/>
            <p:nvPr/>
          </p:nvSpPr>
          <p:spPr>
            <a:xfrm>
              <a:off x="3933405" y="5446885"/>
              <a:ext cx="20378" cy="223321"/>
            </a:xfrm>
            <a:custGeom>
              <a:avLst/>
              <a:gdLst/>
              <a:ahLst/>
              <a:cxnLst/>
              <a:rect l="0" t="0" r="0" b="0"/>
              <a:pathLst>
                <a:path w="20378" h="223321">
                  <a:moveTo>
                    <a:pt x="15547" y="13435"/>
                  </a:moveTo>
                  <a:lnTo>
                    <a:pt x="7294" y="1055"/>
                  </a:lnTo>
                  <a:lnTo>
                    <a:pt x="5726" y="0"/>
                  </a:lnTo>
                  <a:lnTo>
                    <a:pt x="5544" y="1887"/>
                  </a:lnTo>
                  <a:lnTo>
                    <a:pt x="18463" y="61725"/>
                  </a:lnTo>
                  <a:lnTo>
                    <a:pt x="20377" y="121116"/>
                  </a:lnTo>
                  <a:lnTo>
                    <a:pt x="14456" y="179279"/>
                  </a:lnTo>
                  <a:lnTo>
                    <a:pt x="0" y="22332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FB30FC2-8FF3-48ED-8217-54522E2ACC18}"/>
                </a:ext>
              </a:extLst>
            </p:cNvPr>
            <p:cNvSpPr/>
            <p:nvPr/>
          </p:nvSpPr>
          <p:spPr>
            <a:xfrm>
              <a:off x="3770161" y="5502206"/>
              <a:ext cx="304625" cy="237962"/>
            </a:xfrm>
            <a:custGeom>
              <a:avLst/>
              <a:gdLst/>
              <a:ahLst/>
              <a:cxnLst/>
              <a:rect l="0" t="0" r="0" b="0"/>
              <a:pathLst>
                <a:path w="304625" h="237962">
                  <a:moveTo>
                    <a:pt x="0" y="237961"/>
                  </a:moveTo>
                  <a:lnTo>
                    <a:pt x="1727" y="208658"/>
                  </a:lnTo>
                  <a:lnTo>
                    <a:pt x="12412" y="184941"/>
                  </a:lnTo>
                  <a:lnTo>
                    <a:pt x="21639" y="172362"/>
                  </a:lnTo>
                  <a:lnTo>
                    <a:pt x="77371" y="135282"/>
                  </a:lnTo>
                  <a:lnTo>
                    <a:pt x="134432" y="111490"/>
                  </a:lnTo>
                  <a:lnTo>
                    <a:pt x="192235" y="82306"/>
                  </a:lnTo>
                  <a:lnTo>
                    <a:pt x="255323" y="50330"/>
                  </a:lnTo>
                  <a:lnTo>
                    <a:pt x="281177" y="32536"/>
                  </a:lnTo>
                  <a:lnTo>
                    <a:pt x="296748" y="16633"/>
                  </a:lnTo>
                  <a:lnTo>
                    <a:pt x="304057" y="3124"/>
                  </a:lnTo>
                  <a:lnTo>
                    <a:pt x="304624" y="213"/>
                  </a:lnTo>
                  <a:lnTo>
                    <a:pt x="303275" y="0"/>
                  </a:lnTo>
                  <a:lnTo>
                    <a:pt x="300648" y="1585"/>
                  </a:lnTo>
                  <a:lnTo>
                    <a:pt x="284884" y="28089"/>
                  </a:lnTo>
                  <a:lnTo>
                    <a:pt x="264443" y="88644"/>
                  </a:lnTo>
                  <a:lnTo>
                    <a:pt x="258872" y="115408"/>
                  </a:lnTo>
                  <a:lnTo>
                    <a:pt x="251493" y="175470"/>
                  </a:lnTo>
                  <a:lnTo>
                    <a:pt x="248753" y="21464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27D9BE7-D008-4DC6-BE71-F39E0064DDDA}"/>
                </a:ext>
              </a:extLst>
            </p:cNvPr>
            <p:cNvSpPr/>
            <p:nvPr/>
          </p:nvSpPr>
          <p:spPr>
            <a:xfrm>
              <a:off x="4127743" y="5681220"/>
              <a:ext cx="101057" cy="107011"/>
            </a:xfrm>
            <a:custGeom>
              <a:avLst/>
              <a:gdLst/>
              <a:ahLst/>
              <a:cxnLst/>
              <a:rect l="0" t="0" r="0" b="0"/>
              <a:pathLst>
                <a:path w="101057" h="107011">
                  <a:moveTo>
                    <a:pt x="0" y="20079"/>
                  </a:moveTo>
                  <a:lnTo>
                    <a:pt x="8253" y="7699"/>
                  </a:lnTo>
                  <a:lnTo>
                    <a:pt x="14139" y="4052"/>
                  </a:lnTo>
                  <a:lnTo>
                    <a:pt x="29893" y="0"/>
                  </a:lnTo>
                  <a:lnTo>
                    <a:pt x="37203" y="647"/>
                  </a:lnTo>
                  <a:lnTo>
                    <a:pt x="49932" y="5972"/>
                  </a:lnTo>
                  <a:lnTo>
                    <a:pt x="53154" y="10675"/>
                  </a:lnTo>
                  <a:lnTo>
                    <a:pt x="54430" y="22809"/>
                  </a:lnTo>
                  <a:lnTo>
                    <a:pt x="35831" y="74654"/>
                  </a:lnTo>
                  <a:lnTo>
                    <a:pt x="36942" y="90112"/>
                  </a:lnTo>
                  <a:lnTo>
                    <a:pt x="40175" y="96135"/>
                  </a:lnTo>
                  <a:lnTo>
                    <a:pt x="50677" y="105130"/>
                  </a:lnTo>
                  <a:lnTo>
                    <a:pt x="57105" y="107010"/>
                  </a:lnTo>
                  <a:lnTo>
                    <a:pt x="71158" y="106796"/>
                  </a:lnTo>
                  <a:lnTo>
                    <a:pt x="101056" y="9781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A36CFF2-7225-430B-9DDD-F3A9F77334D0}"/>
                </a:ext>
              </a:extLst>
            </p:cNvPr>
            <p:cNvSpPr/>
            <p:nvPr/>
          </p:nvSpPr>
          <p:spPr>
            <a:xfrm>
              <a:off x="4282400" y="5502835"/>
              <a:ext cx="158417" cy="132229"/>
            </a:xfrm>
            <a:custGeom>
              <a:avLst/>
              <a:gdLst/>
              <a:ahLst/>
              <a:cxnLst/>
              <a:rect l="0" t="0" r="0" b="0"/>
              <a:pathLst>
                <a:path w="158417" h="132229">
                  <a:moveTo>
                    <a:pt x="117416" y="4126"/>
                  </a:moveTo>
                  <a:lnTo>
                    <a:pt x="96783" y="0"/>
                  </a:lnTo>
                  <a:lnTo>
                    <a:pt x="88977" y="511"/>
                  </a:lnTo>
                  <a:lnTo>
                    <a:pt x="47755" y="17742"/>
                  </a:lnTo>
                  <a:lnTo>
                    <a:pt x="30173" y="31865"/>
                  </a:lnTo>
                  <a:lnTo>
                    <a:pt x="3517" y="71023"/>
                  </a:lnTo>
                  <a:lnTo>
                    <a:pt x="0" y="90576"/>
                  </a:lnTo>
                  <a:lnTo>
                    <a:pt x="271" y="100626"/>
                  </a:lnTo>
                  <a:lnTo>
                    <a:pt x="3907" y="109055"/>
                  </a:lnTo>
                  <a:lnTo>
                    <a:pt x="17160" y="123026"/>
                  </a:lnTo>
                  <a:lnTo>
                    <a:pt x="36869" y="130387"/>
                  </a:lnTo>
                  <a:lnTo>
                    <a:pt x="74548" y="132228"/>
                  </a:lnTo>
                  <a:lnTo>
                    <a:pt x="100955" y="128431"/>
                  </a:lnTo>
                  <a:lnTo>
                    <a:pt x="129525" y="116581"/>
                  </a:lnTo>
                  <a:lnTo>
                    <a:pt x="143240" y="107082"/>
                  </a:lnTo>
                  <a:lnTo>
                    <a:pt x="152790" y="94798"/>
                  </a:lnTo>
                  <a:lnTo>
                    <a:pt x="156546" y="87894"/>
                  </a:lnTo>
                  <a:lnTo>
                    <a:pt x="158416" y="68708"/>
                  </a:lnTo>
                  <a:lnTo>
                    <a:pt x="157705" y="57545"/>
                  </a:lnTo>
                  <a:lnTo>
                    <a:pt x="150006" y="40536"/>
                  </a:lnTo>
                  <a:lnTo>
                    <a:pt x="144325" y="33581"/>
                  </a:lnTo>
                  <a:lnTo>
                    <a:pt x="128800" y="23552"/>
                  </a:lnTo>
                  <a:lnTo>
                    <a:pt x="109520" y="17078"/>
                  </a:lnTo>
                  <a:lnTo>
                    <a:pt x="63002" y="1190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13BAEE2-9E3D-42E5-A8C9-C98488955DDB}"/>
              </a:ext>
            </a:extLst>
          </p:cNvPr>
          <p:cNvGrpSpPr/>
          <p:nvPr/>
        </p:nvGrpSpPr>
        <p:grpSpPr>
          <a:xfrm>
            <a:off x="5921061" y="5359264"/>
            <a:ext cx="1456713" cy="337264"/>
            <a:chOff x="5921061" y="5359264"/>
            <a:chExt cx="1456713" cy="337264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6FB9831-A0DC-4320-9A59-73C11421200F}"/>
                </a:ext>
              </a:extLst>
            </p:cNvPr>
            <p:cNvSpPr/>
            <p:nvPr/>
          </p:nvSpPr>
          <p:spPr>
            <a:xfrm>
              <a:off x="6063351" y="5385901"/>
              <a:ext cx="77737" cy="299852"/>
            </a:xfrm>
            <a:custGeom>
              <a:avLst/>
              <a:gdLst/>
              <a:ahLst/>
              <a:cxnLst/>
              <a:rect l="0" t="0" r="0" b="0"/>
              <a:pathLst>
                <a:path w="77737" h="299852">
                  <a:moveTo>
                    <a:pt x="0" y="20004"/>
                  </a:moveTo>
                  <a:lnTo>
                    <a:pt x="4127" y="3498"/>
                  </a:lnTo>
                  <a:lnTo>
                    <a:pt x="7070" y="362"/>
                  </a:lnTo>
                  <a:lnTo>
                    <a:pt x="10760" y="0"/>
                  </a:lnTo>
                  <a:lnTo>
                    <a:pt x="14947" y="1486"/>
                  </a:lnTo>
                  <a:lnTo>
                    <a:pt x="21902" y="10046"/>
                  </a:lnTo>
                  <a:lnTo>
                    <a:pt x="41376" y="70019"/>
                  </a:lnTo>
                  <a:lnTo>
                    <a:pt x="54405" y="123467"/>
                  </a:lnTo>
                  <a:lnTo>
                    <a:pt x="62027" y="186156"/>
                  </a:lnTo>
                  <a:lnTo>
                    <a:pt x="68747" y="246533"/>
                  </a:lnTo>
                  <a:lnTo>
                    <a:pt x="77736" y="29985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964907B-A1D1-4D65-BF46-39B4043FAEC8}"/>
                </a:ext>
              </a:extLst>
            </p:cNvPr>
            <p:cNvSpPr/>
            <p:nvPr/>
          </p:nvSpPr>
          <p:spPr>
            <a:xfrm>
              <a:off x="5921061" y="5413679"/>
              <a:ext cx="398818" cy="54415"/>
            </a:xfrm>
            <a:custGeom>
              <a:avLst/>
              <a:gdLst/>
              <a:ahLst/>
              <a:cxnLst/>
              <a:rect l="0" t="0" r="0" b="0"/>
              <a:pathLst>
                <a:path w="398818" h="54415">
                  <a:moveTo>
                    <a:pt x="17914" y="54414"/>
                  </a:moveTo>
                  <a:lnTo>
                    <a:pt x="1407" y="33781"/>
                  </a:lnTo>
                  <a:lnTo>
                    <a:pt x="0" y="27703"/>
                  </a:lnTo>
                  <a:lnTo>
                    <a:pt x="2516" y="23651"/>
                  </a:lnTo>
                  <a:lnTo>
                    <a:pt x="7649" y="20950"/>
                  </a:lnTo>
                  <a:lnTo>
                    <a:pt x="50386" y="16259"/>
                  </a:lnTo>
                  <a:lnTo>
                    <a:pt x="113425" y="15641"/>
                  </a:lnTo>
                  <a:lnTo>
                    <a:pt x="176128" y="15565"/>
                  </a:lnTo>
                  <a:lnTo>
                    <a:pt x="226309" y="13249"/>
                  </a:lnTo>
                  <a:lnTo>
                    <a:pt x="285566" y="4728"/>
                  </a:lnTo>
                  <a:lnTo>
                    <a:pt x="337995" y="934"/>
                  </a:lnTo>
                  <a:lnTo>
                    <a:pt x="398817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EFBE4F2-199D-4441-9003-01E2FFF0EB58}"/>
                </a:ext>
              </a:extLst>
            </p:cNvPr>
            <p:cNvSpPr/>
            <p:nvPr/>
          </p:nvSpPr>
          <p:spPr>
            <a:xfrm>
              <a:off x="6095693" y="5538055"/>
              <a:ext cx="115356" cy="23928"/>
            </a:xfrm>
            <a:custGeom>
              <a:avLst/>
              <a:gdLst/>
              <a:ahLst/>
              <a:cxnLst/>
              <a:rect l="0" t="0" r="0" b="0"/>
              <a:pathLst>
                <a:path w="115356" h="23928">
                  <a:moveTo>
                    <a:pt x="14300" y="0"/>
                  </a:moveTo>
                  <a:lnTo>
                    <a:pt x="1920" y="8253"/>
                  </a:lnTo>
                  <a:lnTo>
                    <a:pt x="0" y="12412"/>
                  </a:lnTo>
                  <a:lnTo>
                    <a:pt x="448" y="16912"/>
                  </a:lnTo>
                  <a:lnTo>
                    <a:pt x="2474" y="21639"/>
                  </a:lnTo>
                  <a:lnTo>
                    <a:pt x="7280" y="23927"/>
                  </a:lnTo>
                  <a:lnTo>
                    <a:pt x="31414" y="23021"/>
                  </a:lnTo>
                  <a:lnTo>
                    <a:pt x="89717" y="10975"/>
                  </a:lnTo>
                  <a:lnTo>
                    <a:pt x="115355" y="777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CB69361-3A5B-456A-ADC0-EA9B1FCE8F82}"/>
                </a:ext>
              </a:extLst>
            </p:cNvPr>
            <p:cNvSpPr/>
            <p:nvPr/>
          </p:nvSpPr>
          <p:spPr>
            <a:xfrm>
              <a:off x="6281330" y="5576923"/>
              <a:ext cx="116284" cy="119605"/>
            </a:xfrm>
            <a:custGeom>
              <a:avLst/>
              <a:gdLst/>
              <a:ahLst/>
              <a:cxnLst/>
              <a:rect l="0" t="0" r="0" b="0"/>
              <a:pathLst>
                <a:path w="116284" h="119605">
                  <a:moveTo>
                    <a:pt x="7454" y="0"/>
                  </a:moveTo>
                  <a:lnTo>
                    <a:pt x="2111" y="53900"/>
                  </a:lnTo>
                  <a:lnTo>
                    <a:pt x="0" y="114626"/>
                  </a:lnTo>
                  <a:lnTo>
                    <a:pt x="757" y="119604"/>
                  </a:lnTo>
                  <a:lnTo>
                    <a:pt x="2126" y="119467"/>
                  </a:lnTo>
                  <a:lnTo>
                    <a:pt x="8178" y="100465"/>
                  </a:lnTo>
                  <a:lnTo>
                    <a:pt x="13822" y="81791"/>
                  </a:lnTo>
                  <a:lnTo>
                    <a:pt x="52695" y="26951"/>
                  </a:lnTo>
                  <a:lnTo>
                    <a:pt x="58344" y="20559"/>
                  </a:lnTo>
                  <a:lnTo>
                    <a:pt x="73834" y="11152"/>
                  </a:lnTo>
                  <a:lnTo>
                    <a:pt x="116283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227916A-0C73-47B2-AD58-C955F62737C7}"/>
                </a:ext>
              </a:extLst>
            </p:cNvPr>
            <p:cNvSpPr/>
            <p:nvPr/>
          </p:nvSpPr>
          <p:spPr>
            <a:xfrm>
              <a:off x="6421287" y="5548034"/>
              <a:ext cx="147345" cy="124126"/>
            </a:xfrm>
            <a:custGeom>
              <a:avLst/>
              <a:gdLst/>
              <a:ahLst/>
              <a:cxnLst/>
              <a:rect l="0" t="0" r="0" b="0"/>
              <a:pathLst>
                <a:path w="147345" h="124126">
                  <a:moveTo>
                    <a:pt x="30741" y="52209"/>
                  </a:moveTo>
                  <a:lnTo>
                    <a:pt x="17465" y="40661"/>
                  </a:lnTo>
                  <a:lnTo>
                    <a:pt x="4975" y="34697"/>
                  </a:lnTo>
                  <a:lnTo>
                    <a:pt x="1472" y="36215"/>
                  </a:lnTo>
                  <a:lnTo>
                    <a:pt x="0" y="40683"/>
                  </a:lnTo>
                  <a:lnTo>
                    <a:pt x="2055" y="61174"/>
                  </a:lnTo>
                  <a:lnTo>
                    <a:pt x="6763" y="75196"/>
                  </a:lnTo>
                  <a:lnTo>
                    <a:pt x="28745" y="107774"/>
                  </a:lnTo>
                  <a:lnTo>
                    <a:pt x="41082" y="118076"/>
                  </a:lnTo>
                  <a:lnTo>
                    <a:pt x="48000" y="122032"/>
                  </a:lnTo>
                  <a:lnTo>
                    <a:pt x="64898" y="124125"/>
                  </a:lnTo>
                  <a:lnTo>
                    <a:pt x="74242" y="123474"/>
                  </a:lnTo>
                  <a:lnTo>
                    <a:pt x="89230" y="115840"/>
                  </a:lnTo>
                  <a:lnTo>
                    <a:pt x="95645" y="110177"/>
                  </a:lnTo>
                  <a:lnTo>
                    <a:pt x="105077" y="87762"/>
                  </a:lnTo>
                  <a:lnTo>
                    <a:pt x="114778" y="25317"/>
                  </a:lnTo>
                  <a:lnTo>
                    <a:pt x="115813" y="0"/>
                  </a:lnTo>
                  <a:lnTo>
                    <a:pt x="127052" y="55898"/>
                  </a:lnTo>
                  <a:lnTo>
                    <a:pt x="147344" y="9885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6D8E946-28F8-4B05-A5C2-84002908B283}"/>
                </a:ext>
              </a:extLst>
            </p:cNvPr>
            <p:cNvSpPr/>
            <p:nvPr/>
          </p:nvSpPr>
          <p:spPr>
            <a:xfrm>
              <a:off x="6657131" y="5545349"/>
              <a:ext cx="82518" cy="109330"/>
            </a:xfrm>
            <a:custGeom>
              <a:avLst/>
              <a:gdLst/>
              <a:ahLst/>
              <a:cxnLst/>
              <a:rect l="0" t="0" r="0" b="0"/>
              <a:pathLst>
                <a:path w="82518" h="109330">
                  <a:moveTo>
                    <a:pt x="43650" y="8253"/>
                  </a:moveTo>
                  <a:lnTo>
                    <a:pt x="35397" y="0"/>
                  </a:lnTo>
                  <a:lnTo>
                    <a:pt x="31238" y="160"/>
                  </a:lnTo>
                  <a:lnTo>
                    <a:pt x="22011" y="7247"/>
                  </a:lnTo>
                  <a:lnTo>
                    <a:pt x="7104" y="29933"/>
                  </a:lnTo>
                  <a:lnTo>
                    <a:pt x="0" y="58535"/>
                  </a:lnTo>
                  <a:lnTo>
                    <a:pt x="2945" y="76378"/>
                  </a:lnTo>
                  <a:lnTo>
                    <a:pt x="6148" y="84764"/>
                  </a:lnTo>
                  <a:lnTo>
                    <a:pt x="18921" y="98688"/>
                  </a:lnTo>
                  <a:lnTo>
                    <a:pt x="27164" y="104819"/>
                  </a:lnTo>
                  <a:lnTo>
                    <a:pt x="47840" y="109329"/>
                  </a:lnTo>
                  <a:lnTo>
                    <a:pt x="82517" y="10930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DD5DB9C-5CD4-4CD1-8BE8-2750BAA24C3D}"/>
                </a:ext>
              </a:extLst>
            </p:cNvPr>
            <p:cNvSpPr/>
            <p:nvPr/>
          </p:nvSpPr>
          <p:spPr>
            <a:xfrm>
              <a:off x="6768514" y="5359264"/>
              <a:ext cx="41097" cy="256528"/>
            </a:xfrm>
            <a:custGeom>
              <a:avLst/>
              <a:gdLst/>
              <a:ahLst/>
              <a:cxnLst/>
              <a:rect l="0" t="0" r="0" b="0"/>
              <a:pathLst>
                <a:path w="41097" h="256528">
                  <a:moveTo>
                    <a:pt x="10002" y="0"/>
                  </a:moveTo>
                  <a:lnTo>
                    <a:pt x="1748" y="12380"/>
                  </a:lnTo>
                  <a:lnTo>
                    <a:pt x="0" y="32278"/>
                  </a:lnTo>
                  <a:lnTo>
                    <a:pt x="2798" y="88959"/>
                  </a:lnTo>
                  <a:lnTo>
                    <a:pt x="15462" y="144886"/>
                  </a:lnTo>
                  <a:lnTo>
                    <a:pt x="28177" y="198574"/>
                  </a:lnTo>
                  <a:lnTo>
                    <a:pt x="41096" y="25652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9BFFC88-C689-41A9-8571-4CF179440BC0}"/>
                </a:ext>
              </a:extLst>
            </p:cNvPr>
            <p:cNvSpPr/>
            <p:nvPr/>
          </p:nvSpPr>
          <p:spPr>
            <a:xfrm>
              <a:off x="6809610" y="5439302"/>
              <a:ext cx="106708" cy="151644"/>
            </a:xfrm>
            <a:custGeom>
              <a:avLst/>
              <a:gdLst/>
              <a:ahLst/>
              <a:cxnLst/>
              <a:rect l="0" t="0" r="0" b="0"/>
              <a:pathLst>
                <a:path w="106708" h="151644">
                  <a:moveTo>
                    <a:pt x="0" y="75433"/>
                  </a:moveTo>
                  <a:lnTo>
                    <a:pt x="4127" y="58926"/>
                  </a:lnTo>
                  <a:lnTo>
                    <a:pt x="13063" y="46215"/>
                  </a:lnTo>
                  <a:lnTo>
                    <a:pt x="25671" y="35672"/>
                  </a:lnTo>
                  <a:lnTo>
                    <a:pt x="85600" y="0"/>
                  </a:lnTo>
                  <a:lnTo>
                    <a:pt x="89888" y="960"/>
                  </a:lnTo>
                  <a:lnTo>
                    <a:pt x="91883" y="5918"/>
                  </a:lnTo>
                  <a:lnTo>
                    <a:pt x="90933" y="22944"/>
                  </a:lnTo>
                  <a:lnTo>
                    <a:pt x="75688" y="81551"/>
                  </a:lnTo>
                  <a:lnTo>
                    <a:pt x="71956" y="125554"/>
                  </a:lnTo>
                  <a:lnTo>
                    <a:pt x="74591" y="143486"/>
                  </a:lnTo>
                  <a:lnTo>
                    <a:pt x="78230" y="148441"/>
                  </a:lnTo>
                  <a:lnTo>
                    <a:pt x="83248" y="150880"/>
                  </a:lnTo>
                  <a:lnTo>
                    <a:pt x="89184" y="151643"/>
                  </a:lnTo>
                  <a:lnTo>
                    <a:pt x="94005" y="149560"/>
                  </a:lnTo>
                  <a:lnTo>
                    <a:pt x="101665" y="140336"/>
                  </a:lnTo>
                  <a:lnTo>
                    <a:pt x="106707" y="112322"/>
                  </a:lnTo>
                  <a:lnTo>
                    <a:pt x="91131" y="53701"/>
                  </a:lnTo>
                  <a:lnTo>
                    <a:pt x="78921" y="33389"/>
                  </a:lnTo>
                  <a:lnTo>
                    <a:pt x="71641" y="26516"/>
                  </a:lnTo>
                  <a:lnTo>
                    <a:pt x="62188" y="2101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A32F8DF-B36B-4C52-979A-3C4A4FA97FA7}"/>
                </a:ext>
              </a:extLst>
            </p:cNvPr>
            <p:cNvSpPr/>
            <p:nvPr/>
          </p:nvSpPr>
          <p:spPr>
            <a:xfrm>
              <a:off x="7075915" y="5359992"/>
              <a:ext cx="301859" cy="219164"/>
            </a:xfrm>
            <a:custGeom>
              <a:avLst/>
              <a:gdLst/>
              <a:ahLst/>
              <a:cxnLst/>
              <a:rect l="0" t="0" r="0" b="0"/>
              <a:pathLst>
                <a:path w="301859" h="219164">
                  <a:moveTo>
                    <a:pt x="44636" y="38140"/>
                  </a:moveTo>
                  <a:lnTo>
                    <a:pt x="44636" y="21633"/>
                  </a:lnTo>
                  <a:lnTo>
                    <a:pt x="42045" y="18498"/>
                  </a:lnTo>
                  <a:lnTo>
                    <a:pt x="37726" y="18136"/>
                  </a:lnTo>
                  <a:lnTo>
                    <a:pt x="32256" y="19621"/>
                  </a:lnTo>
                  <a:lnTo>
                    <a:pt x="21571" y="28181"/>
                  </a:lnTo>
                  <a:lnTo>
                    <a:pt x="11928" y="40624"/>
                  </a:lnTo>
                  <a:lnTo>
                    <a:pt x="4764" y="54790"/>
                  </a:lnTo>
                  <a:lnTo>
                    <a:pt x="0" y="81461"/>
                  </a:lnTo>
                  <a:lnTo>
                    <a:pt x="3493" y="96549"/>
                  </a:lnTo>
                  <a:lnTo>
                    <a:pt x="11667" y="109013"/>
                  </a:lnTo>
                  <a:lnTo>
                    <a:pt x="23937" y="120311"/>
                  </a:lnTo>
                  <a:lnTo>
                    <a:pt x="85700" y="141266"/>
                  </a:lnTo>
                  <a:lnTo>
                    <a:pt x="144122" y="161415"/>
                  </a:lnTo>
                  <a:lnTo>
                    <a:pt x="155935" y="173255"/>
                  </a:lnTo>
                  <a:lnTo>
                    <a:pt x="160294" y="180040"/>
                  </a:lnTo>
                  <a:lnTo>
                    <a:pt x="161473" y="186291"/>
                  </a:lnTo>
                  <a:lnTo>
                    <a:pt x="160532" y="192185"/>
                  </a:lnTo>
                  <a:lnTo>
                    <a:pt x="158177" y="197843"/>
                  </a:lnTo>
                  <a:lnTo>
                    <a:pt x="148649" y="206431"/>
                  </a:lnTo>
                  <a:lnTo>
                    <a:pt x="121419" y="218984"/>
                  </a:lnTo>
                  <a:lnTo>
                    <a:pt x="113964" y="219163"/>
                  </a:lnTo>
                  <a:lnTo>
                    <a:pt x="98770" y="214756"/>
                  </a:lnTo>
                  <a:lnTo>
                    <a:pt x="94544" y="208571"/>
                  </a:lnTo>
                  <a:lnTo>
                    <a:pt x="92153" y="190183"/>
                  </a:lnTo>
                  <a:lnTo>
                    <a:pt x="98577" y="172221"/>
                  </a:lnTo>
                  <a:lnTo>
                    <a:pt x="110068" y="156465"/>
                  </a:lnTo>
                  <a:lnTo>
                    <a:pt x="169817" y="105622"/>
                  </a:lnTo>
                  <a:lnTo>
                    <a:pt x="231232" y="70749"/>
                  </a:lnTo>
                  <a:lnTo>
                    <a:pt x="283793" y="34174"/>
                  </a:lnTo>
                  <a:lnTo>
                    <a:pt x="298319" y="13644"/>
                  </a:lnTo>
                  <a:lnTo>
                    <a:pt x="301858" y="6262"/>
                  </a:lnTo>
                  <a:lnTo>
                    <a:pt x="299899" y="2204"/>
                  </a:lnTo>
                  <a:lnTo>
                    <a:pt x="294274" y="363"/>
                  </a:lnTo>
                  <a:lnTo>
                    <a:pt x="286205" y="0"/>
                  </a:lnTo>
                  <a:lnTo>
                    <a:pt x="270331" y="6505"/>
                  </a:lnTo>
                  <a:lnTo>
                    <a:pt x="262470" y="11868"/>
                  </a:lnTo>
                  <a:lnTo>
                    <a:pt x="243153" y="40048"/>
                  </a:lnTo>
                  <a:lnTo>
                    <a:pt x="238817" y="65763"/>
                  </a:lnTo>
                  <a:lnTo>
                    <a:pt x="243070" y="112118"/>
                  </a:lnTo>
                  <a:lnTo>
                    <a:pt x="252023" y="129752"/>
                  </a:lnTo>
                  <a:lnTo>
                    <a:pt x="270068" y="15474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860714C-D61E-4364-8E3C-B9A8D38880B9}"/>
              </a:ext>
            </a:extLst>
          </p:cNvPr>
          <p:cNvGrpSpPr/>
          <p:nvPr/>
        </p:nvGrpSpPr>
        <p:grpSpPr>
          <a:xfrm>
            <a:off x="9029255" y="5297076"/>
            <a:ext cx="749844" cy="571958"/>
            <a:chOff x="9029255" y="5297076"/>
            <a:chExt cx="749844" cy="571958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4F5E74E-0A3E-427C-A29E-6D389D437C74}"/>
                </a:ext>
              </a:extLst>
            </p:cNvPr>
            <p:cNvSpPr/>
            <p:nvPr/>
          </p:nvSpPr>
          <p:spPr>
            <a:xfrm>
              <a:off x="9029255" y="5347043"/>
              <a:ext cx="335708" cy="214334"/>
            </a:xfrm>
            <a:custGeom>
              <a:avLst/>
              <a:gdLst/>
              <a:ahLst/>
              <a:cxnLst/>
              <a:rect l="0" t="0" r="0" b="0"/>
              <a:pathLst>
                <a:path w="335708" h="214334">
                  <a:moveTo>
                    <a:pt x="104639" y="12221"/>
                  </a:moveTo>
                  <a:lnTo>
                    <a:pt x="88133" y="16348"/>
                  </a:lnTo>
                  <a:lnTo>
                    <a:pt x="65488" y="31294"/>
                  </a:lnTo>
                  <a:lnTo>
                    <a:pt x="29925" y="68026"/>
                  </a:lnTo>
                  <a:lnTo>
                    <a:pt x="5236" y="110417"/>
                  </a:lnTo>
                  <a:lnTo>
                    <a:pt x="0" y="135038"/>
                  </a:lnTo>
                  <a:lnTo>
                    <a:pt x="4582" y="155770"/>
                  </a:lnTo>
                  <a:lnTo>
                    <a:pt x="15256" y="172758"/>
                  </a:lnTo>
                  <a:lnTo>
                    <a:pt x="28637" y="186066"/>
                  </a:lnTo>
                  <a:lnTo>
                    <a:pt x="52435" y="193133"/>
                  </a:lnTo>
                  <a:lnTo>
                    <a:pt x="92915" y="194807"/>
                  </a:lnTo>
                  <a:lnTo>
                    <a:pt x="154376" y="185306"/>
                  </a:lnTo>
                  <a:lnTo>
                    <a:pt x="192025" y="176174"/>
                  </a:lnTo>
                  <a:lnTo>
                    <a:pt x="246719" y="147567"/>
                  </a:lnTo>
                  <a:lnTo>
                    <a:pt x="298484" y="105101"/>
                  </a:lnTo>
                  <a:lnTo>
                    <a:pt x="322904" y="74330"/>
                  </a:lnTo>
                  <a:lnTo>
                    <a:pt x="330629" y="58827"/>
                  </a:lnTo>
                  <a:lnTo>
                    <a:pt x="335707" y="27277"/>
                  </a:lnTo>
                  <a:lnTo>
                    <a:pt x="333829" y="17940"/>
                  </a:lnTo>
                  <a:lnTo>
                    <a:pt x="324831" y="2958"/>
                  </a:lnTo>
                  <a:lnTo>
                    <a:pt x="317941" y="0"/>
                  </a:lnTo>
                  <a:lnTo>
                    <a:pt x="301072" y="1319"/>
                  </a:lnTo>
                  <a:lnTo>
                    <a:pt x="286664" y="7663"/>
                  </a:lnTo>
                  <a:lnTo>
                    <a:pt x="280404" y="11774"/>
                  </a:lnTo>
                  <a:lnTo>
                    <a:pt x="259214" y="42319"/>
                  </a:lnTo>
                  <a:lnTo>
                    <a:pt x="248904" y="88318"/>
                  </a:lnTo>
                  <a:lnTo>
                    <a:pt x="251627" y="133202"/>
                  </a:lnTo>
                  <a:lnTo>
                    <a:pt x="258941" y="158912"/>
                  </a:lnTo>
                  <a:lnTo>
                    <a:pt x="272528" y="182077"/>
                  </a:lnTo>
                  <a:lnTo>
                    <a:pt x="292580" y="199401"/>
                  </a:lnTo>
                  <a:lnTo>
                    <a:pt x="322298" y="21433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63ECEB7-3B11-47DC-BB30-631FA50E06D9}"/>
                </a:ext>
              </a:extLst>
            </p:cNvPr>
            <p:cNvSpPr/>
            <p:nvPr/>
          </p:nvSpPr>
          <p:spPr>
            <a:xfrm>
              <a:off x="9478042" y="5297076"/>
              <a:ext cx="130038" cy="23321"/>
            </a:xfrm>
            <a:custGeom>
              <a:avLst/>
              <a:gdLst/>
              <a:ahLst/>
              <a:cxnLst/>
              <a:rect l="0" t="0" r="0" b="0"/>
              <a:pathLst>
                <a:path w="130038" h="23321">
                  <a:moveTo>
                    <a:pt x="13435" y="23320"/>
                  </a:moveTo>
                  <a:lnTo>
                    <a:pt x="1055" y="15066"/>
                  </a:lnTo>
                  <a:lnTo>
                    <a:pt x="0" y="11771"/>
                  </a:lnTo>
                  <a:lnTo>
                    <a:pt x="1886" y="8711"/>
                  </a:lnTo>
                  <a:lnTo>
                    <a:pt x="5736" y="5807"/>
                  </a:lnTo>
                  <a:lnTo>
                    <a:pt x="63156" y="764"/>
                  </a:lnTo>
                  <a:lnTo>
                    <a:pt x="100720" y="226"/>
                  </a:lnTo>
                  <a:lnTo>
                    <a:pt x="130037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12A6E30-A771-4A3A-BAD6-56B90FA8537F}"/>
                </a:ext>
              </a:extLst>
            </p:cNvPr>
            <p:cNvSpPr/>
            <p:nvPr/>
          </p:nvSpPr>
          <p:spPr>
            <a:xfrm>
              <a:off x="9168451" y="5740167"/>
              <a:ext cx="122533" cy="128867"/>
            </a:xfrm>
            <a:custGeom>
              <a:avLst/>
              <a:gdLst/>
              <a:ahLst/>
              <a:cxnLst/>
              <a:rect l="0" t="0" r="0" b="0"/>
              <a:pathLst>
                <a:path w="122533" h="128867">
                  <a:moveTo>
                    <a:pt x="74273" y="31094"/>
                  </a:moveTo>
                  <a:lnTo>
                    <a:pt x="66020" y="18714"/>
                  </a:lnTo>
                  <a:lnTo>
                    <a:pt x="60997" y="15931"/>
                  </a:lnTo>
                  <a:lnTo>
                    <a:pt x="48507" y="15142"/>
                  </a:lnTo>
                  <a:lnTo>
                    <a:pt x="26908" y="23680"/>
                  </a:lnTo>
                  <a:lnTo>
                    <a:pt x="14065" y="37012"/>
                  </a:lnTo>
                  <a:lnTo>
                    <a:pt x="4328" y="54454"/>
                  </a:lnTo>
                  <a:lnTo>
                    <a:pt x="0" y="73722"/>
                  </a:lnTo>
                  <a:lnTo>
                    <a:pt x="1692" y="99866"/>
                  </a:lnTo>
                  <a:lnTo>
                    <a:pt x="6019" y="107173"/>
                  </a:lnTo>
                  <a:lnTo>
                    <a:pt x="20042" y="119897"/>
                  </a:lnTo>
                  <a:lnTo>
                    <a:pt x="37789" y="126704"/>
                  </a:lnTo>
                  <a:lnTo>
                    <a:pt x="57194" y="128866"/>
                  </a:lnTo>
                  <a:lnTo>
                    <a:pt x="77334" y="126948"/>
                  </a:lnTo>
                  <a:lnTo>
                    <a:pt x="95500" y="118609"/>
                  </a:lnTo>
                  <a:lnTo>
                    <a:pt x="110483" y="106266"/>
                  </a:lnTo>
                  <a:lnTo>
                    <a:pt x="120021" y="92143"/>
                  </a:lnTo>
                  <a:lnTo>
                    <a:pt x="122532" y="74925"/>
                  </a:lnTo>
                  <a:lnTo>
                    <a:pt x="119906" y="57485"/>
                  </a:lnTo>
                  <a:lnTo>
                    <a:pt x="112981" y="43975"/>
                  </a:lnTo>
                  <a:lnTo>
                    <a:pt x="89116" y="16748"/>
                  </a:lnTo>
                  <a:lnTo>
                    <a:pt x="66499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DCF2826-EF99-4AE9-8243-DDB38D79D960}"/>
                </a:ext>
              </a:extLst>
            </p:cNvPr>
            <p:cNvSpPr/>
            <p:nvPr/>
          </p:nvSpPr>
          <p:spPr>
            <a:xfrm>
              <a:off x="9391993" y="5677369"/>
              <a:ext cx="387106" cy="168720"/>
            </a:xfrm>
            <a:custGeom>
              <a:avLst/>
              <a:gdLst/>
              <a:ahLst/>
              <a:cxnLst/>
              <a:rect l="0" t="0" r="0" b="0"/>
              <a:pathLst>
                <a:path w="387106" h="168720">
                  <a:moveTo>
                    <a:pt x="37296" y="31704"/>
                  </a:moveTo>
                  <a:lnTo>
                    <a:pt x="41423" y="19324"/>
                  </a:lnTo>
                  <a:lnTo>
                    <a:pt x="40047" y="18268"/>
                  </a:lnTo>
                  <a:lnTo>
                    <a:pt x="31609" y="24005"/>
                  </a:lnTo>
                  <a:lnTo>
                    <a:pt x="23827" y="39798"/>
                  </a:lnTo>
                  <a:lnTo>
                    <a:pt x="9067" y="97549"/>
                  </a:lnTo>
                  <a:lnTo>
                    <a:pt x="0" y="157276"/>
                  </a:lnTo>
                  <a:lnTo>
                    <a:pt x="2068" y="163788"/>
                  </a:lnTo>
                  <a:lnTo>
                    <a:pt x="6036" y="167265"/>
                  </a:lnTo>
                  <a:lnTo>
                    <a:pt x="11274" y="168719"/>
                  </a:lnTo>
                  <a:lnTo>
                    <a:pt x="24004" y="165728"/>
                  </a:lnTo>
                  <a:lnTo>
                    <a:pt x="38298" y="157777"/>
                  </a:lnTo>
                  <a:lnTo>
                    <a:pt x="53289" y="145606"/>
                  </a:lnTo>
                  <a:lnTo>
                    <a:pt x="93161" y="83242"/>
                  </a:lnTo>
                  <a:lnTo>
                    <a:pt x="109357" y="29587"/>
                  </a:lnTo>
                  <a:lnTo>
                    <a:pt x="109223" y="2286"/>
                  </a:lnTo>
                  <a:lnTo>
                    <a:pt x="106840" y="0"/>
                  </a:lnTo>
                  <a:lnTo>
                    <a:pt x="103524" y="1930"/>
                  </a:lnTo>
                  <a:lnTo>
                    <a:pt x="96097" y="12425"/>
                  </a:lnTo>
                  <a:lnTo>
                    <a:pt x="81582" y="56036"/>
                  </a:lnTo>
                  <a:lnTo>
                    <a:pt x="83029" y="115384"/>
                  </a:lnTo>
                  <a:lnTo>
                    <a:pt x="85261" y="135402"/>
                  </a:lnTo>
                  <a:lnTo>
                    <a:pt x="92011" y="150057"/>
                  </a:lnTo>
                  <a:lnTo>
                    <a:pt x="97093" y="153792"/>
                  </a:lnTo>
                  <a:lnTo>
                    <a:pt x="103073" y="155419"/>
                  </a:lnTo>
                  <a:lnTo>
                    <a:pt x="109650" y="155639"/>
                  </a:lnTo>
                  <a:lnTo>
                    <a:pt x="115762" y="153195"/>
                  </a:lnTo>
                  <a:lnTo>
                    <a:pt x="132618" y="137375"/>
                  </a:lnTo>
                  <a:lnTo>
                    <a:pt x="159009" y="105376"/>
                  </a:lnTo>
                  <a:lnTo>
                    <a:pt x="164215" y="104139"/>
                  </a:lnTo>
                  <a:lnTo>
                    <a:pt x="169413" y="105906"/>
                  </a:lnTo>
                  <a:lnTo>
                    <a:pt x="174606" y="109675"/>
                  </a:lnTo>
                  <a:lnTo>
                    <a:pt x="182680" y="120772"/>
                  </a:lnTo>
                  <a:lnTo>
                    <a:pt x="199028" y="144883"/>
                  </a:lnTo>
                  <a:lnTo>
                    <a:pt x="217942" y="161016"/>
                  </a:lnTo>
                  <a:lnTo>
                    <a:pt x="237065" y="166911"/>
                  </a:lnTo>
                  <a:lnTo>
                    <a:pt x="258232" y="167804"/>
                  </a:lnTo>
                  <a:lnTo>
                    <a:pt x="276276" y="162443"/>
                  </a:lnTo>
                  <a:lnTo>
                    <a:pt x="296876" y="149713"/>
                  </a:lnTo>
                  <a:lnTo>
                    <a:pt x="313921" y="126746"/>
                  </a:lnTo>
                  <a:lnTo>
                    <a:pt x="321658" y="93934"/>
                  </a:lnTo>
                  <a:lnTo>
                    <a:pt x="319824" y="60987"/>
                  </a:lnTo>
                  <a:lnTo>
                    <a:pt x="313728" y="44431"/>
                  </a:lnTo>
                  <a:lnTo>
                    <a:pt x="309685" y="37597"/>
                  </a:lnTo>
                  <a:lnTo>
                    <a:pt x="305261" y="36497"/>
                  </a:lnTo>
                  <a:lnTo>
                    <a:pt x="300584" y="39218"/>
                  </a:lnTo>
                  <a:lnTo>
                    <a:pt x="295740" y="44487"/>
                  </a:lnTo>
                  <a:lnTo>
                    <a:pt x="290356" y="59554"/>
                  </a:lnTo>
                  <a:lnTo>
                    <a:pt x="288827" y="78630"/>
                  </a:lnTo>
                  <a:lnTo>
                    <a:pt x="293686" y="111923"/>
                  </a:lnTo>
                  <a:lnTo>
                    <a:pt x="305682" y="138102"/>
                  </a:lnTo>
                  <a:lnTo>
                    <a:pt x="315216" y="151257"/>
                  </a:lnTo>
                  <a:lnTo>
                    <a:pt x="321904" y="154592"/>
                  </a:lnTo>
                  <a:lnTo>
                    <a:pt x="338549" y="155995"/>
                  </a:lnTo>
                  <a:lnTo>
                    <a:pt x="346096" y="152569"/>
                  </a:lnTo>
                  <a:lnTo>
                    <a:pt x="359090" y="139548"/>
                  </a:lnTo>
                  <a:lnTo>
                    <a:pt x="366017" y="119942"/>
                  </a:lnTo>
                  <a:lnTo>
                    <a:pt x="371691" y="61269"/>
                  </a:lnTo>
                  <a:lnTo>
                    <a:pt x="382281" y="12853"/>
                  </a:lnTo>
                  <a:lnTo>
                    <a:pt x="383889" y="10499"/>
                  </a:lnTo>
                  <a:lnTo>
                    <a:pt x="384961" y="13248"/>
                  </a:lnTo>
                  <a:lnTo>
                    <a:pt x="387105" y="3170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1CBC744-7AA1-48C4-A666-8A7CA61884A3}"/>
              </a:ext>
            </a:extLst>
          </p:cNvPr>
          <p:cNvGrpSpPr/>
          <p:nvPr/>
        </p:nvGrpSpPr>
        <p:grpSpPr>
          <a:xfrm>
            <a:off x="4065555" y="5946480"/>
            <a:ext cx="5359974" cy="947613"/>
            <a:chOff x="4065555" y="5946480"/>
            <a:chExt cx="5359974" cy="947613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7ECF60-9012-47B3-855F-E11725402D12}"/>
                </a:ext>
              </a:extLst>
            </p:cNvPr>
            <p:cNvSpPr/>
            <p:nvPr/>
          </p:nvSpPr>
          <p:spPr>
            <a:xfrm>
              <a:off x="4306534" y="6037776"/>
              <a:ext cx="46642" cy="279848"/>
            </a:xfrm>
            <a:custGeom>
              <a:avLst/>
              <a:gdLst/>
              <a:ahLst/>
              <a:cxnLst/>
              <a:rect l="0" t="0" r="0" b="0"/>
              <a:pathLst>
                <a:path w="46642" h="279848">
                  <a:moveTo>
                    <a:pt x="46641" y="0"/>
                  </a:moveTo>
                  <a:lnTo>
                    <a:pt x="35822" y="58226"/>
                  </a:lnTo>
                  <a:lnTo>
                    <a:pt x="28368" y="106311"/>
                  </a:lnTo>
                  <a:lnTo>
                    <a:pt x="23454" y="163451"/>
                  </a:lnTo>
                  <a:lnTo>
                    <a:pt x="15062" y="215812"/>
                  </a:lnTo>
                  <a:lnTo>
                    <a:pt x="7629" y="254540"/>
                  </a:lnTo>
                  <a:lnTo>
                    <a:pt x="0" y="2798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83CAFAC-A520-4C23-90F9-6C464AF7D7B0}"/>
                </a:ext>
              </a:extLst>
            </p:cNvPr>
            <p:cNvSpPr/>
            <p:nvPr/>
          </p:nvSpPr>
          <p:spPr>
            <a:xfrm>
              <a:off x="4065555" y="5946480"/>
              <a:ext cx="412261" cy="231221"/>
            </a:xfrm>
            <a:custGeom>
              <a:avLst/>
              <a:gdLst/>
              <a:ahLst/>
              <a:cxnLst/>
              <a:rect l="0" t="0" r="0" b="0"/>
              <a:pathLst>
                <a:path w="412261" h="231221">
                  <a:moveTo>
                    <a:pt x="0" y="231220"/>
                  </a:moveTo>
                  <a:lnTo>
                    <a:pt x="4127" y="181699"/>
                  </a:lnTo>
                  <a:lnTo>
                    <a:pt x="14946" y="138524"/>
                  </a:lnTo>
                  <a:lnTo>
                    <a:pt x="40284" y="100721"/>
                  </a:lnTo>
                  <a:lnTo>
                    <a:pt x="74848" y="68302"/>
                  </a:lnTo>
                  <a:lnTo>
                    <a:pt x="135385" y="35357"/>
                  </a:lnTo>
                  <a:lnTo>
                    <a:pt x="188995" y="16074"/>
                  </a:lnTo>
                  <a:lnTo>
                    <a:pt x="249233" y="3693"/>
                  </a:lnTo>
                  <a:lnTo>
                    <a:pt x="304830" y="0"/>
                  </a:lnTo>
                  <a:lnTo>
                    <a:pt x="366289" y="8981"/>
                  </a:lnTo>
                  <a:lnTo>
                    <a:pt x="390297" y="20457"/>
                  </a:lnTo>
                  <a:lnTo>
                    <a:pt x="408350" y="34798"/>
                  </a:lnTo>
                  <a:lnTo>
                    <a:pt x="411293" y="42403"/>
                  </a:lnTo>
                  <a:lnTo>
                    <a:pt x="412260" y="62368"/>
                  </a:lnTo>
                  <a:lnTo>
                    <a:pt x="403821" y="89635"/>
                  </a:lnTo>
                  <a:lnTo>
                    <a:pt x="384630" y="121199"/>
                  </a:lnTo>
                  <a:lnTo>
                    <a:pt x="363293" y="139408"/>
                  </a:lnTo>
                  <a:lnTo>
                    <a:pt x="303578" y="176740"/>
                  </a:lnTo>
                  <a:lnTo>
                    <a:pt x="243976" y="211545"/>
                  </a:lnTo>
                  <a:lnTo>
                    <a:pt x="233205" y="2156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FA71D59-41AE-4FA8-BC58-35F8E4663BE7}"/>
                </a:ext>
              </a:extLst>
            </p:cNvPr>
            <p:cNvSpPr/>
            <p:nvPr/>
          </p:nvSpPr>
          <p:spPr>
            <a:xfrm>
              <a:off x="4441740" y="6142485"/>
              <a:ext cx="416716" cy="151819"/>
            </a:xfrm>
            <a:custGeom>
              <a:avLst/>
              <a:gdLst/>
              <a:ahLst/>
              <a:cxnLst/>
              <a:rect l="0" t="0" r="0" b="0"/>
              <a:pathLst>
                <a:path w="416716" h="151819">
                  <a:moveTo>
                    <a:pt x="98000" y="89630"/>
                  </a:moveTo>
                  <a:lnTo>
                    <a:pt x="87180" y="122088"/>
                  </a:lnTo>
                  <a:lnTo>
                    <a:pt x="89059" y="125089"/>
                  </a:lnTo>
                  <a:lnTo>
                    <a:pt x="93767" y="125361"/>
                  </a:lnTo>
                  <a:lnTo>
                    <a:pt x="100360" y="123815"/>
                  </a:lnTo>
                  <a:lnTo>
                    <a:pt x="112293" y="112885"/>
                  </a:lnTo>
                  <a:lnTo>
                    <a:pt x="117893" y="105133"/>
                  </a:lnTo>
                  <a:lnTo>
                    <a:pt x="121813" y="89610"/>
                  </a:lnTo>
                  <a:lnTo>
                    <a:pt x="119812" y="74074"/>
                  </a:lnTo>
                  <a:lnTo>
                    <a:pt x="113165" y="58531"/>
                  </a:lnTo>
                  <a:lnTo>
                    <a:pt x="99845" y="47593"/>
                  </a:lnTo>
                  <a:lnTo>
                    <a:pt x="91457" y="43467"/>
                  </a:lnTo>
                  <a:lnTo>
                    <a:pt x="70620" y="41186"/>
                  </a:lnTo>
                  <a:lnTo>
                    <a:pt x="47827" y="44778"/>
                  </a:lnTo>
                  <a:lnTo>
                    <a:pt x="26181" y="55012"/>
                  </a:lnTo>
                  <a:lnTo>
                    <a:pt x="9650" y="70502"/>
                  </a:lnTo>
                  <a:lnTo>
                    <a:pt x="2824" y="79469"/>
                  </a:lnTo>
                  <a:lnTo>
                    <a:pt x="0" y="89765"/>
                  </a:lnTo>
                  <a:lnTo>
                    <a:pt x="1469" y="112722"/>
                  </a:lnTo>
                  <a:lnTo>
                    <a:pt x="5143" y="121435"/>
                  </a:lnTo>
                  <a:lnTo>
                    <a:pt x="16136" y="133420"/>
                  </a:lnTo>
                  <a:lnTo>
                    <a:pt x="34264" y="137019"/>
                  </a:lnTo>
                  <a:lnTo>
                    <a:pt x="54990" y="134876"/>
                  </a:lnTo>
                  <a:lnTo>
                    <a:pt x="97454" y="114675"/>
                  </a:lnTo>
                  <a:lnTo>
                    <a:pt x="101955" y="108918"/>
                  </a:lnTo>
                  <a:lnTo>
                    <a:pt x="104091" y="102488"/>
                  </a:lnTo>
                  <a:lnTo>
                    <a:pt x="104652" y="95611"/>
                  </a:lnTo>
                  <a:lnTo>
                    <a:pt x="102435" y="91889"/>
                  </a:lnTo>
                  <a:lnTo>
                    <a:pt x="98365" y="90272"/>
                  </a:lnTo>
                  <a:lnTo>
                    <a:pt x="93061" y="90058"/>
                  </a:lnTo>
                  <a:lnTo>
                    <a:pt x="89525" y="93369"/>
                  </a:lnTo>
                  <a:lnTo>
                    <a:pt x="85596" y="106263"/>
                  </a:lnTo>
                  <a:lnTo>
                    <a:pt x="88003" y="111947"/>
                  </a:lnTo>
                  <a:lnTo>
                    <a:pt x="99891" y="120566"/>
                  </a:lnTo>
                  <a:lnTo>
                    <a:pt x="116691" y="122669"/>
                  </a:lnTo>
                  <a:lnTo>
                    <a:pt x="134810" y="119861"/>
                  </a:lnTo>
                  <a:lnTo>
                    <a:pt x="151500" y="112854"/>
                  </a:lnTo>
                  <a:lnTo>
                    <a:pt x="162949" y="101679"/>
                  </a:lnTo>
                  <a:lnTo>
                    <a:pt x="174250" y="78516"/>
                  </a:lnTo>
                  <a:lnTo>
                    <a:pt x="180765" y="49772"/>
                  </a:lnTo>
                  <a:lnTo>
                    <a:pt x="180393" y="21678"/>
                  </a:lnTo>
                  <a:lnTo>
                    <a:pt x="178840" y="13234"/>
                  </a:lnTo>
                  <a:lnTo>
                    <a:pt x="179533" y="9333"/>
                  </a:lnTo>
                  <a:lnTo>
                    <a:pt x="181722" y="8459"/>
                  </a:lnTo>
                  <a:lnTo>
                    <a:pt x="238282" y="34848"/>
                  </a:lnTo>
                  <a:lnTo>
                    <a:pt x="269088" y="49634"/>
                  </a:lnTo>
                  <a:lnTo>
                    <a:pt x="288232" y="64151"/>
                  </a:lnTo>
                  <a:lnTo>
                    <a:pt x="300719" y="83519"/>
                  </a:lnTo>
                  <a:lnTo>
                    <a:pt x="301380" y="89875"/>
                  </a:lnTo>
                  <a:lnTo>
                    <a:pt x="297508" y="101542"/>
                  </a:lnTo>
                  <a:lnTo>
                    <a:pt x="285616" y="117824"/>
                  </a:lnTo>
                  <a:lnTo>
                    <a:pt x="283538" y="117927"/>
                  </a:lnTo>
                  <a:lnTo>
                    <a:pt x="283017" y="114541"/>
                  </a:lnTo>
                  <a:lnTo>
                    <a:pt x="283533" y="108828"/>
                  </a:lnTo>
                  <a:lnTo>
                    <a:pt x="288712" y="97874"/>
                  </a:lnTo>
                  <a:lnTo>
                    <a:pt x="326782" y="51742"/>
                  </a:lnTo>
                  <a:lnTo>
                    <a:pt x="387928" y="532"/>
                  </a:lnTo>
                  <a:lnTo>
                    <a:pt x="392341" y="0"/>
                  </a:lnTo>
                  <a:lnTo>
                    <a:pt x="395283" y="3102"/>
                  </a:lnTo>
                  <a:lnTo>
                    <a:pt x="397244" y="8624"/>
                  </a:lnTo>
                  <a:lnTo>
                    <a:pt x="397120" y="21669"/>
                  </a:lnTo>
                  <a:lnTo>
                    <a:pt x="394130" y="55284"/>
                  </a:lnTo>
                  <a:lnTo>
                    <a:pt x="397739" y="80892"/>
                  </a:lnTo>
                  <a:lnTo>
                    <a:pt x="415620" y="143250"/>
                  </a:lnTo>
                  <a:lnTo>
                    <a:pt x="416715" y="1518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A7C6F3B-E6C2-4B46-849A-F5CC7826F322}"/>
                </a:ext>
              </a:extLst>
            </p:cNvPr>
            <p:cNvSpPr/>
            <p:nvPr/>
          </p:nvSpPr>
          <p:spPr>
            <a:xfrm>
              <a:off x="4928416" y="6162153"/>
              <a:ext cx="38869" cy="85510"/>
            </a:xfrm>
            <a:custGeom>
              <a:avLst/>
              <a:gdLst/>
              <a:ahLst/>
              <a:cxnLst/>
              <a:rect l="0" t="0" r="0" b="0"/>
              <a:pathLst>
                <a:path w="38869" h="85510">
                  <a:moveTo>
                    <a:pt x="0" y="0"/>
                  </a:moveTo>
                  <a:lnTo>
                    <a:pt x="12380" y="4126"/>
                  </a:lnTo>
                  <a:lnTo>
                    <a:pt x="16891" y="8796"/>
                  </a:lnTo>
                  <a:lnTo>
                    <a:pt x="30336" y="41117"/>
                  </a:lnTo>
                  <a:lnTo>
                    <a:pt x="38868" y="855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31E5160-9D75-46BF-9597-CB459F5335AD}"/>
                </a:ext>
              </a:extLst>
            </p:cNvPr>
            <p:cNvSpPr/>
            <p:nvPr/>
          </p:nvSpPr>
          <p:spPr>
            <a:xfrm>
              <a:off x="4914117" y="6068870"/>
              <a:ext cx="14300" cy="38869"/>
            </a:xfrm>
            <a:custGeom>
              <a:avLst/>
              <a:gdLst/>
              <a:ahLst/>
              <a:cxnLst/>
              <a:rect l="0" t="0" r="0" b="0"/>
              <a:pathLst>
                <a:path w="14300" h="38869">
                  <a:moveTo>
                    <a:pt x="14299" y="38868"/>
                  </a:moveTo>
                  <a:lnTo>
                    <a:pt x="0" y="7678"/>
                  </a:lnTo>
                  <a:lnTo>
                    <a:pt x="447" y="4255"/>
                  </a:lnTo>
                  <a:lnTo>
                    <a:pt x="652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26CB97D-EF16-4A59-9697-32C1D47E539A}"/>
                </a:ext>
              </a:extLst>
            </p:cNvPr>
            <p:cNvSpPr/>
            <p:nvPr/>
          </p:nvSpPr>
          <p:spPr>
            <a:xfrm>
              <a:off x="5068340" y="6061097"/>
              <a:ext cx="179172" cy="142386"/>
            </a:xfrm>
            <a:custGeom>
              <a:avLst/>
              <a:gdLst/>
              <a:ahLst/>
              <a:cxnLst/>
              <a:rect l="0" t="0" r="0" b="0"/>
              <a:pathLst>
                <a:path w="179172" h="142386">
                  <a:moveTo>
                    <a:pt x="0" y="101056"/>
                  </a:moveTo>
                  <a:lnTo>
                    <a:pt x="7070" y="118810"/>
                  </a:lnTo>
                  <a:lnTo>
                    <a:pt x="14946" y="129388"/>
                  </a:lnTo>
                  <a:lnTo>
                    <a:pt x="33219" y="140929"/>
                  </a:lnTo>
                  <a:lnTo>
                    <a:pt x="47585" y="142385"/>
                  </a:lnTo>
                  <a:lnTo>
                    <a:pt x="61744" y="139290"/>
                  </a:lnTo>
                  <a:lnTo>
                    <a:pt x="73795" y="132156"/>
                  </a:lnTo>
                  <a:lnTo>
                    <a:pt x="82606" y="120924"/>
                  </a:lnTo>
                  <a:lnTo>
                    <a:pt x="99810" y="86782"/>
                  </a:lnTo>
                  <a:lnTo>
                    <a:pt x="111730" y="78013"/>
                  </a:lnTo>
                  <a:lnTo>
                    <a:pt x="162418" y="66542"/>
                  </a:lnTo>
                  <a:lnTo>
                    <a:pt x="168739" y="61636"/>
                  </a:lnTo>
                  <a:lnTo>
                    <a:pt x="178067" y="46972"/>
                  </a:lnTo>
                  <a:lnTo>
                    <a:pt x="179171" y="39088"/>
                  </a:lnTo>
                  <a:lnTo>
                    <a:pt x="175793" y="23419"/>
                  </a:lnTo>
                  <a:lnTo>
                    <a:pt x="168533" y="12424"/>
                  </a:lnTo>
                  <a:lnTo>
                    <a:pt x="15547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032C1EC-07FB-4ECD-968C-19EAE4315DB9}"/>
                </a:ext>
              </a:extLst>
            </p:cNvPr>
            <p:cNvSpPr/>
            <p:nvPr/>
          </p:nvSpPr>
          <p:spPr>
            <a:xfrm>
              <a:off x="4260875" y="6348718"/>
              <a:ext cx="916295" cy="176858"/>
            </a:xfrm>
            <a:custGeom>
              <a:avLst/>
              <a:gdLst/>
              <a:ahLst/>
              <a:cxnLst/>
              <a:rect l="0" t="0" r="0" b="0"/>
              <a:pathLst>
                <a:path w="916295" h="176858">
                  <a:moveTo>
                    <a:pt x="255544" y="0"/>
                  </a:moveTo>
                  <a:lnTo>
                    <a:pt x="204873" y="27639"/>
                  </a:lnTo>
                  <a:lnTo>
                    <a:pt x="164758" y="49520"/>
                  </a:lnTo>
                  <a:lnTo>
                    <a:pt x="106365" y="80742"/>
                  </a:lnTo>
                  <a:lnTo>
                    <a:pt x="48963" y="112886"/>
                  </a:lnTo>
                  <a:lnTo>
                    <a:pt x="6868" y="142836"/>
                  </a:lnTo>
                  <a:lnTo>
                    <a:pt x="2524" y="149638"/>
                  </a:lnTo>
                  <a:lnTo>
                    <a:pt x="0" y="164106"/>
                  </a:lnTo>
                  <a:lnTo>
                    <a:pt x="7446" y="169001"/>
                  </a:lnTo>
                  <a:lnTo>
                    <a:pt x="70645" y="176857"/>
                  </a:lnTo>
                  <a:lnTo>
                    <a:pt x="128495" y="175915"/>
                  </a:lnTo>
                  <a:lnTo>
                    <a:pt x="174030" y="171467"/>
                  </a:lnTo>
                  <a:lnTo>
                    <a:pt x="225938" y="163732"/>
                  </a:lnTo>
                  <a:lnTo>
                    <a:pt x="280678" y="154535"/>
                  </a:lnTo>
                  <a:lnTo>
                    <a:pt x="337540" y="144690"/>
                  </a:lnTo>
                  <a:lnTo>
                    <a:pt x="397362" y="134556"/>
                  </a:lnTo>
                  <a:lnTo>
                    <a:pt x="456194" y="124294"/>
                  </a:lnTo>
                  <a:lnTo>
                    <a:pt x="514876" y="113975"/>
                  </a:lnTo>
                  <a:lnTo>
                    <a:pt x="575506" y="103631"/>
                  </a:lnTo>
                  <a:lnTo>
                    <a:pt x="634698" y="95578"/>
                  </a:lnTo>
                  <a:lnTo>
                    <a:pt x="690948" y="88257"/>
                  </a:lnTo>
                  <a:lnTo>
                    <a:pt x="741860" y="79244"/>
                  </a:lnTo>
                  <a:lnTo>
                    <a:pt x="790399" y="69481"/>
                  </a:lnTo>
                  <a:lnTo>
                    <a:pt x="836157" y="60247"/>
                  </a:lnTo>
                  <a:lnTo>
                    <a:pt x="898673" y="49584"/>
                  </a:lnTo>
                  <a:lnTo>
                    <a:pt x="916294" y="4664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FE85062-329D-42AE-B02D-22D500F731EA}"/>
                </a:ext>
              </a:extLst>
            </p:cNvPr>
            <p:cNvSpPr/>
            <p:nvPr/>
          </p:nvSpPr>
          <p:spPr>
            <a:xfrm>
              <a:off x="5511431" y="6064169"/>
              <a:ext cx="474638" cy="129079"/>
            </a:xfrm>
            <a:custGeom>
              <a:avLst/>
              <a:gdLst/>
              <a:ahLst/>
              <a:cxnLst/>
              <a:rect l="0" t="0" r="0" b="0"/>
              <a:pathLst>
                <a:path w="474638" h="129079">
                  <a:moveTo>
                    <a:pt x="0" y="129078"/>
                  </a:moveTo>
                  <a:lnTo>
                    <a:pt x="58946" y="110804"/>
                  </a:lnTo>
                  <a:lnTo>
                    <a:pt x="115238" y="100269"/>
                  </a:lnTo>
                  <a:lnTo>
                    <a:pt x="178671" y="92032"/>
                  </a:lnTo>
                  <a:lnTo>
                    <a:pt x="235941" y="84244"/>
                  </a:lnTo>
                  <a:lnTo>
                    <a:pt x="294016" y="71968"/>
                  </a:lnTo>
                  <a:lnTo>
                    <a:pt x="355698" y="63209"/>
                  </a:lnTo>
                  <a:lnTo>
                    <a:pt x="408185" y="44529"/>
                  </a:lnTo>
                  <a:lnTo>
                    <a:pt x="413774" y="38163"/>
                  </a:lnTo>
                  <a:lnTo>
                    <a:pt x="416637" y="30464"/>
                  </a:lnTo>
                  <a:lnTo>
                    <a:pt x="417681" y="21877"/>
                  </a:lnTo>
                  <a:lnTo>
                    <a:pt x="414236" y="7729"/>
                  </a:lnTo>
                  <a:lnTo>
                    <a:pt x="410899" y="1537"/>
                  </a:lnTo>
                  <a:lnTo>
                    <a:pt x="411265" y="0"/>
                  </a:lnTo>
                  <a:lnTo>
                    <a:pt x="455580" y="34582"/>
                  </a:lnTo>
                  <a:lnTo>
                    <a:pt x="461782" y="40169"/>
                  </a:lnTo>
                  <a:lnTo>
                    <a:pt x="474637" y="64539"/>
                  </a:lnTo>
                  <a:lnTo>
                    <a:pt x="474098" y="83695"/>
                  </a:lnTo>
                  <a:lnTo>
                    <a:pt x="468100" y="101998"/>
                  </a:lnTo>
                  <a:lnTo>
                    <a:pt x="450864" y="12907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687BE9E-851E-4234-BB1A-AD9773CD228C}"/>
                </a:ext>
              </a:extLst>
            </p:cNvPr>
            <p:cNvSpPr/>
            <p:nvPr/>
          </p:nvSpPr>
          <p:spPr>
            <a:xfrm>
              <a:off x="6166438" y="6032128"/>
              <a:ext cx="216034" cy="355458"/>
            </a:xfrm>
            <a:custGeom>
              <a:avLst/>
              <a:gdLst/>
              <a:ahLst/>
              <a:cxnLst/>
              <a:rect l="0" t="0" r="0" b="0"/>
              <a:pathLst>
                <a:path w="216034" h="355458">
                  <a:moveTo>
                    <a:pt x="200081" y="52289"/>
                  </a:moveTo>
                  <a:lnTo>
                    <a:pt x="212460" y="44036"/>
                  </a:lnTo>
                  <a:lnTo>
                    <a:pt x="215243" y="38150"/>
                  </a:lnTo>
                  <a:lnTo>
                    <a:pt x="216033" y="22397"/>
                  </a:lnTo>
                  <a:lnTo>
                    <a:pt x="213307" y="15087"/>
                  </a:lnTo>
                  <a:lnTo>
                    <a:pt x="203368" y="2358"/>
                  </a:lnTo>
                  <a:lnTo>
                    <a:pt x="196226" y="0"/>
                  </a:lnTo>
                  <a:lnTo>
                    <a:pt x="179078" y="1986"/>
                  </a:lnTo>
                  <a:lnTo>
                    <a:pt x="145260" y="18201"/>
                  </a:lnTo>
                  <a:lnTo>
                    <a:pt x="108509" y="47763"/>
                  </a:lnTo>
                  <a:lnTo>
                    <a:pt x="60308" y="109293"/>
                  </a:lnTo>
                  <a:lnTo>
                    <a:pt x="27515" y="166482"/>
                  </a:lnTo>
                  <a:lnTo>
                    <a:pt x="4824" y="224728"/>
                  </a:lnTo>
                  <a:lnTo>
                    <a:pt x="0" y="256645"/>
                  </a:lnTo>
                  <a:lnTo>
                    <a:pt x="2698" y="283857"/>
                  </a:lnTo>
                  <a:lnTo>
                    <a:pt x="8996" y="298011"/>
                  </a:lnTo>
                  <a:lnTo>
                    <a:pt x="27115" y="321173"/>
                  </a:lnTo>
                  <a:lnTo>
                    <a:pt x="54590" y="333015"/>
                  </a:lnTo>
                  <a:lnTo>
                    <a:pt x="85955" y="333740"/>
                  </a:lnTo>
                  <a:lnTo>
                    <a:pt x="113002" y="328485"/>
                  </a:lnTo>
                  <a:lnTo>
                    <a:pt x="154382" y="303085"/>
                  </a:lnTo>
                  <a:lnTo>
                    <a:pt x="172913" y="287924"/>
                  </a:lnTo>
                  <a:lnTo>
                    <a:pt x="189344" y="264238"/>
                  </a:lnTo>
                  <a:lnTo>
                    <a:pt x="192923" y="261823"/>
                  </a:lnTo>
                  <a:lnTo>
                    <a:pt x="195309" y="263668"/>
                  </a:lnTo>
                  <a:lnTo>
                    <a:pt x="197960" y="274930"/>
                  </a:lnTo>
                  <a:lnTo>
                    <a:pt x="205236" y="332961"/>
                  </a:lnTo>
                  <a:lnTo>
                    <a:pt x="207854" y="3554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80BBC3-8DA7-4097-B9F2-E54A5C86C01A}"/>
                </a:ext>
              </a:extLst>
            </p:cNvPr>
            <p:cNvSpPr/>
            <p:nvPr/>
          </p:nvSpPr>
          <p:spPr>
            <a:xfrm>
              <a:off x="6506442" y="6089344"/>
              <a:ext cx="23322" cy="150545"/>
            </a:xfrm>
            <a:custGeom>
              <a:avLst/>
              <a:gdLst/>
              <a:ahLst/>
              <a:cxnLst/>
              <a:rect l="0" t="0" r="0" b="0"/>
              <a:pathLst>
                <a:path w="23322" h="150545">
                  <a:moveTo>
                    <a:pt x="0" y="33941"/>
                  </a:moveTo>
                  <a:lnTo>
                    <a:pt x="8254" y="5054"/>
                  </a:lnTo>
                  <a:lnTo>
                    <a:pt x="11549" y="0"/>
                  </a:lnTo>
                  <a:lnTo>
                    <a:pt x="14608" y="85"/>
                  </a:lnTo>
                  <a:lnTo>
                    <a:pt x="17512" y="3597"/>
                  </a:lnTo>
                  <a:lnTo>
                    <a:pt x="22556" y="61977"/>
                  </a:lnTo>
                  <a:lnTo>
                    <a:pt x="23253" y="124652"/>
                  </a:lnTo>
                  <a:lnTo>
                    <a:pt x="23321" y="1505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D301D08-3A2A-435F-A36B-F7B1CBD72AF4}"/>
                </a:ext>
              </a:extLst>
            </p:cNvPr>
            <p:cNvSpPr/>
            <p:nvPr/>
          </p:nvSpPr>
          <p:spPr>
            <a:xfrm>
              <a:off x="6607498" y="6208794"/>
              <a:ext cx="93284" cy="111590"/>
            </a:xfrm>
            <a:custGeom>
              <a:avLst/>
              <a:gdLst/>
              <a:ahLst/>
              <a:cxnLst/>
              <a:rect l="0" t="0" r="0" b="0"/>
              <a:pathLst>
                <a:path w="93284" h="111590">
                  <a:moveTo>
                    <a:pt x="0" y="0"/>
                  </a:moveTo>
                  <a:lnTo>
                    <a:pt x="6153" y="62997"/>
                  </a:lnTo>
                  <a:lnTo>
                    <a:pt x="8780" y="82413"/>
                  </a:lnTo>
                  <a:lnTo>
                    <a:pt x="15707" y="99680"/>
                  </a:lnTo>
                  <a:lnTo>
                    <a:pt x="21700" y="105321"/>
                  </a:lnTo>
                  <a:lnTo>
                    <a:pt x="37572" y="111589"/>
                  </a:lnTo>
                  <a:lnTo>
                    <a:pt x="44914" y="110669"/>
                  </a:lnTo>
                  <a:lnTo>
                    <a:pt x="57677" y="102737"/>
                  </a:lnTo>
                  <a:lnTo>
                    <a:pt x="66806" y="88271"/>
                  </a:lnTo>
                  <a:lnTo>
                    <a:pt x="79703" y="54960"/>
                  </a:lnTo>
                  <a:lnTo>
                    <a:pt x="80626" y="39110"/>
                  </a:lnTo>
                  <a:lnTo>
                    <a:pt x="79663" y="31256"/>
                  </a:lnTo>
                  <a:lnTo>
                    <a:pt x="79884" y="29474"/>
                  </a:lnTo>
                  <a:lnTo>
                    <a:pt x="82434" y="36708"/>
                  </a:lnTo>
                  <a:lnTo>
                    <a:pt x="91542" y="100037"/>
                  </a:lnTo>
                  <a:lnTo>
                    <a:pt x="93283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0E02B4A-A53D-4F55-BF00-A76BE0F71B2D}"/>
                </a:ext>
              </a:extLst>
            </p:cNvPr>
            <p:cNvSpPr/>
            <p:nvPr/>
          </p:nvSpPr>
          <p:spPr>
            <a:xfrm>
              <a:off x="6796944" y="6231506"/>
              <a:ext cx="32340" cy="101665"/>
            </a:xfrm>
            <a:custGeom>
              <a:avLst/>
              <a:gdLst/>
              <a:ahLst/>
              <a:cxnLst/>
              <a:rect l="0" t="0" r="0" b="0"/>
              <a:pathLst>
                <a:path w="32340" h="101665">
                  <a:moveTo>
                    <a:pt x="28213" y="16156"/>
                  </a:moveTo>
                  <a:lnTo>
                    <a:pt x="32339" y="3775"/>
                  </a:lnTo>
                  <a:lnTo>
                    <a:pt x="30964" y="992"/>
                  </a:lnTo>
                  <a:lnTo>
                    <a:pt x="27455" y="0"/>
                  </a:lnTo>
                  <a:lnTo>
                    <a:pt x="22526" y="203"/>
                  </a:lnTo>
                  <a:lnTo>
                    <a:pt x="17512" y="3794"/>
                  </a:lnTo>
                  <a:lnTo>
                    <a:pt x="7334" y="16995"/>
                  </a:lnTo>
                  <a:lnTo>
                    <a:pt x="1659" y="34379"/>
                  </a:lnTo>
                  <a:lnTo>
                    <a:pt x="0" y="52757"/>
                  </a:lnTo>
                  <a:lnTo>
                    <a:pt x="2143" y="69563"/>
                  </a:lnTo>
                  <a:lnTo>
                    <a:pt x="8276" y="83366"/>
                  </a:lnTo>
                  <a:lnTo>
                    <a:pt x="20439" y="1016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C73DF51-79E1-461D-9ABB-1383CDBA98C9}"/>
                </a:ext>
              </a:extLst>
            </p:cNvPr>
            <p:cNvSpPr/>
            <p:nvPr/>
          </p:nvSpPr>
          <p:spPr>
            <a:xfrm>
              <a:off x="6918440" y="6208794"/>
              <a:ext cx="75357" cy="125390"/>
            </a:xfrm>
            <a:custGeom>
              <a:avLst/>
              <a:gdLst/>
              <a:ahLst/>
              <a:cxnLst/>
              <a:rect l="0" t="0" r="0" b="0"/>
              <a:pathLst>
                <a:path w="75357" h="125390">
                  <a:moveTo>
                    <a:pt x="0" y="54414"/>
                  </a:moveTo>
                  <a:lnTo>
                    <a:pt x="11548" y="41139"/>
                  </a:lnTo>
                  <a:lnTo>
                    <a:pt x="17513" y="28648"/>
                  </a:lnTo>
                  <a:lnTo>
                    <a:pt x="18584" y="27736"/>
                  </a:lnTo>
                  <a:lnTo>
                    <a:pt x="9022" y="88980"/>
                  </a:lnTo>
                  <a:lnTo>
                    <a:pt x="12935" y="104614"/>
                  </a:lnTo>
                  <a:lnTo>
                    <a:pt x="16396" y="111202"/>
                  </a:lnTo>
                  <a:lnTo>
                    <a:pt x="27152" y="120824"/>
                  </a:lnTo>
                  <a:lnTo>
                    <a:pt x="33648" y="124600"/>
                  </a:lnTo>
                  <a:lnTo>
                    <a:pt x="40570" y="125389"/>
                  </a:lnTo>
                  <a:lnTo>
                    <a:pt x="55171" y="121660"/>
                  </a:lnTo>
                  <a:lnTo>
                    <a:pt x="60964" y="116519"/>
                  </a:lnTo>
                  <a:lnTo>
                    <a:pt x="69706" y="101594"/>
                  </a:lnTo>
                  <a:lnTo>
                    <a:pt x="75356" y="73768"/>
                  </a:lnTo>
                  <a:lnTo>
                    <a:pt x="68776" y="43642"/>
                  </a:lnTo>
                  <a:lnTo>
                    <a:pt x="58206" y="27745"/>
                  </a:lnTo>
                  <a:lnTo>
                    <a:pt x="44871" y="15786"/>
                  </a:lnTo>
                  <a:lnTo>
                    <a:pt x="23660" y="5061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1A818D8-A1E1-4276-8721-44A74A05E93C}"/>
                </a:ext>
              </a:extLst>
            </p:cNvPr>
            <p:cNvSpPr/>
            <p:nvPr/>
          </p:nvSpPr>
          <p:spPr>
            <a:xfrm>
              <a:off x="7088219" y="6073631"/>
              <a:ext cx="249983" cy="240387"/>
            </a:xfrm>
            <a:custGeom>
              <a:avLst/>
              <a:gdLst/>
              <a:ahLst/>
              <a:cxnLst/>
              <a:rect l="0" t="0" r="0" b="0"/>
              <a:pathLst>
                <a:path w="249983" h="240387">
                  <a:moveTo>
                    <a:pt x="78973" y="104069"/>
                  </a:moveTo>
                  <a:lnTo>
                    <a:pt x="87226" y="91688"/>
                  </a:lnTo>
                  <a:lnTo>
                    <a:pt x="92359" y="63356"/>
                  </a:lnTo>
                  <a:lnTo>
                    <a:pt x="89753" y="35864"/>
                  </a:lnTo>
                  <a:lnTo>
                    <a:pt x="79384" y="11307"/>
                  </a:lnTo>
                  <a:lnTo>
                    <a:pt x="73202" y="5951"/>
                  </a:lnTo>
                  <a:lnTo>
                    <a:pt x="57118" y="0"/>
                  </a:lnTo>
                  <a:lnTo>
                    <a:pt x="40757" y="1962"/>
                  </a:lnTo>
                  <a:lnTo>
                    <a:pt x="32766" y="4903"/>
                  </a:lnTo>
                  <a:lnTo>
                    <a:pt x="19282" y="17385"/>
                  </a:lnTo>
                  <a:lnTo>
                    <a:pt x="675" y="49422"/>
                  </a:lnTo>
                  <a:lnTo>
                    <a:pt x="0" y="57273"/>
                  </a:lnTo>
                  <a:lnTo>
                    <a:pt x="3854" y="72906"/>
                  </a:lnTo>
                  <a:lnTo>
                    <a:pt x="13629" y="86188"/>
                  </a:lnTo>
                  <a:lnTo>
                    <a:pt x="36004" y="103377"/>
                  </a:lnTo>
                  <a:lnTo>
                    <a:pt x="79297" y="123684"/>
                  </a:lnTo>
                  <a:lnTo>
                    <a:pt x="124462" y="141734"/>
                  </a:lnTo>
                  <a:lnTo>
                    <a:pt x="148593" y="160430"/>
                  </a:lnTo>
                  <a:lnTo>
                    <a:pt x="157420" y="177199"/>
                  </a:lnTo>
                  <a:lnTo>
                    <a:pt x="159774" y="186507"/>
                  </a:lnTo>
                  <a:lnTo>
                    <a:pt x="157783" y="203759"/>
                  </a:lnTo>
                  <a:lnTo>
                    <a:pt x="151140" y="219201"/>
                  </a:lnTo>
                  <a:lnTo>
                    <a:pt x="142429" y="231822"/>
                  </a:lnTo>
                  <a:lnTo>
                    <a:pt x="135961" y="235878"/>
                  </a:lnTo>
                  <a:lnTo>
                    <a:pt x="119560" y="240386"/>
                  </a:lnTo>
                  <a:lnTo>
                    <a:pt x="112078" y="239861"/>
                  </a:lnTo>
                  <a:lnTo>
                    <a:pt x="99157" y="234670"/>
                  </a:lnTo>
                  <a:lnTo>
                    <a:pt x="95020" y="229140"/>
                  </a:lnTo>
                  <a:lnTo>
                    <a:pt x="90424" y="213783"/>
                  </a:lnTo>
                  <a:lnTo>
                    <a:pt x="92988" y="197744"/>
                  </a:lnTo>
                  <a:lnTo>
                    <a:pt x="100749" y="181978"/>
                  </a:lnTo>
                  <a:lnTo>
                    <a:pt x="129148" y="150744"/>
                  </a:lnTo>
                  <a:lnTo>
                    <a:pt x="188114" y="104072"/>
                  </a:lnTo>
                  <a:lnTo>
                    <a:pt x="239259" y="57428"/>
                  </a:lnTo>
                  <a:lnTo>
                    <a:pt x="245427" y="49654"/>
                  </a:lnTo>
                  <a:lnTo>
                    <a:pt x="248676" y="41881"/>
                  </a:lnTo>
                  <a:lnTo>
                    <a:pt x="249982" y="26333"/>
                  </a:lnTo>
                  <a:lnTo>
                    <a:pt x="245666" y="22015"/>
                  </a:lnTo>
                  <a:lnTo>
                    <a:pt x="229354" y="19520"/>
                  </a:lnTo>
                  <a:lnTo>
                    <a:pt x="212316" y="25897"/>
                  </a:lnTo>
                  <a:lnTo>
                    <a:pt x="204145" y="31225"/>
                  </a:lnTo>
                  <a:lnTo>
                    <a:pt x="192762" y="46358"/>
                  </a:lnTo>
                  <a:lnTo>
                    <a:pt x="188517" y="55230"/>
                  </a:lnTo>
                  <a:lnTo>
                    <a:pt x="186104" y="74301"/>
                  </a:lnTo>
                  <a:lnTo>
                    <a:pt x="188775" y="94293"/>
                  </a:lnTo>
                  <a:lnTo>
                    <a:pt x="203350" y="1351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B34A1E5B-0D46-4D62-9670-C7AAA3355397}"/>
                </a:ext>
              </a:extLst>
            </p:cNvPr>
            <p:cNvSpPr/>
            <p:nvPr/>
          </p:nvSpPr>
          <p:spPr>
            <a:xfrm>
              <a:off x="7454812" y="6247662"/>
              <a:ext cx="69706" cy="132150"/>
            </a:xfrm>
            <a:custGeom>
              <a:avLst/>
              <a:gdLst/>
              <a:ahLst/>
              <a:cxnLst/>
              <a:rect l="0" t="0" r="0" b="0"/>
              <a:pathLst>
                <a:path w="69706" h="132150">
                  <a:moveTo>
                    <a:pt x="46642" y="0"/>
                  </a:moveTo>
                  <a:lnTo>
                    <a:pt x="68282" y="21639"/>
                  </a:lnTo>
                  <a:lnTo>
                    <a:pt x="69705" y="29972"/>
                  </a:lnTo>
                  <a:lnTo>
                    <a:pt x="66682" y="53052"/>
                  </a:lnTo>
                  <a:lnTo>
                    <a:pt x="55267" y="78675"/>
                  </a:lnTo>
                  <a:lnTo>
                    <a:pt x="40944" y="101334"/>
                  </a:lnTo>
                  <a:lnTo>
                    <a:pt x="0" y="13214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03F7469-9F30-4BE5-890B-3F4B3A837E62}"/>
                </a:ext>
              </a:extLst>
            </p:cNvPr>
            <p:cNvSpPr/>
            <p:nvPr/>
          </p:nvSpPr>
          <p:spPr>
            <a:xfrm>
              <a:off x="5924349" y="6513934"/>
              <a:ext cx="184456" cy="367192"/>
            </a:xfrm>
            <a:custGeom>
              <a:avLst/>
              <a:gdLst/>
              <a:ahLst/>
              <a:cxnLst/>
              <a:rect l="0" t="0" r="0" b="0"/>
              <a:pathLst>
                <a:path w="184456" h="367192">
                  <a:moveTo>
                    <a:pt x="22399" y="83536"/>
                  </a:moveTo>
                  <a:lnTo>
                    <a:pt x="0" y="138355"/>
                  </a:lnTo>
                  <a:lnTo>
                    <a:pt x="557" y="143403"/>
                  </a:lnTo>
                  <a:lnTo>
                    <a:pt x="4383" y="146767"/>
                  </a:lnTo>
                  <a:lnTo>
                    <a:pt x="10388" y="149011"/>
                  </a:lnTo>
                  <a:lnTo>
                    <a:pt x="28577" y="146897"/>
                  </a:lnTo>
                  <a:lnTo>
                    <a:pt x="86069" y="127977"/>
                  </a:lnTo>
                  <a:lnTo>
                    <a:pt x="130400" y="103112"/>
                  </a:lnTo>
                  <a:lnTo>
                    <a:pt x="177140" y="58376"/>
                  </a:lnTo>
                  <a:lnTo>
                    <a:pt x="182565" y="51216"/>
                  </a:lnTo>
                  <a:lnTo>
                    <a:pt x="184455" y="42124"/>
                  </a:lnTo>
                  <a:lnTo>
                    <a:pt x="181948" y="20504"/>
                  </a:lnTo>
                  <a:lnTo>
                    <a:pt x="176271" y="13013"/>
                  </a:lnTo>
                  <a:lnTo>
                    <a:pt x="158445" y="4687"/>
                  </a:lnTo>
                  <a:lnTo>
                    <a:pt x="128257" y="0"/>
                  </a:lnTo>
                  <a:lnTo>
                    <a:pt x="110042" y="3511"/>
                  </a:lnTo>
                  <a:lnTo>
                    <a:pt x="53618" y="34624"/>
                  </a:lnTo>
                  <a:lnTo>
                    <a:pt x="34336" y="54073"/>
                  </a:lnTo>
                  <a:lnTo>
                    <a:pt x="17683" y="84500"/>
                  </a:lnTo>
                  <a:lnTo>
                    <a:pt x="13969" y="103830"/>
                  </a:lnTo>
                  <a:lnTo>
                    <a:pt x="14188" y="112613"/>
                  </a:lnTo>
                  <a:lnTo>
                    <a:pt x="26876" y="145607"/>
                  </a:lnTo>
                  <a:lnTo>
                    <a:pt x="69013" y="205782"/>
                  </a:lnTo>
                  <a:lnTo>
                    <a:pt x="115681" y="265258"/>
                  </a:lnTo>
                  <a:lnTo>
                    <a:pt x="120864" y="274646"/>
                  </a:lnTo>
                  <a:lnTo>
                    <a:pt x="124319" y="294290"/>
                  </a:lnTo>
                  <a:lnTo>
                    <a:pt x="124031" y="304365"/>
                  </a:lnTo>
                  <a:lnTo>
                    <a:pt x="116802" y="324773"/>
                  </a:lnTo>
                  <a:lnTo>
                    <a:pt x="104087" y="343632"/>
                  </a:lnTo>
                  <a:lnTo>
                    <a:pt x="86921" y="357771"/>
                  </a:lnTo>
                  <a:lnTo>
                    <a:pt x="67774" y="365208"/>
                  </a:lnTo>
                  <a:lnTo>
                    <a:pt x="57832" y="367191"/>
                  </a:lnTo>
                  <a:lnTo>
                    <a:pt x="39875" y="364787"/>
                  </a:lnTo>
                  <a:lnTo>
                    <a:pt x="31458" y="361728"/>
                  </a:lnTo>
                  <a:lnTo>
                    <a:pt x="19804" y="351420"/>
                  </a:lnTo>
                  <a:lnTo>
                    <a:pt x="15487" y="345043"/>
                  </a:lnTo>
                  <a:lnTo>
                    <a:pt x="14336" y="337336"/>
                  </a:lnTo>
                  <a:lnTo>
                    <a:pt x="17664" y="319561"/>
                  </a:lnTo>
                  <a:lnTo>
                    <a:pt x="31811" y="302448"/>
                  </a:lnTo>
                  <a:lnTo>
                    <a:pt x="84049" y="265424"/>
                  </a:lnTo>
                  <a:lnTo>
                    <a:pt x="124248" y="250643"/>
                  </a:lnTo>
                  <a:lnTo>
                    <a:pt x="162323" y="2467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778D4E7-306A-4755-B63E-5C010D3ADB07}"/>
                </a:ext>
              </a:extLst>
            </p:cNvPr>
            <p:cNvSpPr/>
            <p:nvPr/>
          </p:nvSpPr>
          <p:spPr>
            <a:xfrm>
              <a:off x="6136804" y="6737393"/>
              <a:ext cx="122384" cy="102659"/>
            </a:xfrm>
            <a:custGeom>
              <a:avLst/>
              <a:gdLst/>
              <a:ahLst/>
              <a:cxnLst/>
              <a:rect l="0" t="0" r="0" b="0"/>
              <a:pathLst>
                <a:path w="122384" h="102659">
                  <a:moveTo>
                    <a:pt x="82018" y="7774"/>
                  </a:moveTo>
                  <a:lnTo>
                    <a:pt x="69638" y="3647"/>
                  </a:lnTo>
                  <a:lnTo>
                    <a:pt x="56650" y="3925"/>
                  </a:lnTo>
                  <a:lnTo>
                    <a:pt x="42241" y="7791"/>
                  </a:lnTo>
                  <a:lnTo>
                    <a:pt x="14180" y="24349"/>
                  </a:lnTo>
                  <a:lnTo>
                    <a:pt x="8290" y="29189"/>
                  </a:lnTo>
                  <a:lnTo>
                    <a:pt x="1745" y="43779"/>
                  </a:lnTo>
                  <a:lnTo>
                    <a:pt x="0" y="52507"/>
                  </a:lnTo>
                  <a:lnTo>
                    <a:pt x="564" y="60053"/>
                  </a:lnTo>
                  <a:lnTo>
                    <a:pt x="5797" y="73045"/>
                  </a:lnTo>
                  <a:lnTo>
                    <a:pt x="18455" y="90069"/>
                  </a:lnTo>
                  <a:lnTo>
                    <a:pt x="32750" y="98477"/>
                  </a:lnTo>
                  <a:lnTo>
                    <a:pt x="41399" y="101928"/>
                  </a:lnTo>
                  <a:lnTo>
                    <a:pt x="74205" y="102658"/>
                  </a:lnTo>
                  <a:lnTo>
                    <a:pt x="103024" y="93278"/>
                  </a:lnTo>
                  <a:lnTo>
                    <a:pt x="115250" y="82052"/>
                  </a:lnTo>
                  <a:lnTo>
                    <a:pt x="119720" y="75431"/>
                  </a:lnTo>
                  <a:lnTo>
                    <a:pt x="122383" y="61165"/>
                  </a:lnTo>
                  <a:lnTo>
                    <a:pt x="117055" y="30892"/>
                  </a:lnTo>
                  <a:lnTo>
                    <a:pt x="106027" y="11840"/>
                  </a:lnTo>
                  <a:lnTo>
                    <a:pt x="99023" y="5262"/>
                  </a:lnTo>
                  <a:lnTo>
                    <a:pt x="8979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3852E44-22A3-47C6-9ADD-09DDC245494B}"/>
                </a:ext>
              </a:extLst>
            </p:cNvPr>
            <p:cNvSpPr/>
            <p:nvPr/>
          </p:nvSpPr>
          <p:spPr>
            <a:xfrm>
              <a:off x="6306691" y="6783864"/>
              <a:ext cx="333074" cy="110229"/>
            </a:xfrm>
            <a:custGeom>
              <a:avLst/>
              <a:gdLst/>
              <a:ahLst/>
              <a:cxnLst/>
              <a:rect l="0" t="0" r="0" b="0"/>
              <a:pathLst>
                <a:path w="333074" h="110229">
                  <a:moveTo>
                    <a:pt x="36507" y="171"/>
                  </a:moveTo>
                  <a:lnTo>
                    <a:pt x="20000" y="170"/>
                  </a:lnTo>
                  <a:lnTo>
                    <a:pt x="14274" y="2761"/>
                  </a:lnTo>
                  <a:lnTo>
                    <a:pt x="5609" y="12551"/>
                  </a:lnTo>
                  <a:lnTo>
                    <a:pt x="1181" y="27842"/>
                  </a:lnTo>
                  <a:lnTo>
                    <a:pt x="0" y="36756"/>
                  </a:lnTo>
                  <a:lnTo>
                    <a:pt x="1805" y="41836"/>
                  </a:lnTo>
                  <a:lnTo>
                    <a:pt x="5599" y="44358"/>
                  </a:lnTo>
                  <a:lnTo>
                    <a:pt x="10719" y="45176"/>
                  </a:lnTo>
                  <a:lnTo>
                    <a:pt x="15861" y="43130"/>
                  </a:lnTo>
                  <a:lnTo>
                    <a:pt x="41700" y="18336"/>
                  </a:lnTo>
                  <a:lnTo>
                    <a:pt x="48607" y="15736"/>
                  </a:lnTo>
                  <a:lnTo>
                    <a:pt x="65493" y="15150"/>
                  </a:lnTo>
                  <a:lnTo>
                    <a:pt x="73105" y="17931"/>
                  </a:lnTo>
                  <a:lnTo>
                    <a:pt x="86171" y="27930"/>
                  </a:lnTo>
                  <a:lnTo>
                    <a:pt x="99111" y="48128"/>
                  </a:lnTo>
                  <a:lnTo>
                    <a:pt x="109950" y="106956"/>
                  </a:lnTo>
                  <a:lnTo>
                    <a:pt x="112245" y="110228"/>
                  </a:lnTo>
                  <a:lnTo>
                    <a:pt x="114639" y="109819"/>
                  </a:lnTo>
                  <a:lnTo>
                    <a:pt x="132593" y="88218"/>
                  </a:lnTo>
                  <a:lnTo>
                    <a:pt x="151741" y="51444"/>
                  </a:lnTo>
                  <a:lnTo>
                    <a:pt x="166429" y="34461"/>
                  </a:lnTo>
                  <a:lnTo>
                    <a:pt x="172354" y="33396"/>
                  </a:lnTo>
                  <a:lnTo>
                    <a:pt x="178895" y="35276"/>
                  </a:lnTo>
                  <a:lnTo>
                    <a:pt x="185847" y="39122"/>
                  </a:lnTo>
                  <a:lnTo>
                    <a:pt x="195875" y="50304"/>
                  </a:lnTo>
                  <a:lnTo>
                    <a:pt x="213476" y="74469"/>
                  </a:lnTo>
                  <a:lnTo>
                    <a:pt x="230324" y="80698"/>
                  </a:lnTo>
                  <a:lnTo>
                    <a:pt x="251343" y="81738"/>
                  </a:lnTo>
                  <a:lnTo>
                    <a:pt x="281737" y="72611"/>
                  </a:lnTo>
                  <a:lnTo>
                    <a:pt x="306674" y="58103"/>
                  </a:lnTo>
                  <a:lnTo>
                    <a:pt x="324522" y="37778"/>
                  </a:lnTo>
                  <a:lnTo>
                    <a:pt x="332364" y="22931"/>
                  </a:lnTo>
                  <a:lnTo>
                    <a:pt x="333073" y="16208"/>
                  </a:lnTo>
                  <a:lnTo>
                    <a:pt x="329256" y="4131"/>
                  </a:lnTo>
                  <a:lnTo>
                    <a:pt x="324091" y="1083"/>
                  </a:lnTo>
                  <a:lnTo>
                    <a:pt x="309140" y="0"/>
                  </a:lnTo>
                  <a:lnTo>
                    <a:pt x="302908" y="2648"/>
                  </a:lnTo>
                  <a:lnTo>
                    <a:pt x="293679" y="12501"/>
                  </a:lnTo>
                  <a:lnTo>
                    <a:pt x="289003" y="27820"/>
                  </a:lnTo>
                  <a:lnTo>
                    <a:pt x="287755" y="36741"/>
                  </a:lnTo>
                  <a:lnTo>
                    <a:pt x="293279" y="55868"/>
                  </a:lnTo>
                  <a:lnTo>
                    <a:pt x="303507" y="73293"/>
                  </a:lnTo>
                  <a:lnTo>
                    <a:pt x="324128" y="934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ED018E2-7A33-4F07-BB67-16DF8A39E51E}"/>
                </a:ext>
              </a:extLst>
            </p:cNvPr>
            <p:cNvSpPr/>
            <p:nvPr/>
          </p:nvSpPr>
          <p:spPr>
            <a:xfrm>
              <a:off x="7057579" y="6704505"/>
              <a:ext cx="171802" cy="122922"/>
            </a:xfrm>
            <a:custGeom>
              <a:avLst/>
              <a:gdLst/>
              <a:ahLst/>
              <a:cxnLst/>
              <a:rect l="0" t="0" r="0" b="0"/>
              <a:pathLst>
                <a:path w="171802" h="122922">
                  <a:moveTo>
                    <a:pt x="164028" y="110624"/>
                  </a:moveTo>
                  <a:lnTo>
                    <a:pt x="147522" y="106497"/>
                  </a:lnTo>
                  <a:lnTo>
                    <a:pt x="143523" y="102690"/>
                  </a:lnTo>
                  <a:lnTo>
                    <a:pt x="141720" y="97562"/>
                  </a:lnTo>
                  <a:lnTo>
                    <a:pt x="142021" y="84953"/>
                  </a:lnTo>
                  <a:lnTo>
                    <a:pt x="147460" y="44000"/>
                  </a:lnTo>
                  <a:lnTo>
                    <a:pt x="144051" y="14204"/>
                  </a:lnTo>
                  <a:lnTo>
                    <a:pt x="137754" y="7476"/>
                  </a:lnTo>
                  <a:lnTo>
                    <a:pt x="116937" y="0"/>
                  </a:lnTo>
                  <a:lnTo>
                    <a:pt x="95018" y="1285"/>
                  </a:lnTo>
                  <a:lnTo>
                    <a:pt x="65557" y="11721"/>
                  </a:lnTo>
                  <a:lnTo>
                    <a:pt x="36515" y="30723"/>
                  </a:lnTo>
                  <a:lnTo>
                    <a:pt x="14144" y="52839"/>
                  </a:lnTo>
                  <a:lnTo>
                    <a:pt x="3554" y="69683"/>
                  </a:lnTo>
                  <a:lnTo>
                    <a:pt x="0" y="86382"/>
                  </a:lnTo>
                  <a:lnTo>
                    <a:pt x="261" y="94463"/>
                  </a:lnTo>
                  <a:lnTo>
                    <a:pt x="3890" y="101577"/>
                  </a:lnTo>
                  <a:lnTo>
                    <a:pt x="17136" y="114089"/>
                  </a:lnTo>
                  <a:lnTo>
                    <a:pt x="34539" y="120801"/>
                  </a:lnTo>
                  <a:lnTo>
                    <a:pt x="52927" y="122921"/>
                  </a:lnTo>
                  <a:lnTo>
                    <a:pt x="78710" y="118394"/>
                  </a:lnTo>
                  <a:lnTo>
                    <a:pt x="106982" y="105632"/>
                  </a:lnTo>
                  <a:lnTo>
                    <a:pt x="130426" y="85825"/>
                  </a:lnTo>
                  <a:lnTo>
                    <a:pt x="139882" y="71099"/>
                  </a:lnTo>
                  <a:lnTo>
                    <a:pt x="142355" y="55917"/>
                  </a:lnTo>
                  <a:lnTo>
                    <a:pt x="141806" y="48242"/>
                  </a:lnTo>
                  <a:lnTo>
                    <a:pt x="142303" y="46578"/>
                  </a:lnTo>
                  <a:lnTo>
                    <a:pt x="148859" y="59017"/>
                  </a:lnTo>
                  <a:lnTo>
                    <a:pt x="171801" y="7953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F5316A9-EF79-4152-8AD6-E4422698F1F3}"/>
                </a:ext>
              </a:extLst>
            </p:cNvPr>
            <p:cNvSpPr/>
            <p:nvPr/>
          </p:nvSpPr>
          <p:spPr>
            <a:xfrm>
              <a:off x="7306711" y="6721681"/>
              <a:ext cx="311347" cy="96033"/>
            </a:xfrm>
            <a:custGeom>
              <a:avLst/>
              <a:gdLst/>
              <a:ahLst/>
              <a:cxnLst/>
              <a:rect l="0" t="0" r="0" b="0"/>
              <a:pathLst>
                <a:path w="311347" h="96033">
                  <a:moveTo>
                    <a:pt x="15952" y="23486"/>
                  </a:moveTo>
                  <a:lnTo>
                    <a:pt x="3572" y="27613"/>
                  </a:lnTo>
                  <a:lnTo>
                    <a:pt x="789" y="32283"/>
                  </a:lnTo>
                  <a:lnTo>
                    <a:pt x="0" y="46686"/>
                  </a:lnTo>
                  <a:lnTo>
                    <a:pt x="11049" y="96032"/>
                  </a:lnTo>
                  <a:lnTo>
                    <a:pt x="9229" y="95171"/>
                  </a:lnTo>
                  <a:lnTo>
                    <a:pt x="6288" y="92005"/>
                  </a:lnTo>
                  <a:lnTo>
                    <a:pt x="2148" y="66917"/>
                  </a:lnTo>
                  <a:lnTo>
                    <a:pt x="5048" y="40385"/>
                  </a:lnTo>
                  <a:lnTo>
                    <a:pt x="13696" y="26390"/>
                  </a:lnTo>
                  <a:lnTo>
                    <a:pt x="27041" y="15276"/>
                  </a:lnTo>
                  <a:lnTo>
                    <a:pt x="44489" y="7458"/>
                  </a:lnTo>
                  <a:lnTo>
                    <a:pt x="63759" y="5710"/>
                  </a:lnTo>
                  <a:lnTo>
                    <a:pt x="82977" y="8676"/>
                  </a:lnTo>
                  <a:lnTo>
                    <a:pt x="100156" y="15753"/>
                  </a:lnTo>
                  <a:lnTo>
                    <a:pt x="111822" y="26958"/>
                  </a:lnTo>
                  <a:lnTo>
                    <a:pt x="126348" y="55267"/>
                  </a:lnTo>
                  <a:lnTo>
                    <a:pt x="128417" y="55901"/>
                  </a:lnTo>
                  <a:lnTo>
                    <a:pt x="140262" y="22978"/>
                  </a:lnTo>
                  <a:lnTo>
                    <a:pt x="158159" y="4141"/>
                  </a:lnTo>
                  <a:lnTo>
                    <a:pt x="166035" y="1088"/>
                  </a:lnTo>
                  <a:lnTo>
                    <a:pt x="183999" y="0"/>
                  </a:lnTo>
                  <a:lnTo>
                    <a:pt x="191035" y="2647"/>
                  </a:lnTo>
                  <a:lnTo>
                    <a:pt x="201156" y="12497"/>
                  </a:lnTo>
                  <a:lnTo>
                    <a:pt x="230085" y="60893"/>
                  </a:lnTo>
                  <a:lnTo>
                    <a:pt x="243272" y="69766"/>
                  </a:lnTo>
                  <a:lnTo>
                    <a:pt x="257770" y="71983"/>
                  </a:lnTo>
                  <a:lnTo>
                    <a:pt x="265263" y="71364"/>
                  </a:lnTo>
                  <a:lnTo>
                    <a:pt x="278197" y="66071"/>
                  </a:lnTo>
                  <a:lnTo>
                    <a:pt x="284064" y="62241"/>
                  </a:lnTo>
                  <a:lnTo>
                    <a:pt x="292886" y="51075"/>
                  </a:lnTo>
                  <a:lnTo>
                    <a:pt x="296448" y="44470"/>
                  </a:lnTo>
                  <a:lnTo>
                    <a:pt x="299688" y="44385"/>
                  </a:lnTo>
                  <a:lnTo>
                    <a:pt x="302709" y="48648"/>
                  </a:lnTo>
                  <a:lnTo>
                    <a:pt x="311346" y="7012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C4E0B51-F94A-4524-A042-E0037E2B1E27}"/>
                </a:ext>
              </a:extLst>
            </p:cNvPr>
            <p:cNvSpPr/>
            <p:nvPr/>
          </p:nvSpPr>
          <p:spPr>
            <a:xfrm>
              <a:off x="7618057" y="6667432"/>
              <a:ext cx="62189" cy="62189"/>
            </a:xfrm>
            <a:custGeom>
              <a:avLst/>
              <a:gdLst/>
              <a:ahLst/>
              <a:cxnLst/>
              <a:rect l="0" t="0" r="0" b="0"/>
              <a:pathLst>
                <a:path w="62189" h="62189">
                  <a:moveTo>
                    <a:pt x="62188" y="62188"/>
                  </a:moveTo>
                  <a:lnTo>
                    <a:pt x="15374" y="4706"/>
                  </a:lnTo>
                  <a:lnTo>
                    <a:pt x="11112" y="227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D97E7E1-44CC-4141-A236-E35E4AE9DFC8}"/>
                </a:ext>
              </a:extLst>
            </p:cNvPr>
            <p:cNvSpPr/>
            <p:nvPr/>
          </p:nvSpPr>
          <p:spPr>
            <a:xfrm>
              <a:off x="7711339" y="6729620"/>
              <a:ext cx="155472" cy="77176"/>
            </a:xfrm>
            <a:custGeom>
              <a:avLst/>
              <a:gdLst/>
              <a:ahLst/>
              <a:cxnLst/>
              <a:rect l="0" t="0" r="0" b="0"/>
              <a:pathLst>
                <a:path w="155472" h="77176">
                  <a:moveTo>
                    <a:pt x="0" y="0"/>
                  </a:moveTo>
                  <a:lnTo>
                    <a:pt x="21640" y="25767"/>
                  </a:lnTo>
                  <a:lnTo>
                    <a:pt x="38306" y="64814"/>
                  </a:lnTo>
                  <a:lnTo>
                    <a:pt x="41084" y="74303"/>
                  </a:lnTo>
                  <a:lnTo>
                    <a:pt x="43800" y="77175"/>
                  </a:lnTo>
                  <a:lnTo>
                    <a:pt x="46474" y="75634"/>
                  </a:lnTo>
                  <a:lnTo>
                    <a:pt x="79716" y="30516"/>
                  </a:lnTo>
                  <a:lnTo>
                    <a:pt x="101642" y="15856"/>
                  </a:lnTo>
                  <a:lnTo>
                    <a:pt x="119168" y="13669"/>
                  </a:lnTo>
                  <a:lnTo>
                    <a:pt x="128677" y="14295"/>
                  </a:lnTo>
                  <a:lnTo>
                    <a:pt x="135880" y="17304"/>
                  </a:lnTo>
                  <a:lnTo>
                    <a:pt x="146188" y="27556"/>
                  </a:lnTo>
                  <a:lnTo>
                    <a:pt x="151345" y="40750"/>
                  </a:lnTo>
                  <a:lnTo>
                    <a:pt x="155471" y="6218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46A12B0-CB0C-425D-9472-84572AB27EF6}"/>
                </a:ext>
              </a:extLst>
            </p:cNvPr>
            <p:cNvSpPr/>
            <p:nvPr/>
          </p:nvSpPr>
          <p:spPr>
            <a:xfrm>
              <a:off x="7965172" y="6706300"/>
              <a:ext cx="105394" cy="118645"/>
            </a:xfrm>
            <a:custGeom>
              <a:avLst/>
              <a:gdLst/>
              <a:ahLst/>
              <a:cxnLst/>
              <a:rect l="0" t="0" r="0" b="0"/>
              <a:pathLst>
                <a:path w="105394" h="118645">
                  <a:moveTo>
                    <a:pt x="10467" y="54414"/>
                  </a:moveTo>
                  <a:lnTo>
                    <a:pt x="18720" y="37908"/>
                  </a:lnTo>
                  <a:lnTo>
                    <a:pt x="18559" y="34772"/>
                  </a:lnTo>
                  <a:lnTo>
                    <a:pt x="15862" y="34410"/>
                  </a:lnTo>
                  <a:lnTo>
                    <a:pt x="11473" y="35896"/>
                  </a:lnTo>
                  <a:lnTo>
                    <a:pt x="4292" y="44456"/>
                  </a:lnTo>
                  <a:lnTo>
                    <a:pt x="1167" y="50367"/>
                  </a:lnTo>
                  <a:lnTo>
                    <a:pt x="0" y="68451"/>
                  </a:lnTo>
                  <a:lnTo>
                    <a:pt x="3224" y="88292"/>
                  </a:lnTo>
                  <a:lnTo>
                    <a:pt x="10415" y="102869"/>
                  </a:lnTo>
                  <a:lnTo>
                    <a:pt x="23975" y="112802"/>
                  </a:lnTo>
                  <a:lnTo>
                    <a:pt x="32429" y="116660"/>
                  </a:lnTo>
                  <a:lnTo>
                    <a:pt x="51033" y="118644"/>
                  </a:lnTo>
                  <a:lnTo>
                    <a:pt x="60832" y="117963"/>
                  </a:lnTo>
                  <a:lnTo>
                    <a:pt x="78628" y="110298"/>
                  </a:lnTo>
                  <a:lnTo>
                    <a:pt x="93449" y="98254"/>
                  </a:lnTo>
                  <a:lnTo>
                    <a:pt x="102914" y="84263"/>
                  </a:lnTo>
                  <a:lnTo>
                    <a:pt x="105393" y="67105"/>
                  </a:lnTo>
                  <a:lnTo>
                    <a:pt x="102753" y="49690"/>
                  </a:lnTo>
                  <a:lnTo>
                    <a:pt x="95821" y="36192"/>
                  </a:lnTo>
                  <a:lnTo>
                    <a:pt x="78080" y="18881"/>
                  </a:lnTo>
                  <a:lnTo>
                    <a:pt x="4156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3878062-41BC-4888-AA12-DD35575D1749}"/>
                </a:ext>
              </a:extLst>
            </p:cNvPr>
            <p:cNvSpPr/>
            <p:nvPr/>
          </p:nvSpPr>
          <p:spPr>
            <a:xfrm>
              <a:off x="8410950" y="6700801"/>
              <a:ext cx="171025" cy="147500"/>
            </a:xfrm>
            <a:custGeom>
              <a:avLst/>
              <a:gdLst/>
              <a:ahLst/>
              <a:cxnLst/>
              <a:rect l="0" t="0" r="0" b="0"/>
              <a:pathLst>
                <a:path w="171025" h="147500">
                  <a:moveTo>
                    <a:pt x="139930" y="114328"/>
                  </a:moveTo>
                  <a:lnTo>
                    <a:pt x="132860" y="91232"/>
                  </a:lnTo>
                  <a:lnTo>
                    <a:pt x="124984" y="79302"/>
                  </a:lnTo>
                  <a:lnTo>
                    <a:pt x="123056" y="72839"/>
                  </a:lnTo>
                  <a:lnTo>
                    <a:pt x="123217" y="58748"/>
                  </a:lnTo>
                  <a:lnTo>
                    <a:pt x="128164" y="36247"/>
                  </a:lnTo>
                  <a:lnTo>
                    <a:pt x="127768" y="29453"/>
                  </a:lnTo>
                  <a:lnTo>
                    <a:pt x="122721" y="17297"/>
                  </a:lnTo>
                  <a:lnTo>
                    <a:pt x="112415" y="8438"/>
                  </a:lnTo>
                  <a:lnTo>
                    <a:pt x="98334" y="2487"/>
                  </a:lnTo>
                  <a:lnTo>
                    <a:pt x="70983" y="0"/>
                  </a:lnTo>
                  <a:lnTo>
                    <a:pt x="51130" y="2479"/>
                  </a:lnTo>
                  <a:lnTo>
                    <a:pt x="33092" y="11066"/>
                  </a:lnTo>
                  <a:lnTo>
                    <a:pt x="24654" y="16984"/>
                  </a:lnTo>
                  <a:lnTo>
                    <a:pt x="4527" y="45946"/>
                  </a:lnTo>
                  <a:lnTo>
                    <a:pt x="0" y="67237"/>
                  </a:lnTo>
                  <a:lnTo>
                    <a:pt x="2" y="77752"/>
                  </a:lnTo>
                  <a:lnTo>
                    <a:pt x="6914" y="98648"/>
                  </a:lnTo>
                  <a:lnTo>
                    <a:pt x="19487" y="117725"/>
                  </a:lnTo>
                  <a:lnTo>
                    <a:pt x="36591" y="131960"/>
                  </a:lnTo>
                  <a:lnTo>
                    <a:pt x="65646" y="145560"/>
                  </a:lnTo>
                  <a:lnTo>
                    <a:pt x="83594" y="147499"/>
                  </a:lnTo>
                  <a:lnTo>
                    <a:pt x="92009" y="146807"/>
                  </a:lnTo>
                  <a:lnTo>
                    <a:pt x="98481" y="143754"/>
                  </a:lnTo>
                  <a:lnTo>
                    <a:pt x="107977" y="133452"/>
                  </a:lnTo>
                  <a:lnTo>
                    <a:pt x="112772" y="117933"/>
                  </a:lnTo>
                  <a:lnTo>
                    <a:pt x="116272" y="59548"/>
                  </a:lnTo>
                  <a:lnTo>
                    <a:pt x="116385" y="49305"/>
                  </a:lnTo>
                  <a:lnTo>
                    <a:pt x="119051" y="43340"/>
                  </a:lnTo>
                  <a:lnTo>
                    <a:pt x="123419" y="40227"/>
                  </a:lnTo>
                  <a:lnTo>
                    <a:pt x="128923" y="39016"/>
                  </a:lnTo>
                  <a:lnTo>
                    <a:pt x="134319" y="40799"/>
                  </a:lnTo>
                  <a:lnTo>
                    <a:pt x="144922" y="49691"/>
                  </a:lnTo>
                  <a:lnTo>
                    <a:pt x="171024" y="8323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AFD49C9-E7C6-4E9B-A245-5DE90AC3234F}"/>
                </a:ext>
              </a:extLst>
            </p:cNvPr>
            <p:cNvSpPr/>
            <p:nvPr/>
          </p:nvSpPr>
          <p:spPr>
            <a:xfrm>
              <a:off x="8619667" y="6721642"/>
              <a:ext cx="203288" cy="115119"/>
            </a:xfrm>
            <a:custGeom>
              <a:avLst/>
              <a:gdLst/>
              <a:ahLst/>
              <a:cxnLst/>
              <a:rect l="0" t="0" r="0" b="0"/>
              <a:pathLst>
                <a:path w="203288" h="115119">
                  <a:moveTo>
                    <a:pt x="71137" y="39072"/>
                  </a:moveTo>
                  <a:lnTo>
                    <a:pt x="64067" y="15975"/>
                  </a:lnTo>
                  <a:lnTo>
                    <a:pt x="56190" y="4047"/>
                  </a:lnTo>
                  <a:lnTo>
                    <a:pt x="49944" y="1040"/>
                  </a:lnTo>
                  <a:lnTo>
                    <a:pt x="33791" y="0"/>
                  </a:lnTo>
                  <a:lnTo>
                    <a:pt x="19702" y="4720"/>
                  </a:lnTo>
                  <a:lnTo>
                    <a:pt x="13526" y="8397"/>
                  </a:lnTo>
                  <a:lnTo>
                    <a:pt x="4362" y="19394"/>
                  </a:lnTo>
                  <a:lnTo>
                    <a:pt x="708" y="25953"/>
                  </a:lnTo>
                  <a:lnTo>
                    <a:pt x="0" y="33782"/>
                  </a:lnTo>
                  <a:lnTo>
                    <a:pt x="3820" y="51693"/>
                  </a:lnTo>
                  <a:lnTo>
                    <a:pt x="15682" y="72946"/>
                  </a:lnTo>
                  <a:lnTo>
                    <a:pt x="38391" y="90184"/>
                  </a:lnTo>
                  <a:lnTo>
                    <a:pt x="86539" y="111108"/>
                  </a:lnTo>
                  <a:lnTo>
                    <a:pt x="118215" y="115118"/>
                  </a:lnTo>
                  <a:lnTo>
                    <a:pt x="150825" y="108054"/>
                  </a:lnTo>
                  <a:lnTo>
                    <a:pt x="167303" y="95067"/>
                  </a:lnTo>
                  <a:lnTo>
                    <a:pt x="183987" y="70635"/>
                  </a:lnTo>
                  <a:lnTo>
                    <a:pt x="190390" y="53964"/>
                  </a:lnTo>
                  <a:lnTo>
                    <a:pt x="193994" y="32927"/>
                  </a:lnTo>
                  <a:lnTo>
                    <a:pt x="197727" y="82188"/>
                  </a:lnTo>
                  <a:lnTo>
                    <a:pt x="203287" y="10126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2D9D8EA-EFD8-46B9-8C29-38CB1878FC1D}"/>
                </a:ext>
              </a:extLst>
            </p:cNvPr>
            <p:cNvSpPr/>
            <p:nvPr/>
          </p:nvSpPr>
          <p:spPr>
            <a:xfrm>
              <a:off x="8795154" y="6636338"/>
              <a:ext cx="4480" cy="54416"/>
            </a:xfrm>
            <a:custGeom>
              <a:avLst/>
              <a:gdLst/>
              <a:ahLst/>
              <a:cxnLst/>
              <a:rect l="0" t="0" r="0" b="0"/>
              <a:pathLst>
                <a:path w="4480" h="54416">
                  <a:moveTo>
                    <a:pt x="4479" y="54415"/>
                  </a:moveTo>
                  <a:lnTo>
                    <a:pt x="0" y="3985"/>
                  </a:lnTo>
                  <a:lnTo>
                    <a:pt x="629" y="1793"/>
                  </a:lnTo>
                  <a:lnTo>
                    <a:pt x="447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30E1CC6-4C0B-4E4F-89EF-A77654F09E30}"/>
                </a:ext>
              </a:extLst>
            </p:cNvPr>
            <p:cNvSpPr/>
            <p:nvPr/>
          </p:nvSpPr>
          <p:spPr>
            <a:xfrm>
              <a:off x="8885133" y="6536227"/>
              <a:ext cx="319408" cy="283396"/>
            </a:xfrm>
            <a:custGeom>
              <a:avLst/>
              <a:gdLst/>
              <a:ahLst/>
              <a:cxnLst/>
              <a:rect l="0" t="0" r="0" b="0"/>
              <a:pathLst>
                <a:path w="319408" h="283396">
                  <a:moveTo>
                    <a:pt x="116611" y="208940"/>
                  </a:moveTo>
                  <a:lnTo>
                    <a:pt x="97130" y="197392"/>
                  </a:lnTo>
                  <a:lnTo>
                    <a:pt x="70628" y="189493"/>
                  </a:lnTo>
                  <a:lnTo>
                    <a:pt x="50973" y="187341"/>
                  </a:lnTo>
                  <a:lnTo>
                    <a:pt x="33023" y="190991"/>
                  </a:lnTo>
                  <a:lnTo>
                    <a:pt x="17273" y="199236"/>
                  </a:lnTo>
                  <a:lnTo>
                    <a:pt x="4515" y="211537"/>
                  </a:lnTo>
                  <a:lnTo>
                    <a:pt x="1285" y="219309"/>
                  </a:lnTo>
                  <a:lnTo>
                    <a:pt x="0" y="237157"/>
                  </a:lnTo>
                  <a:lnTo>
                    <a:pt x="4611" y="251999"/>
                  </a:lnTo>
                  <a:lnTo>
                    <a:pt x="13283" y="264354"/>
                  </a:lnTo>
                  <a:lnTo>
                    <a:pt x="25774" y="275604"/>
                  </a:lnTo>
                  <a:lnTo>
                    <a:pt x="42266" y="281755"/>
                  </a:lnTo>
                  <a:lnTo>
                    <a:pt x="51501" y="283395"/>
                  </a:lnTo>
                  <a:lnTo>
                    <a:pt x="68672" y="280611"/>
                  </a:lnTo>
                  <a:lnTo>
                    <a:pt x="84077" y="272752"/>
                  </a:lnTo>
                  <a:lnTo>
                    <a:pt x="96682" y="260622"/>
                  </a:lnTo>
                  <a:lnTo>
                    <a:pt x="118590" y="203088"/>
                  </a:lnTo>
                  <a:lnTo>
                    <a:pt x="130570" y="143875"/>
                  </a:lnTo>
                  <a:lnTo>
                    <a:pt x="142839" y="86074"/>
                  </a:lnTo>
                  <a:lnTo>
                    <a:pt x="151406" y="31363"/>
                  </a:lnTo>
                  <a:lnTo>
                    <a:pt x="158399" y="3061"/>
                  </a:lnTo>
                  <a:lnTo>
                    <a:pt x="160881" y="0"/>
                  </a:lnTo>
                  <a:lnTo>
                    <a:pt x="163398" y="1411"/>
                  </a:lnTo>
                  <a:lnTo>
                    <a:pt x="165942" y="5808"/>
                  </a:lnTo>
                  <a:lnTo>
                    <a:pt x="164203" y="66482"/>
                  </a:lnTo>
                  <a:lnTo>
                    <a:pt x="163439" y="122451"/>
                  </a:lnTo>
                  <a:lnTo>
                    <a:pt x="164153" y="176597"/>
                  </a:lnTo>
                  <a:lnTo>
                    <a:pt x="174078" y="223299"/>
                  </a:lnTo>
                  <a:lnTo>
                    <a:pt x="185654" y="243329"/>
                  </a:lnTo>
                  <a:lnTo>
                    <a:pt x="191143" y="244822"/>
                  </a:lnTo>
                  <a:lnTo>
                    <a:pt x="197392" y="243226"/>
                  </a:lnTo>
                  <a:lnTo>
                    <a:pt x="204151" y="239571"/>
                  </a:lnTo>
                  <a:lnTo>
                    <a:pt x="213963" y="228600"/>
                  </a:lnTo>
                  <a:lnTo>
                    <a:pt x="245322" y="170793"/>
                  </a:lnTo>
                  <a:lnTo>
                    <a:pt x="258461" y="158588"/>
                  </a:lnTo>
                  <a:lnTo>
                    <a:pt x="265593" y="156371"/>
                  </a:lnTo>
                  <a:lnTo>
                    <a:pt x="280427" y="158512"/>
                  </a:lnTo>
                  <a:lnTo>
                    <a:pt x="299218" y="169431"/>
                  </a:lnTo>
                  <a:lnTo>
                    <a:pt x="315726" y="187732"/>
                  </a:lnTo>
                  <a:lnTo>
                    <a:pt x="319407" y="204409"/>
                  </a:lnTo>
                  <a:lnTo>
                    <a:pt x="314732" y="239139"/>
                  </a:lnTo>
                  <a:lnTo>
                    <a:pt x="303177" y="2633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27B3267-4D14-4B53-BE9F-5714BC0278FB}"/>
                </a:ext>
              </a:extLst>
            </p:cNvPr>
            <p:cNvSpPr/>
            <p:nvPr/>
          </p:nvSpPr>
          <p:spPr>
            <a:xfrm>
              <a:off x="9336006" y="6752941"/>
              <a:ext cx="89523" cy="132151"/>
            </a:xfrm>
            <a:custGeom>
              <a:avLst/>
              <a:gdLst/>
              <a:ahLst/>
              <a:cxnLst/>
              <a:rect l="0" t="0" r="0" b="0"/>
              <a:pathLst>
                <a:path w="89523" h="132151">
                  <a:moveTo>
                    <a:pt x="38868" y="0"/>
                  </a:moveTo>
                  <a:lnTo>
                    <a:pt x="59502" y="4126"/>
                  </a:lnTo>
                  <a:lnTo>
                    <a:pt x="74238" y="13062"/>
                  </a:lnTo>
                  <a:lnTo>
                    <a:pt x="80587" y="19072"/>
                  </a:lnTo>
                  <a:lnTo>
                    <a:pt x="87640" y="34964"/>
                  </a:lnTo>
                  <a:lnTo>
                    <a:pt x="89522" y="44039"/>
                  </a:lnTo>
                  <a:lnTo>
                    <a:pt x="87005" y="63334"/>
                  </a:lnTo>
                  <a:lnTo>
                    <a:pt x="79263" y="81700"/>
                  </a:lnTo>
                  <a:lnTo>
                    <a:pt x="60338" y="101751"/>
                  </a:lnTo>
                  <a:lnTo>
                    <a:pt x="37456" y="117768"/>
                  </a:lnTo>
                  <a:lnTo>
                    <a:pt x="0" y="1321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CE3F031-BC54-4BEF-A0DF-B1F2F139F954}"/>
              </a:ext>
            </a:extLst>
          </p:cNvPr>
          <p:cNvGrpSpPr/>
          <p:nvPr/>
        </p:nvGrpSpPr>
        <p:grpSpPr>
          <a:xfrm>
            <a:off x="6024484" y="7137490"/>
            <a:ext cx="1839202" cy="1530818"/>
            <a:chOff x="6024484" y="7137490"/>
            <a:chExt cx="1839202" cy="1530818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4A059DA-2F18-41BB-9DFB-68BEBDD16414}"/>
                </a:ext>
              </a:extLst>
            </p:cNvPr>
            <p:cNvSpPr/>
            <p:nvPr/>
          </p:nvSpPr>
          <p:spPr>
            <a:xfrm>
              <a:off x="6179364" y="7191553"/>
              <a:ext cx="368685" cy="242890"/>
            </a:xfrm>
            <a:custGeom>
              <a:avLst/>
              <a:gdLst/>
              <a:ahLst/>
              <a:cxnLst/>
              <a:rect l="0" t="0" r="0" b="0"/>
              <a:pathLst>
                <a:path w="368685" h="242890">
                  <a:moveTo>
                    <a:pt x="226023" y="4479"/>
                  </a:moveTo>
                  <a:lnTo>
                    <a:pt x="202061" y="0"/>
                  </a:lnTo>
                  <a:lnTo>
                    <a:pt x="186870" y="1913"/>
                  </a:lnTo>
                  <a:lnTo>
                    <a:pt x="125654" y="31711"/>
                  </a:lnTo>
                  <a:lnTo>
                    <a:pt x="68904" y="67182"/>
                  </a:lnTo>
                  <a:lnTo>
                    <a:pt x="20802" y="120046"/>
                  </a:lnTo>
                  <a:lnTo>
                    <a:pt x="3795" y="148223"/>
                  </a:lnTo>
                  <a:lnTo>
                    <a:pt x="0" y="165967"/>
                  </a:lnTo>
                  <a:lnTo>
                    <a:pt x="4600" y="198470"/>
                  </a:lnTo>
                  <a:lnTo>
                    <a:pt x="13601" y="211907"/>
                  </a:lnTo>
                  <a:lnTo>
                    <a:pt x="19629" y="217909"/>
                  </a:lnTo>
                  <a:lnTo>
                    <a:pt x="48745" y="230482"/>
                  </a:lnTo>
                  <a:lnTo>
                    <a:pt x="109959" y="242889"/>
                  </a:lnTo>
                  <a:lnTo>
                    <a:pt x="165477" y="240824"/>
                  </a:lnTo>
                  <a:lnTo>
                    <a:pt x="225483" y="231236"/>
                  </a:lnTo>
                  <a:lnTo>
                    <a:pt x="288854" y="208674"/>
                  </a:lnTo>
                  <a:lnTo>
                    <a:pt x="333912" y="180899"/>
                  </a:lnTo>
                  <a:lnTo>
                    <a:pt x="348254" y="166669"/>
                  </a:lnTo>
                  <a:lnTo>
                    <a:pt x="367572" y="128717"/>
                  </a:lnTo>
                  <a:lnTo>
                    <a:pt x="368684" y="110944"/>
                  </a:lnTo>
                  <a:lnTo>
                    <a:pt x="367772" y="101367"/>
                  </a:lnTo>
                  <a:lnTo>
                    <a:pt x="359848" y="86121"/>
                  </a:lnTo>
                  <a:lnTo>
                    <a:pt x="354107" y="79637"/>
                  </a:lnTo>
                  <a:lnTo>
                    <a:pt x="347688" y="77905"/>
                  </a:lnTo>
                  <a:lnTo>
                    <a:pt x="340819" y="79341"/>
                  </a:lnTo>
                  <a:lnTo>
                    <a:pt x="333648" y="82890"/>
                  </a:lnTo>
                  <a:lnTo>
                    <a:pt x="321073" y="98349"/>
                  </a:lnTo>
                  <a:lnTo>
                    <a:pt x="312317" y="117888"/>
                  </a:lnTo>
                  <a:lnTo>
                    <a:pt x="311464" y="163655"/>
                  </a:lnTo>
                  <a:lnTo>
                    <a:pt x="316108" y="179159"/>
                  </a:lnTo>
                  <a:lnTo>
                    <a:pt x="350399" y="2221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6FE1AF4-F314-4900-A8E3-2DBB11351277}"/>
                </a:ext>
              </a:extLst>
            </p:cNvPr>
            <p:cNvSpPr/>
            <p:nvPr/>
          </p:nvSpPr>
          <p:spPr>
            <a:xfrm>
              <a:off x="6705916" y="7137490"/>
              <a:ext cx="80375" cy="10168"/>
            </a:xfrm>
            <a:custGeom>
              <a:avLst/>
              <a:gdLst/>
              <a:ahLst/>
              <a:cxnLst/>
              <a:rect l="0" t="0" r="0" b="0"/>
              <a:pathLst>
                <a:path w="80375" h="10168">
                  <a:moveTo>
                    <a:pt x="33732" y="4127"/>
                  </a:moveTo>
                  <a:lnTo>
                    <a:pt x="21352" y="0"/>
                  </a:lnTo>
                  <a:lnTo>
                    <a:pt x="8363" y="277"/>
                  </a:lnTo>
                  <a:lnTo>
                    <a:pt x="1272" y="1560"/>
                  </a:lnTo>
                  <a:lnTo>
                    <a:pt x="0" y="3279"/>
                  </a:lnTo>
                  <a:lnTo>
                    <a:pt x="2607" y="5290"/>
                  </a:lnTo>
                  <a:lnTo>
                    <a:pt x="15581" y="8963"/>
                  </a:lnTo>
                  <a:lnTo>
                    <a:pt x="45436" y="10167"/>
                  </a:lnTo>
                  <a:lnTo>
                    <a:pt x="80374" y="41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FD355B6-5512-4CE9-8257-8F0E1A338149}"/>
                </a:ext>
              </a:extLst>
            </p:cNvPr>
            <p:cNvSpPr/>
            <p:nvPr/>
          </p:nvSpPr>
          <p:spPr>
            <a:xfrm>
              <a:off x="6739648" y="7502846"/>
              <a:ext cx="171626" cy="128505"/>
            </a:xfrm>
            <a:custGeom>
              <a:avLst/>
              <a:gdLst/>
              <a:ahLst/>
              <a:cxnLst/>
              <a:rect l="0" t="0" r="0" b="0"/>
              <a:pathLst>
                <a:path w="171626" h="128505">
                  <a:moveTo>
                    <a:pt x="155471" y="4127"/>
                  </a:moveTo>
                  <a:lnTo>
                    <a:pt x="167851" y="0"/>
                  </a:lnTo>
                  <a:lnTo>
                    <a:pt x="170634" y="2240"/>
                  </a:lnTo>
                  <a:lnTo>
                    <a:pt x="171625" y="7187"/>
                  </a:lnTo>
                  <a:lnTo>
                    <a:pt x="171423" y="13941"/>
                  </a:lnTo>
                  <a:lnTo>
                    <a:pt x="164288" y="28355"/>
                  </a:lnTo>
                  <a:lnTo>
                    <a:pt x="158758" y="35826"/>
                  </a:lnTo>
                  <a:lnTo>
                    <a:pt x="104570" y="70320"/>
                  </a:lnTo>
                  <a:lnTo>
                    <a:pt x="56320" y="98595"/>
                  </a:lnTo>
                  <a:lnTo>
                    <a:pt x="0" y="12850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5C09373-8C09-46AC-A809-F2F53E19F737}"/>
                </a:ext>
              </a:extLst>
            </p:cNvPr>
            <p:cNvSpPr/>
            <p:nvPr/>
          </p:nvSpPr>
          <p:spPr>
            <a:xfrm>
              <a:off x="6257689" y="7724762"/>
              <a:ext cx="77638" cy="248624"/>
            </a:xfrm>
            <a:custGeom>
              <a:avLst/>
              <a:gdLst/>
              <a:ahLst/>
              <a:cxnLst/>
              <a:rect l="0" t="0" r="0" b="0"/>
              <a:pathLst>
                <a:path w="77638" h="248624">
                  <a:moveTo>
                    <a:pt x="0" y="30964"/>
                  </a:moveTo>
                  <a:lnTo>
                    <a:pt x="24824" y="8731"/>
                  </a:lnTo>
                  <a:lnTo>
                    <a:pt x="43279" y="64"/>
                  </a:lnTo>
                  <a:lnTo>
                    <a:pt x="51310" y="0"/>
                  </a:lnTo>
                  <a:lnTo>
                    <a:pt x="58391" y="2548"/>
                  </a:lnTo>
                  <a:lnTo>
                    <a:pt x="64839" y="6837"/>
                  </a:lnTo>
                  <a:lnTo>
                    <a:pt x="69138" y="14880"/>
                  </a:lnTo>
                  <a:lnTo>
                    <a:pt x="76604" y="71328"/>
                  </a:lnTo>
                  <a:lnTo>
                    <a:pt x="77637" y="134515"/>
                  </a:lnTo>
                  <a:lnTo>
                    <a:pt x="71035" y="196790"/>
                  </a:lnTo>
                  <a:lnTo>
                    <a:pt x="62189" y="2486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0142318-1BA8-4BB7-A4F6-9DB1906E554B}"/>
                </a:ext>
              </a:extLst>
            </p:cNvPr>
            <p:cNvSpPr/>
            <p:nvPr/>
          </p:nvSpPr>
          <p:spPr>
            <a:xfrm>
              <a:off x="6061304" y="7646896"/>
              <a:ext cx="390725" cy="116605"/>
            </a:xfrm>
            <a:custGeom>
              <a:avLst/>
              <a:gdLst/>
              <a:ahLst/>
              <a:cxnLst/>
              <a:rect l="0" t="0" r="0" b="0"/>
              <a:pathLst>
                <a:path w="390725" h="116605">
                  <a:moveTo>
                    <a:pt x="9821" y="116604"/>
                  </a:moveTo>
                  <a:lnTo>
                    <a:pt x="0" y="81959"/>
                  </a:lnTo>
                  <a:lnTo>
                    <a:pt x="562" y="64066"/>
                  </a:lnTo>
                  <a:lnTo>
                    <a:pt x="3648" y="57394"/>
                  </a:lnTo>
                  <a:lnTo>
                    <a:pt x="13988" y="47678"/>
                  </a:lnTo>
                  <a:lnTo>
                    <a:pt x="42602" y="34402"/>
                  </a:lnTo>
                  <a:lnTo>
                    <a:pt x="94837" y="20824"/>
                  </a:lnTo>
                  <a:lnTo>
                    <a:pt x="157388" y="11247"/>
                  </a:lnTo>
                  <a:lnTo>
                    <a:pt x="210071" y="7939"/>
                  </a:lnTo>
                  <a:lnTo>
                    <a:pt x="263972" y="2736"/>
                  </a:lnTo>
                  <a:lnTo>
                    <a:pt x="318235" y="810"/>
                  </a:lnTo>
                  <a:lnTo>
                    <a:pt x="374614" y="160"/>
                  </a:lnTo>
                  <a:lnTo>
                    <a:pt x="39072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00FA916-8039-4897-AB5E-150E5E4E1AD5}"/>
                </a:ext>
              </a:extLst>
            </p:cNvPr>
            <p:cNvSpPr/>
            <p:nvPr/>
          </p:nvSpPr>
          <p:spPr>
            <a:xfrm>
              <a:off x="6288784" y="7817914"/>
              <a:ext cx="139924" cy="38869"/>
            </a:xfrm>
            <a:custGeom>
              <a:avLst/>
              <a:gdLst/>
              <a:ahLst/>
              <a:cxnLst/>
              <a:rect l="0" t="0" r="0" b="0"/>
              <a:pathLst>
                <a:path w="139924" h="38869">
                  <a:moveTo>
                    <a:pt x="0" y="38868"/>
                  </a:moveTo>
                  <a:lnTo>
                    <a:pt x="56664" y="28047"/>
                  </a:lnTo>
                  <a:lnTo>
                    <a:pt x="119164" y="6223"/>
                  </a:lnTo>
                  <a:lnTo>
                    <a:pt x="13992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F8679D0-79A2-4622-AFAB-F2C4A2696B04}"/>
                </a:ext>
              </a:extLst>
            </p:cNvPr>
            <p:cNvSpPr/>
            <p:nvPr/>
          </p:nvSpPr>
          <p:spPr>
            <a:xfrm>
              <a:off x="6490895" y="7854100"/>
              <a:ext cx="210294" cy="179193"/>
            </a:xfrm>
            <a:custGeom>
              <a:avLst/>
              <a:gdLst/>
              <a:ahLst/>
              <a:cxnLst/>
              <a:rect l="0" t="0" r="0" b="0"/>
              <a:pathLst>
                <a:path w="210294" h="179193">
                  <a:moveTo>
                    <a:pt x="0" y="18229"/>
                  </a:moveTo>
                  <a:lnTo>
                    <a:pt x="43279" y="11536"/>
                  </a:lnTo>
                  <a:lnTo>
                    <a:pt x="77219" y="19029"/>
                  </a:lnTo>
                  <a:lnTo>
                    <a:pt x="102247" y="32189"/>
                  </a:lnTo>
                  <a:lnTo>
                    <a:pt x="120602" y="47029"/>
                  </a:lnTo>
                  <a:lnTo>
                    <a:pt x="136982" y="70620"/>
                  </a:lnTo>
                  <a:lnTo>
                    <a:pt x="144522" y="103617"/>
                  </a:lnTo>
                  <a:lnTo>
                    <a:pt x="139376" y="125853"/>
                  </a:lnTo>
                  <a:lnTo>
                    <a:pt x="119087" y="160026"/>
                  </a:lnTo>
                  <a:lnTo>
                    <a:pt x="106479" y="169925"/>
                  </a:lnTo>
                  <a:lnTo>
                    <a:pt x="91375" y="176340"/>
                  </a:lnTo>
                  <a:lnTo>
                    <a:pt x="73145" y="179192"/>
                  </a:lnTo>
                  <a:lnTo>
                    <a:pt x="67765" y="176497"/>
                  </a:lnTo>
                  <a:lnTo>
                    <a:pt x="65043" y="171246"/>
                  </a:lnTo>
                  <a:lnTo>
                    <a:pt x="64091" y="164290"/>
                  </a:lnTo>
                  <a:lnTo>
                    <a:pt x="67641" y="151955"/>
                  </a:lnTo>
                  <a:lnTo>
                    <a:pt x="93762" y="119423"/>
                  </a:lnTo>
                  <a:lnTo>
                    <a:pt x="152568" y="67462"/>
                  </a:lnTo>
                  <a:lnTo>
                    <a:pt x="197333" y="25548"/>
                  </a:lnTo>
                  <a:lnTo>
                    <a:pt x="210293" y="2547"/>
                  </a:lnTo>
                  <a:lnTo>
                    <a:pt x="210157" y="0"/>
                  </a:lnTo>
                  <a:lnTo>
                    <a:pt x="207476" y="894"/>
                  </a:lnTo>
                  <a:lnTo>
                    <a:pt x="203097" y="4081"/>
                  </a:lnTo>
                  <a:lnTo>
                    <a:pt x="195928" y="19139"/>
                  </a:lnTo>
                  <a:lnTo>
                    <a:pt x="189339" y="54199"/>
                  </a:lnTo>
                  <a:lnTo>
                    <a:pt x="187113" y="108347"/>
                  </a:lnTo>
                  <a:lnTo>
                    <a:pt x="191416" y="129971"/>
                  </a:lnTo>
                  <a:lnTo>
                    <a:pt x="209886" y="1659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90EECBA-E13A-4D9C-A578-D58F3A376E62}"/>
                </a:ext>
              </a:extLst>
            </p:cNvPr>
            <p:cNvSpPr/>
            <p:nvPr/>
          </p:nvSpPr>
          <p:spPr>
            <a:xfrm>
              <a:off x="6817625" y="7886660"/>
              <a:ext cx="15306" cy="110046"/>
            </a:xfrm>
            <a:custGeom>
              <a:avLst/>
              <a:gdLst/>
              <a:ahLst/>
              <a:cxnLst/>
              <a:rect l="0" t="0" r="0" b="0"/>
              <a:pathLst>
                <a:path w="15306" h="110046">
                  <a:moveTo>
                    <a:pt x="7532" y="32310"/>
                  </a:moveTo>
                  <a:lnTo>
                    <a:pt x="11658" y="7550"/>
                  </a:lnTo>
                  <a:lnTo>
                    <a:pt x="11147" y="1983"/>
                  </a:lnTo>
                  <a:lnTo>
                    <a:pt x="9078" y="0"/>
                  </a:lnTo>
                  <a:lnTo>
                    <a:pt x="5972" y="406"/>
                  </a:lnTo>
                  <a:lnTo>
                    <a:pt x="3900" y="4130"/>
                  </a:lnTo>
                  <a:lnTo>
                    <a:pt x="0" y="64181"/>
                  </a:lnTo>
                  <a:lnTo>
                    <a:pt x="1593" y="82751"/>
                  </a:lnTo>
                  <a:lnTo>
                    <a:pt x="15305" y="1100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2E8B70F-9462-41A5-A247-9198C6F5CAA1}"/>
                </a:ext>
              </a:extLst>
            </p:cNvPr>
            <p:cNvSpPr/>
            <p:nvPr/>
          </p:nvSpPr>
          <p:spPr>
            <a:xfrm>
              <a:off x="6900443" y="7826936"/>
              <a:ext cx="80185" cy="177544"/>
            </a:xfrm>
            <a:custGeom>
              <a:avLst/>
              <a:gdLst/>
              <a:ahLst/>
              <a:cxnLst/>
              <a:rect l="0" t="0" r="0" b="0"/>
              <a:pathLst>
                <a:path w="80185" h="177544">
                  <a:moveTo>
                    <a:pt x="80184" y="14299"/>
                  </a:moveTo>
                  <a:lnTo>
                    <a:pt x="76058" y="1919"/>
                  </a:lnTo>
                  <a:lnTo>
                    <a:pt x="73115" y="0"/>
                  </a:lnTo>
                  <a:lnTo>
                    <a:pt x="69425" y="447"/>
                  </a:lnTo>
                  <a:lnTo>
                    <a:pt x="46965" y="13578"/>
                  </a:lnTo>
                  <a:lnTo>
                    <a:pt x="29267" y="36062"/>
                  </a:lnTo>
                  <a:lnTo>
                    <a:pt x="1473" y="94942"/>
                  </a:lnTo>
                  <a:lnTo>
                    <a:pt x="0" y="113193"/>
                  </a:lnTo>
                  <a:lnTo>
                    <a:pt x="6093" y="146022"/>
                  </a:lnTo>
                  <a:lnTo>
                    <a:pt x="10060" y="152211"/>
                  </a:lnTo>
                  <a:lnTo>
                    <a:pt x="27161" y="165046"/>
                  </a:lnTo>
                  <a:lnTo>
                    <a:pt x="49090" y="17754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05E2454-A946-4FE8-A7C3-222FF9062932}"/>
                </a:ext>
              </a:extLst>
            </p:cNvPr>
            <p:cNvSpPr/>
            <p:nvPr/>
          </p:nvSpPr>
          <p:spPr>
            <a:xfrm>
              <a:off x="7089457" y="7711196"/>
              <a:ext cx="54416" cy="231095"/>
            </a:xfrm>
            <a:custGeom>
              <a:avLst/>
              <a:gdLst/>
              <a:ahLst/>
              <a:cxnLst/>
              <a:rect l="0" t="0" r="0" b="0"/>
              <a:pathLst>
                <a:path w="54416" h="231095">
                  <a:moveTo>
                    <a:pt x="54415" y="13436"/>
                  </a:moveTo>
                  <a:lnTo>
                    <a:pt x="50288" y="1056"/>
                  </a:lnTo>
                  <a:lnTo>
                    <a:pt x="46481" y="0"/>
                  </a:lnTo>
                  <a:lnTo>
                    <a:pt x="35341" y="5737"/>
                  </a:lnTo>
                  <a:lnTo>
                    <a:pt x="18629" y="31789"/>
                  </a:lnTo>
                  <a:lnTo>
                    <a:pt x="4600" y="89655"/>
                  </a:lnTo>
                  <a:lnTo>
                    <a:pt x="403" y="148498"/>
                  </a:lnTo>
                  <a:lnTo>
                    <a:pt x="54" y="207741"/>
                  </a:lnTo>
                  <a:lnTo>
                    <a:pt x="0" y="2310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C1DA75E-9BC2-4165-A167-D64212AC9009}"/>
                </a:ext>
              </a:extLst>
            </p:cNvPr>
            <p:cNvSpPr/>
            <p:nvPr/>
          </p:nvSpPr>
          <p:spPr>
            <a:xfrm>
              <a:off x="7089457" y="7763728"/>
              <a:ext cx="225433" cy="163016"/>
            </a:xfrm>
            <a:custGeom>
              <a:avLst/>
              <a:gdLst/>
              <a:ahLst/>
              <a:cxnLst/>
              <a:rect l="0" t="0" r="0" b="0"/>
              <a:pathLst>
                <a:path w="225433" h="163016">
                  <a:moveTo>
                    <a:pt x="0" y="163015"/>
                  </a:moveTo>
                  <a:lnTo>
                    <a:pt x="26519" y="104653"/>
                  </a:lnTo>
                  <a:lnTo>
                    <a:pt x="43366" y="83726"/>
                  </a:lnTo>
                  <a:lnTo>
                    <a:pt x="105293" y="39366"/>
                  </a:lnTo>
                  <a:lnTo>
                    <a:pt x="164517" y="14700"/>
                  </a:lnTo>
                  <a:lnTo>
                    <a:pt x="194781" y="0"/>
                  </a:lnTo>
                  <a:lnTo>
                    <a:pt x="183336" y="6269"/>
                  </a:lnTo>
                  <a:lnTo>
                    <a:pt x="153850" y="32915"/>
                  </a:lnTo>
                  <a:lnTo>
                    <a:pt x="135797" y="63047"/>
                  </a:lnTo>
                  <a:lnTo>
                    <a:pt x="131755" y="86915"/>
                  </a:lnTo>
                  <a:lnTo>
                    <a:pt x="131887" y="99326"/>
                  </a:lnTo>
                  <a:lnTo>
                    <a:pt x="138943" y="117723"/>
                  </a:lnTo>
                  <a:lnTo>
                    <a:pt x="144453" y="125047"/>
                  </a:lnTo>
                  <a:lnTo>
                    <a:pt x="159787" y="133185"/>
                  </a:lnTo>
                  <a:lnTo>
                    <a:pt x="168712" y="135355"/>
                  </a:lnTo>
                  <a:lnTo>
                    <a:pt x="185540" y="133159"/>
                  </a:lnTo>
                  <a:lnTo>
                    <a:pt x="200793" y="125562"/>
                  </a:lnTo>
                  <a:lnTo>
                    <a:pt x="213330" y="113548"/>
                  </a:lnTo>
                  <a:lnTo>
                    <a:pt x="220053" y="97268"/>
                  </a:lnTo>
                  <a:lnTo>
                    <a:pt x="225432" y="6195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6354BAA-A362-4327-83BF-A6FEEAEBD2BC}"/>
                </a:ext>
              </a:extLst>
            </p:cNvPr>
            <p:cNvSpPr/>
            <p:nvPr/>
          </p:nvSpPr>
          <p:spPr>
            <a:xfrm>
              <a:off x="7454812" y="7669414"/>
              <a:ext cx="408874" cy="245942"/>
            </a:xfrm>
            <a:custGeom>
              <a:avLst/>
              <a:gdLst/>
              <a:ahLst/>
              <a:cxnLst/>
              <a:rect l="0" t="0" r="0" b="0"/>
              <a:pathLst>
                <a:path w="408874" h="245942">
                  <a:moveTo>
                    <a:pt x="0" y="117406"/>
                  </a:moveTo>
                  <a:lnTo>
                    <a:pt x="62459" y="96587"/>
                  </a:lnTo>
                  <a:lnTo>
                    <a:pt x="101092" y="83709"/>
                  </a:lnTo>
                  <a:lnTo>
                    <a:pt x="112012" y="73927"/>
                  </a:lnTo>
                  <a:lnTo>
                    <a:pt x="123017" y="51547"/>
                  </a:lnTo>
                  <a:lnTo>
                    <a:pt x="127228" y="33720"/>
                  </a:lnTo>
                  <a:lnTo>
                    <a:pt x="126220" y="17161"/>
                  </a:lnTo>
                  <a:lnTo>
                    <a:pt x="123015" y="12572"/>
                  </a:lnTo>
                  <a:lnTo>
                    <a:pt x="118286" y="10376"/>
                  </a:lnTo>
                  <a:lnTo>
                    <a:pt x="112543" y="9776"/>
                  </a:lnTo>
                  <a:lnTo>
                    <a:pt x="99252" y="13717"/>
                  </a:lnTo>
                  <a:lnTo>
                    <a:pt x="92080" y="17186"/>
                  </a:lnTo>
                  <a:lnTo>
                    <a:pt x="79504" y="30253"/>
                  </a:lnTo>
                  <a:lnTo>
                    <a:pt x="69884" y="47577"/>
                  </a:lnTo>
                  <a:lnTo>
                    <a:pt x="65609" y="66793"/>
                  </a:lnTo>
                  <a:lnTo>
                    <a:pt x="71456" y="101161"/>
                  </a:lnTo>
                  <a:lnTo>
                    <a:pt x="94249" y="148874"/>
                  </a:lnTo>
                  <a:lnTo>
                    <a:pt x="129751" y="209165"/>
                  </a:lnTo>
                  <a:lnTo>
                    <a:pt x="133143" y="217446"/>
                  </a:lnTo>
                  <a:lnTo>
                    <a:pt x="133676" y="224694"/>
                  </a:lnTo>
                  <a:lnTo>
                    <a:pt x="129661" y="237355"/>
                  </a:lnTo>
                  <a:lnTo>
                    <a:pt x="124446" y="241422"/>
                  </a:lnTo>
                  <a:lnTo>
                    <a:pt x="109436" y="245941"/>
                  </a:lnTo>
                  <a:lnTo>
                    <a:pt x="103189" y="243691"/>
                  </a:lnTo>
                  <a:lnTo>
                    <a:pt x="98160" y="238737"/>
                  </a:lnTo>
                  <a:lnTo>
                    <a:pt x="93943" y="231979"/>
                  </a:lnTo>
                  <a:lnTo>
                    <a:pt x="92859" y="225746"/>
                  </a:lnTo>
                  <a:lnTo>
                    <a:pt x="93864" y="219863"/>
                  </a:lnTo>
                  <a:lnTo>
                    <a:pt x="96261" y="214213"/>
                  </a:lnTo>
                  <a:lnTo>
                    <a:pt x="120270" y="189754"/>
                  </a:lnTo>
                  <a:lnTo>
                    <a:pt x="181478" y="147629"/>
                  </a:lnTo>
                  <a:lnTo>
                    <a:pt x="241676" y="109517"/>
                  </a:lnTo>
                  <a:lnTo>
                    <a:pt x="300509" y="70750"/>
                  </a:lnTo>
                  <a:lnTo>
                    <a:pt x="358972" y="36022"/>
                  </a:lnTo>
                  <a:lnTo>
                    <a:pt x="407311" y="3529"/>
                  </a:lnTo>
                  <a:lnTo>
                    <a:pt x="408873" y="892"/>
                  </a:lnTo>
                  <a:lnTo>
                    <a:pt x="407323" y="0"/>
                  </a:lnTo>
                  <a:lnTo>
                    <a:pt x="403699" y="267"/>
                  </a:lnTo>
                  <a:lnTo>
                    <a:pt x="378401" y="13974"/>
                  </a:lnTo>
                  <a:lnTo>
                    <a:pt x="320859" y="55691"/>
                  </a:lnTo>
                  <a:lnTo>
                    <a:pt x="259943" y="107242"/>
                  </a:lnTo>
                  <a:lnTo>
                    <a:pt x="228411" y="142558"/>
                  </a:lnTo>
                  <a:lnTo>
                    <a:pt x="189628" y="204105"/>
                  </a:lnTo>
                  <a:lnTo>
                    <a:pt x="186566" y="21068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D3B815B-1A75-44A9-8E46-679619404EDF}"/>
                </a:ext>
              </a:extLst>
            </p:cNvPr>
            <p:cNvSpPr/>
            <p:nvPr/>
          </p:nvSpPr>
          <p:spPr>
            <a:xfrm>
              <a:off x="6646366" y="7988932"/>
              <a:ext cx="225433" cy="45910"/>
            </a:xfrm>
            <a:custGeom>
              <a:avLst/>
              <a:gdLst/>
              <a:ahLst/>
              <a:cxnLst/>
              <a:rect l="0" t="0" r="0" b="0"/>
              <a:pathLst>
                <a:path w="225433" h="45910">
                  <a:moveTo>
                    <a:pt x="0" y="0"/>
                  </a:moveTo>
                  <a:lnTo>
                    <a:pt x="27382" y="25655"/>
                  </a:lnTo>
                  <a:lnTo>
                    <a:pt x="62723" y="41084"/>
                  </a:lnTo>
                  <a:lnTo>
                    <a:pt x="121888" y="45909"/>
                  </a:lnTo>
                  <a:lnTo>
                    <a:pt x="176735" y="45681"/>
                  </a:lnTo>
                  <a:lnTo>
                    <a:pt x="225432" y="388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A909A2E-B874-4C41-886B-BD6B4264321F}"/>
                </a:ext>
              </a:extLst>
            </p:cNvPr>
            <p:cNvSpPr/>
            <p:nvPr/>
          </p:nvSpPr>
          <p:spPr>
            <a:xfrm>
              <a:off x="7796848" y="7895649"/>
              <a:ext cx="60078" cy="69963"/>
            </a:xfrm>
            <a:custGeom>
              <a:avLst/>
              <a:gdLst/>
              <a:ahLst/>
              <a:cxnLst/>
              <a:rect l="0" t="0" r="0" b="0"/>
              <a:pathLst>
                <a:path w="60078" h="69963">
                  <a:moveTo>
                    <a:pt x="46641" y="0"/>
                  </a:moveTo>
                  <a:lnTo>
                    <a:pt x="59021" y="4128"/>
                  </a:lnTo>
                  <a:lnTo>
                    <a:pt x="60077" y="8798"/>
                  </a:lnTo>
                  <a:lnTo>
                    <a:pt x="54341" y="23201"/>
                  </a:lnTo>
                  <a:lnTo>
                    <a:pt x="40670" y="42480"/>
                  </a:lnTo>
                  <a:lnTo>
                    <a:pt x="0" y="699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B6914EE-685F-4651-A01A-99B345271F8C}"/>
                </a:ext>
              </a:extLst>
            </p:cNvPr>
            <p:cNvSpPr/>
            <p:nvPr/>
          </p:nvSpPr>
          <p:spPr>
            <a:xfrm>
              <a:off x="6164407" y="8273397"/>
              <a:ext cx="62179" cy="205268"/>
            </a:xfrm>
            <a:custGeom>
              <a:avLst/>
              <a:gdLst/>
              <a:ahLst/>
              <a:cxnLst/>
              <a:rect l="0" t="0" r="0" b="0"/>
              <a:pathLst>
                <a:path w="62179" h="205268">
                  <a:moveTo>
                    <a:pt x="0" y="65344"/>
                  </a:moveTo>
                  <a:lnTo>
                    <a:pt x="44000" y="2310"/>
                  </a:lnTo>
                  <a:lnTo>
                    <a:pt x="49199" y="0"/>
                  </a:lnTo>
                  <a:lnTo>
                    <a:pt x="54392" y="1053"/>
                  </a:lnTo>
                  <a:lnTo>
                    <a:pt x="59582" y="4344"/>
                  </a:lnTo>
                  <a:lnTo>
                    <a:pt x="62178" y="11721"/>
                  </a:lnTo>
                  <a:lnTo>
                    <a:pt x="60139" y="58494"/>
                  </a:lnTo>
                  <a:lnTo>
                    <a:pt x="48963" y="117129"/>
                  </a:lnTo>
                  <a:lnTo>
                    <a:pt x="36241" y="179692"/>
                  </a:lnTo>
                  <a:lnTo>
                    <a:pt x="31094" y="2052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DB9E8FE-B1C6-4D6B-BFC5-844636D47A2D}"/>
                </a:ext>
              </a:extLst>
            </p:cNvPr>
            <p:cNvSpPr/>
            <p:nvPr/>
          </p:nvSpPr>
          <p:spPr>
            <a:xfrm>
              <a:off x="6024484" y="8254902"/>
              <a:ext cx="399543" cy="324819"/>
            </a:xfrm>
            <a:custGeom>
              <a:avLst/>
              <a:gdLst/>
              <a:ahLst/>
              <a:cxnLst/>
              <a:rect l="0" t="0" r="0" b="0"/>
              <a:pathLst>
                <a:path w="399543" h="324819">
                  <a:moveTo>
                    <a:pt x="0" y="324818"/>
                  </a:moveTo>
                  <a:lnTo>
                    <a:pt x="10819" y="278972"/>
                  </a:lnTo>
                  <a:lnTo>
                    <a:pt x="36771" y="238299"/>
                  </a:lnTo>
                  <a:lnTo>
                    <a:pt x="60223" y="219816"/>
                  </a:lnTo>
                  <a:lnTo>
                    <a:pt x="123603" y="183467"/>
                  </a:lnTo>
                  <a:lnTo>
                    <a:pt x="180651" y="154294"/>
                  </a:lnTo>
                  <a:lnTo>
                    <a:pt x="235108" y="133169"/>
                  </a:lnTo>
                  <a:lnTo>
                    <a:pt x="296583" y="107172"/>
                  </a:lnTo>
                  <a:lnTo>
                    <a:pt x="356321" y="76065"/>
                  </a:lnTo>
                  <a:lnTo>
                    <a:pt x="388427" y="51209"/>
                  </a:lnTo>
                  <a:lnTo>
                    <a:pt x="397202" y="31908"/>
                  </a:lnTo>
                  <a:lnTo>
                    <a:pt x="399542" y="20715"/>
                  </a:lnTo>
                  <a:lnTo>
                    <a:pt x="398512" y="12389"/>
                  </a:lnTo>
                  <a:lnTo>
                    <a:pt x="395233" y="5976"/>
                  </a:lnTo>
                  <a:lnTo>
                    <a:pt x="390457" y="836"/>
                  </a:lnTo>
                  <a:lnTo>
                    <a:pt x="385545" y="0"/>
                  </a:lnTo>
                  <a:lnTo>
                    <a:pt x="380542" y="2035"/>
                  </a:lnTo>
                  <a:lnTo>
                    <a:pt x="375480" y="5982"/>
                  </a:lnTo>
                  <a:lnTo>
                    <a:pt x="364228" y="23917"/>
                  </a:lnTo>
                  <a:lnTo>
                    <a:pt x="354038" y="79309"/>
                  </a:lnTo>
                  <a:lnTo>
                    <a:pt x="344213" y="132869"/>
                  </a:lnTo>
                  <a:lnTo>
                    <a:pt x="338338" y="186901"/>
                  </a:lnTo>
                  <a:lnTo>
                    <a:pt x="334798" y="248285"/>
                  </a:lnTo>
                  <a:lnTo>
                    <a:pt x="340461" y="307254"/>
                  </a:lnTo>
                  <a:lnTo>
                    <a:pt x="342035" y="3170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17AFD48-67DA-42BF-8C3B-DF82F8207389}"/>
                </a:ext>
              </a:extLst>
            </p:cNvPr>
            <p:cNvSpPr/>
            <p:nvPr/>
          </p:nvSpPr>
          <p:spPr>
            <a:xfrm>
              <a:off x="6560857" y="8466031"/>
              <a:ext cx="225434" cy="202277"/>
            </a:xfrm>
            <a:custGeom>
              <a:avLst/>
              <a:gdLst/>
              <a:ahLst/>
              <a:cxnLst/>
              <a:rect l="0" t="0" r="0" b="0"/>
              <a:pathLst>
                <a:path w="225434" h="202277">
                  <a:moveTo>
                    <a:pt x="0" y="67047"/>
                  </a:moveTo>
                  <a:lnTo>
                    <a:pt x="7070" y="49293"/>
                  </a:lnTo>
                  <a:lnTo>
                    <a:pt x="44225" y="7467"/>
                  </a:lnTo>
                  <a:lnTo>
                    <a:pt x="59099" y="1699"/>
                  </a:lnTo>
                  <a:lnTo>
                    <a:pt x="76363" y="0"/>
                  </a:lnTo>
                  <a:lnTo>
                    <a:pt x="92673" y="2124"/>
                  </a:lnTo>
                  <a:lnTo>
                    <a:pt x="98922" y="5626"/>
                  </a:lnTo>
                  <a:lnTo>
                    <a:pt x="108169" y="16428"/>
                  </a:lnTo>
                  <a:lnTo>
                    <a:pt x="112854" y="32170"/>
                  </a:lnTo>
                  <a:lnTo>
                    <a:pt x="114104" y="41205"/>
                  </a:lnTo>
                  <a:lnTo>
                    <a:pt x="107610" y="70427"/>
                  </a:lnTo>
                  <a:lnTo>
                    <a:pt x="78270" y="131847"/>
                  </a:lnTo>
                  <a:lnTo>
                    <a:pt x="74518" y="150262"/>
                  </a:lnTo>
                  <a:lnTo>
                    <a:pt x="75729" y="167085"/>
                  </a:lnTo>
                  <a:lnTo>
                    <a:pt x="83753" y="183198"/>
                  </a:lnTo>
                  <a:lnTo>
                    <a:pt x="89521" y="191122"/>
                  </a:lnTo>
                  <a:lnTo>
                    <a:pt x="96820" y="196405"/>
                  </a:lnTo>
                  <a:lnTo>
                    <a:pt x="114145" y="202276"/>
                  </a:lnTo>
                  <a:lnTo>
                    <a:pt x="139195" y="201453"/>
                  </a:lnTo>
                  <a:lnTo>
                    <a:pt x="170874" y="187231"/>
                  </a:lnTo>
                  <a:lnTo>
                    <a:pt x="225433" y="1525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BF1A296-2145-46EF-811D-55F5C22000CC}"/>
                </a:ext>
              </a:extLst>
            </p:cNvPr>
            <p:cNvSpPr/>
            <p:nvPr/>
          </p:nvSpPr>
          <p:spPr>
            <a:xfrm>
              <a:off x="6762969" y="8307646"/>
              <a:ext cx="116604" cy="101057"/>
            </a:xfrm>
            <a:custGeom>
              <a:avLst/>
              <a:gdLst/>
              <a:ahLst/>
              <a:cxnLst/>
              <a:rect l="0" t="0" r="0" b="0"/>
              <a:pathLst>
                <a:path w="116604" h="101057">
                  <a:moveTo>
                    <a:pt x="116603" y="101056"/>
                  </a:moveTo>
                  <a:lnTo>
                    <a:pt x="54702" y="47409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74D81EC-37B4-4CC2-8930-7724D293B822}"/>
                </a:ext>
              </a:extLst>
            </p:cNvPr>
            <p:cNvSpPr/>
            <p:nvPr/>
          </p:nvSpPr>
          <p:spPr>
            <a:xfrm>
              <a:off x="6732032" y="8263080"/>
              <a:ext cx="313642" cy="238571"/>
            </a:xfrm>
            <a:custGeom>
              <a:avLst/>
              <a:gdLst/>
              <a:ahLst/>
              <a:cxnLst/>
              <a:rect l="0" t="0" r="0" b="0"/>
              <a:pathLst>
                <a:path w="313642" h="238571">
                  <a:moveTo>
                    <a:pt x="116445" y="29019"/>
                  </a:moveTo>
                  <a:lnTo>
                    <a:pt x="98691" y="36089"/>
                  </a:lnTo>
                  <a:lnTo>
                    <a:pt x="37570" y="85421"/>
                  </a:lnTo>
                  <a:lnTo>
                    <a:pt x="21866" y="102257"/>
                  </a:lnTo>
                  <a:lnTo>
                    <a:pt x="5537" y="138279"/>
                  </a:lnTo>
                  <a:lnTo>
                    <a:pt x="6980" y="158194"/>
                  </a:lnTo>
                  <a:lnTo>
                    <a:pt x="13380" y="178849"/>
                  </a:lnTo>
                  <a:lnTo>
                    <a:pt x="21981" y="193788"/>
                  </a:lnTo>
                  <a:lnTo>
                    <a:pt x="40663" y="211908"/>
                  </a:lnTo>
                  <a:lnTo>
                    <a:pt x="77835" y="230306"/>
                  </a:lnTo>
                  <a:lnTo>
                    <a:pt x="103279" y="236357"/>
                  </a:lnTo>
                  <a:lnTo>
                    <a:pt x="158378" y="238570"/>
                  </a:lnTo>
                  <a:lnTo>
                    <a:pt x="212040" y="234734"/>
                  </a:lnTo>
                  <a:lnTo>
                    <a:pt x="239204" y="223945"/>
                  </a:lnTo>
                  <a:lnTo>
                    <a:pt x="276075" y="198617"/>
                  </a:lnTo>
                  <a:lnTo>
                    <a:pt x="295126" y="176296"/>
                  </a:lnTo>
                  <a:lnTo>
                    <a:pt x="312678" y="137792"/>
                  </a:lnTo>
                  <a:lnTo>
                    <a:pt x="313641" y="119973"/>
                  </a:lnTo>
                  <a:lnTo>
                    <a:pt x="310327" y="101401"/>
                  </a:lnTo>
                  <a:lnTo>
                    <a:pt x="297885" y="76377"/>
                  </a:lnTo>
                  <a:lnTo>
                    <a:pt x="285185" y="60432"/>
                  </a:lnTo>
                  <a:lnTo>
                    <a:pt x="243507" y="35289"/>
                  </a:lnTo>
                  <a:lnTo>
                    <a:pt x="180896" y="8433"/>
                  </a:lnTo>
                  <a:lnTo>
                    <a:pt x="123994" y="0"/>
                  </a:lnTo>
                  <a:lnTo>
                    <a:pt x="70272" y="638"/>
                  </a:lnTo>
                  <a:lnTo>
                    <a:pt x="26327" y="8826"/>
                  </a:lnTo>
                  <a:lnTo>
                    <a:pt x="4907" y="20349"/>
                  </a:lnTo>
                  <a:lnTo>
                    <a:pt x="1492" y="27558"/>
                  </a:lnTo>
                  <a:lnTo>
                    <a:pt x="0" y="47084"/>
                  </a:lnTo>
                  <a:lnTo>
                    <a:pt x="4519" y="63248"/>
                  </a:lnTo>
                  <a:lnTo>
                    <a:pt x="19078" y="84362"/>
                  </a:lnTo>
                  <a:lnTo>
                    <a:pt x="69805" y="13007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378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8E644CC-278A-4BB4-A7CA-FFB1A46D999B}"/>
              </a:ext>
            </a:extLst>
          </p:cNvPr>
          <p:cNvGrpSpPr/>
          <p:nvPr/>
        </p:nvGrpSpPr>
        <p:grpSpPr>
          <a:xfrm>
            <a:off x="264300" y="46641"/>
            <a:ext cx="8986198" cy="807506"/>
            <a:chOff x="264300" y="46641"/>
            <a:chExt cx="8986198" cy="807506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FD9BE60-8E22-44FA-B942-26891562E82F}"/>
                </a:ext>
              </a:extLst>
            </p:cNvPr>
            <p:cNvSpPr/>
            <p:nvPr/>
          </p:nvSpPr>
          <p:spPr>
            <a:xfrm>
              <a:off x="334262" y="202112"/>
              <a:ext cx="38868" cy="186565"/>
            </a:xfrm>
            <a:custGeom>
              <a:avLst/>
              <a:gdLst/>
              <a:ahLst/>
              <a:cxnLst/>
              <a:rect l="0" t="0" r="0" b="0"/>
              <a:pathLst>
                <a:path w="38868" h="186565">
                  <a:moveTo>
                    <a:pt x="38867" y="0"/>
                  </a:moveTo>
                  <a:lnTo>
                    <a:pt x="30614" y="8253"/>
                  </a:lnTo>
                  <a:lnTo>
                    <a:pt x="21355" y="29892"/>
                  </a:lnTo>
                  <a:lnTo>
                    <a:pt x="10159" y="86715"/>
                  </a:lnTo>
                  <a:lnTo>
                    <a:pt x="7224" y="148719"/>
                  </a:lnTo>
                  <a:lnTo>
                    <a:pt x="0" y="18656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6F9D85F-DB89-4E71-825B-11F4DB688115}"/>
                </a:ext>
              </a:extLst>
            </p:cNvPr>
            <p:cNvSpPr/>
            <p:nvPr/>
          </p:nvSpPr>
          <p:spPr>
            <a:xfrm>
              <a:off x="264300" y="103381"/>
              <a:ext cx="176500" cy="184241"/>
            </a:xfrm>
            <a:custGeom>
              <a:avLst/>
              <a:gdLst/>
              <a:ahLst/>
              <a:cxnLst/>
              <a:rect l="0" t="0" r="0" b="0"/>
              <a:pathLst>
                <a:path w="176500" h="184241">
                  <a:moveTo>
                    <a:pt x="0" y="52090"/>
                  </a:moveTo>
                  <a:lnTo>
                    <a:pt x="14946" y="19631"/>
                  </a:lnTo>
                  <a:lnTo>
                    <a:pt x="26508" y="9448"/>
                  </a:lnTo>
                  <a:lnTo>
                    <a:pt x="33219" y="5524"/>
                  </a:lnTo>
                  <a:lnTo>
                    <a:pt x="63298" y="0"/>
                  </a:lnTo>
                  <a:lnTo>
                    <a:pt x="99561" y="6617"/>
                  </a:lnTo>
                  <a:lnTo>
                    <a:pt x="142571" y="29672"/>
                  </a:lnTo>
                  <a:lnTo>
                    <a:pt x="162685" y="47271"/>
                  </a:lnTo>
                  <a:lnTo>
                    <a:pt x="171057" y="61176"/>
                  </a:lnTo>
                  <a:lnTo>
                    <a:pt x="176499" y="91826"/>
                  </a:lnTo>
                  <a:lnTo>
                    <a:pt x="169859" y="124132"/>
                  </a:lnTo>
                  <a:lnTo>
                    <a:pt x="152824" y="151459"/>
                  </a:lnTo>
                  <a:lnTo>
                    <a:pt x="131366" y="171840"/>
                  </a:lnTo>
                  <a:lnTo>
                    <a:pt x="118558" y="178728"/>
                  </a:lnTo>
                  <a:lnTo>
                    <a:pt x="101056" y="18424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3E6BC51-C931-48A9-AD7D-D5505A93F94E}"/>
                </a:ext>
              </a:extLst>
            </p:cNvPr>
            <p:cNvSpPr/>
            <p:nvPr/>
          </p:nvSpPr>
          <p:spPr>
            <a:xfrm>
              <a:off x="465228" y="294914"/>
              <a:ext cx="40052" cy="59930"/>
            </a:xfrm>
            <a:custGeom>
              <a:avLst/>
              <a:gdLst/>
              <a:ahLst/>
              <a:cxnLst/>
              <a:rect l="0" t="0" r="0" b="0"/>
              <a:pathLst>
                <a:path w="40052" h="59930">
                  <a:moveTo>
                    <a:pt x="8957" y="8254"/>
                  </a:moveTo>
                  <a:lnTo>
                    <a:pt x="704" y="0"/>
                  </a:lnTo>
                  <a:lnTo>
                    <a:pt x="0" y="160"/>
                  </a:lnTo>
                  <a:lnTo>
                    <a:pt x="11563" y="25806"/>
                  </a:lnTo>
                  <a:lnTo>
                    <a:pt x="15200" y="55969"/>
                  </a:lnTo>
                  <a:lnTo>
                    <a:pt x="14846" y="59929"/>
                  </a:lnTo>
                  <a:lnTo>
                    <a:pt x="13747" y="59115"/>
                  </a:lnTo>
                  <a:lnTo>
                    <a:pt x="12150" y="55117"/>
                  </a:lnTo>
                  <a:lnTo>
                    <a:pt x="12680" y="43765"/>
                  </a:lnTo>
                  <a:lnTo>
                    <a:pt x="16658" y="30946"/>
                  </a:lnTo>
                  <a:lnTo>
                    <a:pt x="40051" y="48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40CAF04-1978-4462-97C0-934E78506C11}"/>
                </a:ext>
              </a:extLst>
            </p:cNvPr>
            <p:cNvSpPr/>
            <p:nvPr/>
          </p:nvSpPr>
          <p:spPr>
            <a:xfrm>
              <a:off x="584735" y="295394"/>
              <a:ext cx="47476" cy="77601"/>
            </a:xfrm>
            <a:custGeom>
              <a:avLst/>
              <a:gdLst/>
              <a:ahLst/>
              <a:cxnLst/>
              <a:rect l="0" t="0" r="0" b="0"/>
              <a:pathLst>
                <a:path w="47476" h="77601">
                  <a:moveTo>
                    <a:pt x="21600" y="0"/>
                  </a:moveTo>
                  <a:lnTo>
                    <a:pt x="10052" y="13276"/>
                  </a:lnTo>
                  <a:lnTo>
                    <a:pt x="4088" y="25766"/>
                  </a:lnTo>
                  <a:lnTo>
                    <a:pt x="0" y="51492"/>
                  </a:lnTo>
                  <a:lnTo>
                    <a:pt x="2018" y="59376"/>
                  </a:lnTo>
                  <a:lnTo>
                    <a:pt x="11169" y="72743"/>
                  </a:lnTo>
                  <a:lnTo>
                    <a:pt x="18101" y="76134"/>
                  </a:lnTo>
                  <a:lnTo>
                    <a:pt x="35016" y="77600"/>
                  </a:lnTo>
                  <a:lnTo>
                    <a:pt x="40909" y="74190"/>
                  </a:lnTo>
                  <a:lnTo>
                    <a:pt x="44837" y="68462"/>
                  </a:lnTo>
                  <a:lnTo>
                    <a:pt x="47456" y="61188"/>
                  </a:lnTo>
                  <a:lnTo>
                    <a:pt x="47475" y="54612"/>
                  </a:lnTo>
                  <a:lnTo>
                    <a:pt x="42889" y="42698"/>
                  </a:lnTo>
                  <a:lnTo>
                    <a:pt x="13827" y="1554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7F4A2F0-88DA-4DB0-A287-01F44F408836}"/>
                </a:ext>
              </a:extLst>
            </p:cNvPr>
            <p:cNvSpPr/>
            <p:nvPr/>
          </p:nvSpPr>
          <p:spPr>
            <a:xfrm>
              <a:off x="707711" y="155471"/>
              <a:ext cx="7455" cy="217659"/>
            </a:xfrm>
            <a:custGeom>
              <a:avLst/>
              <a:gdLst/>
              <a:ahLst/>
              <a:cxnLst/>
              <a:rect l="0" t="0" r="0" b="0"/>
              <a:pathLst>
                <a:path w="7455" h="217659">
                  <a:moveTo>
                    <a:pt x="7454" y="0"/>
                  </a:moveTo>
                  <a:lnTo>
                    <a:pt x="2111" y="20345"/>
                  </a:lnTo>
                  <a:lnTo>
                    <a:pt x="0" y="80585"/>
                  </a:lnTo>
                  <a:lnTo>
                    <a:pt x="5086" y="139622"/>
                  </a:lnTo>
                  <a:lnTo>
                    <a:pt x="6986" y="189160"/>
                  </a:lnTo>
                  <a:lnTo>
                    <a:pt x="7454" y="21765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FDC129-D6D8-499B-B360-A9BBC128BD29}"/>
                </a:ext>
              </a:extLst>
            </p:cNvPr>
            <p:cNvSpPr/>
            <p:nvPr/>
          </p:nvSpPr>
          <p:spPr>
            <a:xfrm>
              <a:off x="715165" y="287621"/>
              <a:ext cx="15548" cy="7774"/>
            </a:xfrm>
            <a:custGeom>
              <a:avLst/>
              <a:gdLst/>
              <a:ahLst/>
              <a:cxnLst/>
              <a:rect l="0" t="0" r="0" b="0"/>
              <a:pathLst>
                <a:path w="15548" h="7774">
                  <a:moveTo>
                    <a:pt x="0" y="7773"/>
                  </a:move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3F8CD5-CB0B-432C-8F2C-9BC6FF3A012C}"/>
                </a:ext>
              </a:extLst>
            </p:cNvPr>
            <p:cNvSpPr/>
            <p:nvPr/>
          </p:nvSpPr>
          <p:spPr>
            <a:xfrm>
              <a:off x="791830" y="283550"/>
              <a:ext cx="187635" cy="98882"/>
            </a:xfrm>
            <a:custGeom>
              <a:avLst/>
              <a:gdLst/>
              <a:ahLst/>
              <a:cxnLst/>
              <a:rect l="0" t="0" r="0" b="0"/>
              <a:pathLst>
                <a:path w="187635" h="98882">
                  <a:moveTo>
                    <a:pt x="47711" y="4071"/>
                  </a:moveTo>
                  <a:lnTo>
                    <a:pt x="43584" y="16451"/>
                  </a:lnTo>
                  <a:lnTo>
                    <a:pt x="44960" y="20961"/>
                  </a:lnTo>
                  <a:lnTo>
                    <a:pt x="48468" y="24832"/>
                  </a:lnTo>
                  <a:lnTo>
                    <a:pt x="53398" y="28276"/>
                  </a:lnTo>
                  <a:lnTo>
                    <a:pt x="59276" y="28845"/>
                  </a:lnTo>
                  <a:lnTo>
                    <a:pt x="72717" y="24870"/>
                  </a:lnTo>
                  <a:lnTo>
                    <a:pt x="76474" y="20528"/>
                  </a:lnTo>
                  <a:lnTo>
                    <a:pt x="78114" y="15042"/>
                  </a:lnTo>
                  <a:lnTo>
                    <a:pt x="78345" y="8794"/>
                  </a:lnTo>
                  <a:lnTo>
                    <a:pt x="75043" y="4628"/>
                  </a:lnTo>
                  <a:lnTo>
                    <a:pt x="62162" y="0"/>
                  </a:lnTo>
                  <a:lnTo>
                    <a:pt x="44920" y="2549"/>
                  </a:lnTo>
                  <a:lnTo>
                    <a:pt x="27469" y="10304"/>
                  </a:lnTo>
                  <a:lnTo>
                    <a:pt x="13954" y="22388"/>
                  </a:lnTo>
                  <a:lnTo>
                    <a:pt x="761" y="43759"/>
                  </a:lnTo>
                  <a:lnTo>
                    <a:pt x="0" y="51259"/>
                  </a:lnTo>
                  <a:lnTo>
                    <a:pt x="3761" y="66502"/>
                  </a:lnTo>
                  <a:lnTo>
                    <a:pt x="13494" y="79611"/>
                  </a:lnTo>
                  <a:lnTo>
                    <a:pt x="27321" y="90331"/>
                  </a:lnTo>
                  <a:lnTo>
                    <a:pt x="44983" y="97975"/>
                  </a:lnTo>
                  <a:lnTo>
                    <a:pt x="78477" y="98881"/>
                  </a:lnTo>
                  <a:lnTo>
                    <a:pt x="107499" y="89552"/>
                  </a:lnTo>
                  <a:lnTo>
                    <a:pt x="132508" y="75848"/>
                  </a:lnTo>
                  <a:lnTo>
                    <a:pt x="143844" y="63611"/>
                  </a:lnTo>
                  <a:lnTo>
                    <a:pt x="148076" y="56720"/>
                  </a:lnTo>
                  <a:lnTo>
                    <a:pt x="152625" y="53853"/>
                  </a:lnTo>
                  <a:lnTo>
                    <a:pt x="157385" y="53670"/>
                  </a:lnTo>
                  <a:lnTo>
                    <a:pt x="162286" y="55275"/>
                  </a:lnTo>
                  <a:lnTo>
                    <a:pt x="166417" y="59800"/>
                  </a:lnTo>
                  <a:lnTo>
                    <a:pt x="179253" y="82673"/>
                  </a:lnTo>
                  <a:lnTo>
                    <a:pt x="187634" y="8957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8C2C8B-6677-4705-AF9E-15B8B2E3C2B8}"/>
                </a:ext>
              </a:extLst>
            </p:cNvPr>
            <p:cNvSpPr/>
            <p:nvPr/>
          </p:nvSpPr>
          <p:spPr>
            <a:xfrm>
              <a:off x="956144" y="217659"/>
              <a:ext cx="31095" cy="31095"/>
            </a:xfrm>
            <a:custGeom>
              <a:avLst/>
              <a:gdLst/>
              <a:ahLst/>
              <a:cxnLst/>
              <a:rect l="0" t="0" r="0" b="0"/>
              <a:pathLst>
                <a:path w="31095" h="31095">
                  <a:moveTo>
                    <a:pt x="31094" y="31094"/>
                  </a:moveTo>
                  <a:lnTo>
                    <a:pt x="14203" y="9725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F7DDDC-44A2-40D1-8449-9FA2FCD96C9A}"/>
                </a:ext>
              </a:extLst>
            </p:cNvPr>
            <p:cNvSpPr/>
            <p:nvPr/>
          </p:nvSpPr>
          <p:spPr>
            <a:xfrm>
              <a:off x="1050507" y="279847"/>
              <a:ext cx="92203" cy="94307"/>
            </a:xfrm>
            <a:custGeom>
              <a:avLst/>
              <a:gdLst/>
              <a:ahLst/>
              <a:cxnLst/>
              <a:rect l="0" t="0" r="0" b="0"/>
              <a:pathLst>
                <a:path w="92203" h="94307">
                  <a:moveTo>
                    <a:pt x="6693" y="0"/>
                  </a:moveTo>
                  <a:lnTo>
                    <a:pt x="4389" y="31521"/>
                  </a:lnTo>
                  <a:lnTo>
                    <a:pt x="0" y="66399"/>
                  </a:lnTo>
                  <a:lnTo>
                    <a:pt x="3366" y="92227"/>
                  </a:lnTo>
                  <a:lnTo>
                    <a:pt x="4475" y="94306"/>
                  </a:lnTo>
                  <a:lnTo>
                    <a:pt x="5214" y="92237"/>
                  </a:lnTo>
                  <a:lnTo>
                    <a:pt x="10527" y="68220"/>
                  </a:lnTo>
                  <a:lnTo>
                    <a:pt x="21552" y="50252"/>
                  </a:lnTo>
                  <a:lnTo>
                    <a:pt x="35466" y="41624"/>
                  </a:lnTo>
                  <a:lnTo>
                    <a:pt x="44013" y="38114"/>
                  </a:lnTo>
                  <a:lnTo>
                    <a:pt x="52302" y="37501"/>
                  </a:lnTo>
                  <a:lnTo>
                    <a:pt x="68423" y="41427"/>
                  </a:lnTo>
                  <a:lnTo>
                    <a:pt x="79618" y="48930"/>
                  </a:lnTo>
                  <a:lnTo>
                    <a:pt x="92202" y="6218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FC61925-D97C-4426-855D-AB7C9B92C239}"/>
                </a:ext>
              </a:extLst>
            </p:cNvPr>
            <p:cNvSpPr/>
            <p:nvPr/>
          </p:nvSpPr>
          <p:spPr>
            <a:xfrm>
              <a:off x="1197123" y="380903"/>
              <a:ext cx="48690" cy="163245"/>
            </a:xfrm>
            <a:custGeom>
              <a:avLst/>
              <a:gdLst/>
              <a:ahLst/>
              <a:cxnLst/>
              <a:rect l="0" t="0" r="0" b="0"/>
              <a:pathLst>
                <a:path w="48690" h="163245">
                  <a:moveTo>
                    <a:pt x="38868" y="0"/>
                  </a:moveTo>
                  <a:lnTo>
                    <a:pt x="47121" y="8253"/>
                  </a:lnTo>
                  <a:lnTo>
                    <a:pt x="48689" y="13276"/>
                  </a:lnTo>
                  <a:lnTo>
                    <a:pt x="42955" y="55619"/>
                  </a:lnTo>
                  <a:lnTo>
                    <a:pt x="17587" y="119072"/>
                  </a:lnTo>
                  <a:lnTo>
                    <a:pt x="0" y="1632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DA05CD-59B2-4505-9457-211520324266}"/>
                </a:ext>
              </a:extLst>
            </p:cNvPr>
            <p:cNvSpPr/>
            <p:nvPr/>
          </p:nvSpPr>
          <p:spPr>
            <a:xfrm>
              <a:off x="1430519" y="240979"/>
              <a:ext cx="147508" cy="110191"/>
            </a:xfrm>
            <a:custGeom>
              <a:avLst/>
              <a:gdLst/>
              <a:ahLst/>
              <a:cxnLst/>
              <a:rect l="0" t="0" r="0" b="0"/>
              <a:pathLst>
                <a:path w="147508" h="110191">
                  <a:moveTo>
                    <a:pt x="15357" y="0"/>
                  </a:moveTo>
                  <a:lnTo>
                    <a:pt x="7104" y="12380"/>
                  </a:lnTo>
                  <a:lnTo>
                    <a:pt x="1971" y="36586"/>
                  </a:lnTo>
                  <a:lnTo>
                    <a:pt x="95" y="92044"/>
                  </a:lnTo>
                  <a:lnTo>
                    <a:pt x="0" y="102821"/>
                  </a:lnTo>
                  <a:lnTo>
                    <a:pt x="1664" y="108279"/>
                  </a:lnTo>
                  <a:lnTo>
                    <a:pt x="4501" y="110190"/>
                  </a:lnTo>
                  <a:lnTo>
                    <a:pt x="8120" y="109737"/>
                  </a:lnTo>
                  <a:lnTo>
                    <a:pt x="11396" y="106843"/>
                  </a:lnTo>
                  <a:lnTo>
                    <a:pt x="20134" y="89527"/>
                  </a:lnTo>
                  <a:lnTo>
                    <a:pt x="36914" y="40198"/>
                  </a:lnTo>
                  <a:lnTo>
                    <a:pt x="45380" y="27655"/>
                  </a:lnTo>
                  <a:lnTo>
                    <a:pt x="51783" y="24483"/>
                  </a:lnTo>
                  <a:lnTo>
                    <a:pt x="68111" y="23262"/>
                  </a:lnTo>
                  <a:lnTo>
                    <a:pt x="92600" y="31557"/>
                  </a:lnTo>
                  <a:lnTo>
                    <a:pt x="133355" y="64095"/>
                  </a:lnTo>
                  <a:lnTo>
                    <a:pt x="147507" y="7773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723596-93ED-461A-B8AC-68CE905824BF}"/>
                </a:ext>
              </a:extLst>
            </p:cNvPr>
            <p:cNvSpPr/>
            <p:nvPr/>
          </p:nvSpPr>
          <p:spPr>
            <a:xfrm>
              <a:off x="1624667" y="248753"/>
              <a:ext cx="124378" cy="95569"/>
            </a:xfrm>
            <a:custGeom>
              <a:avLst/>
              <a:gdLst/>
              <a:ahLst/>
              <a:cxnLst/>
              <a:rect l="0" t="0" r="0" b="0"/>
              <a:pathLst>
                <a:path w="124378" h="95569">
                  <a:moveTo>
                    <a:pt x="0" y="0"/>
                  </a:moveTo>
                  <a:lnTo>
                    <a:pt x="14123" y="46831"/>
                  </a:lnTo>
                  <a:lnTo>
                    <a:pt x="36772" y="81407"/>
                  </a:lnTo>
                  <a:lnTo>
                    <a:pt x="56097" y="93890"/>
                  </a:lnTo>
                  <a:lnTo>
                    <a:pt x="70709" y="95568"/>
                  </a:lnTo>
                  <a:lnTo>
                    <a:pt x="78234" y="94806"/>
                  </a:lnTo>
                  <a:lnTo>
                    <a:pt x="91201" y="87050"/>
                  </a:lnTo>
                  <a:lnTo>
                    <a:pt x="101858" y="74965"/>
                  </a:lnTo>
                  <a:lnTo>
                    <a:pt x="109474" y="60957"/>
                  </a:lnTo>
                  <a:lnTo>
                    <a:pt x="114491" y="34376"/>
                  </a:lnTo>
                  <a:lnTo>
                    <a:pt x="111851" y="8746"/>
                  </a:lnTo>
                  <a:lnTo>
                    <a:pt x="110844" y="6694"/>
                  </a:lnTo>
                  <a:lnTo>
                    <a:pt x="109725" y="13628"/>
                  </a:lnTo>
                  <a:lnTo>
                    <a:pt x="115212" y="44503"/>
                  </a:lnTo>
                  <a:lnTo>
                    <a:pt x="124377" y="6996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C8D749-1AB9-4A4A-9C9F-BA0326CF31A7}"/>
                </a:ext>
              </a:extLst>
            </p:cNvPr>
            <p:cNvSpPr/>
            <p:nvPr/>
          </p:nvSpPr>
          <p:spPr>
            <a:xfrm>
              <a:off x="1890368" y="297505"/>
              <a:ext cx="21921" cy="60078"/>
            </a:xfrm>
            <a:custGeom>
              <a:avLst/>
              <a:gdLst/>
              <a:ahLst/>
              <a:cxnLst/>
              <a:rect l="0" t="0" r="0" b="0"/>
              <a:pathLst>
                <a:path w="21921" h="60078">
                  <a:moveTo>
                    <a:pt x="14146" y="13436"/>
                  </a:moveTo>
                  <a:lnTo>
                    <a:pt x="10019" y="1056"/>
                  </a:lnTo>
                  <a:lnTo>
                    <a:pt x="7940" y="0"/>
                  </a:lnTo>
                  <a:lnTo>
                    <a:pt x="5690" y="1888"/>
                  </a:lnTo>
                  <a:lnTo>
                    <a:pt x="3326" y="5737"/>
                  </a:lnTo>
                  <a:lnTo>
                    <a:pt x="0" y="27662"/>
                  </a:lnTo>
                  <a:lnTo>
                    <a:pt x="3828" y="41640"/>
                  </a:lnTo>
                  <a:lnTo>
                    <a:pt x="10424" y="51883"/>
                  </a:lnTo>
                  <a:lnTo>
                    <a:pt x="21920" y="6007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F9B31B-D918-4C2F-9C65-72EBABDF4220}"/>
                </a:ext>
              </a:extLst>
            </p:cNvPr>
            <p:cNvSpPr/>
            <p:nvPr/>
          </p:nvSpPr>
          <p:spPr>
            <a:xfrm>
              <a:off x="1976197" y="154991"/>
              <a:ext cx="21600" cy="163725"/>
            </a:xfrm>
            <a:custGeom>
              <a:avLst/>
              <a:gdLst/>
              <a:ahLst/>
              <a:cxnLst/>
              <a:rect l="0" t="0" r="0" b="0"/>
              <a:pathLst>
                <a:path w="21600" h="163725">
                  <a:moveTo>
                    <a:pt x="21599" y="8253"/>
                  </a:moveTo>
                  <a:lnTo>
                    <a:pt x="13346" y="0"/>
                  </a:lnTo>
                  <a:lnTo>
                    <a:pt x="10051" y="160"/>
                  </a:lnTo>
                  <a:lnTo>
                    <a:pt x="6991" y="2857"/>
                  </a:lnTo>
                  <a:lnTo>
                    <a:pt x="4087" y="7247"/>
                  </a:lnTo>
                  <a:lnTo>
                    <a:pt x="0" y="34059"/>
                  </a:lnTo>
                  <a:lnTo>
                    <a:pt x="6962" y="84428"/>
                  </a:lnTo>
                  <a:lnTo>
                    <a:pt x="19376" y="144371"/>
                  </a:lnTo>
                  <a:lnTo>
                    <a:pt x="21599" y="16372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E648F9B-7134-4DD6-9D57-FC34A47E3E05}"/>
                </a:ext>
              </a:extLst>
            </p:cNvPr>
            <p:cNvSpPr/>
            <p:nvPr/>
          </p:nvSpPr>
          <p:spPr>
            <a:xfrm>
              <a:off x="2098852" y="248322"/>
              <a:ext cx="69963" cy="109261"/>
            </a:xfrm>
            <a:custGeom>
              <a:avLst/>
              <a:gdLst/>
              <a:ahLst/>
              <a:cxnLst/>
              <a:rect l="0" t="0" r="0" b="0"/>
              <a:pathLst>
                <a:path w="69963" h="109261">
                  <a:moveTo>
                    <a:pt x="0" y="39299"/>
                  </a:moveTo>
                  <a:lnTo>
                    <a:pt x="31521" y="36995"/>
                  </a:lnTo>
                  <a:lnTo>
                    <a:pt x="39152" y="35172"/>
                  </a:lnTo>
                  <a:lnTo>
                    <a:pt x="52238" y="26236"/>
                  </a:lnTo>
                  <a:lnTo>
                    <a:pt x="58146" y="20225"/>
                  </a:lnTo>
                  <a:lnTo>
                    <a:pt x="60357" y="14491"/>
                  </a:lnTo>
                  <a:lnTo>
                    <a:pt x="60104" y="8941"/>
                  </a:lnTo>
                  <a:lnTo>
                    <a:pt x="58208" y="3513"/>
                  </a:lnTo>
                  <a:lnTo>
                    <a:pt x="54352" y="758"/>
                  </a:lnTo>
                  <a:lnTo>
                    <a:pt x="43159" y="0"/>
                  </a:lnTo>
                  <a:lnTo>
                    <a:pt x="31850" y="4846"/>
                  </a:lnTo>
                  <a:lnTo>
                    <a:pt x="26416" y="8557"/>
                  </a:lnTo>
                  <a:lnTo>
                    <a:pt x="18074" y="21893"/>
                  </a:lnTo>
                  <a:lnTo>
                    <a:pt x="12352" y="39336"/>
                  </a:lnTo>
                  <a:lnTo>
                    <a:pt x="9809" y="58605"/>
                  </a:lnTo>
                  <a:lnTo>
                    <a:pt x="15588" y="76382"/>
                  </a:lnTo>
                  <a:lnTo>
                    <a:pt x="20757" y="84750"/>
                  </a:lnTo>
                  <a:lnTo>
                    <a:pt x="38016" y="96352"/>
                  </a:lnTo>
                  <a:lnTo>
                    <a:pt x="69962" y="10926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F0B7D88-1C4B-4C5D-AAED-137FBCFC1E02}"/>
                </a:ext>
              </a:extLst>
            </p:cNvPr>
            <p:cNvSpPr/>
            <p:nvPr/>
          </p:nvSpPr>
          <p:spPr>
            <a:xfrm>
              <a:off x="2262096" y="297505"/>
              <a:ext cx="23322" cy="28984"/>
            </a:xfrm>
            <a:custGeom>
              <a:avLst/>
              <a:gdLst/>
              <a:ahLst/>
              <a:cxnLst/>
              <a:rect l="0" t="0" r="0" b="0"/>
              <a:pathLst>
                <a:path w="23322" h="28984">
                  <a:moveTo>
                    <a:pt x="0" y="13436"/>
                  </a:moveTo>
                  <a:lnTo>
                    <a:pt x="4127" y="1056"/>
                  </a:lnTo>
                  <a:lnTo>
                    <a:pt x="6207" y="0"/>
                  </a:lnTo>
                  <a:lnTo>
                    <a:pt x="8456" y="1888"/>
                  </a:lnTo>
                  <a:lnTo>
                    <a:pt x="23321" y="2898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36A7CB9-2CB4-48BE-8B5A-827F26ED52C0}"/>
                </a:ext>
              </a:extLst>
            </p:cNvPr>
            <p:cNvSpPr/>
            <p:nvPr/>
          </p:nvSpPr>
          <p:spPr>
            <a:xfrm>
              <a:off x="2231002" y="155471"/>
              <a:ext cx="31095" cy="23321"/>
            </a:xfrm>
            <a:custGeom>
              <a:avLst/>
              <a:gdLst/>
              <a:ahLst/>
              <a:cxnLst/>
              <a:rect l="0" t="0" r="0" b="0"/>
              <a:pathLst>
                <a:path w="31095" h="23321">
                  <a:moveTo>
                    <a:pt x="31094" y="23320"/>
                  </a:moveTo>
                  <a:lnTo>
                    <a:pt x="22841" y="10940"/>
                  </a:lnTo>
                  <a:lnTo>
                    <a:pt x="18682" y="729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416B1C-4D2A-4C89-B0CF-5F0AE9773672}"/>
                </a:ext>
              </a:extLst>
            </p:cNvPr>
            <p:cNvSpPr/>
            <p:nvPr/>
          </p:nvSpPr>
          <p:spPr>
            <a:xfrm>
              <a:off x="2373727" y="240979"/>
              <a:ext cx="67162" cy="124378"/>
            </a:xfrm>
            <a:custGeom>
              <a:avLst/>
              <a:gdLst/>
              <a:ahLst/>
              <a:cxnLst/>
              <a:rect l="0" t="0" r="0" b="0"/>
              <a:pathLst>
                <a:path w="67162" h="124378">
                  <a:moveTo>
                    <a:pt x="28293" y="0"/>
                  </a:moveTo>
                  <a:lnTo>
                    <a:pt x="6653" y="32459"/>
                  </a:lnTo>
                  <a:lnTo>
                    <a:pt x="0" y="63073"/>
                  </a:lnTo>
                  <a:lnTo>
                    <a:pt x="3050" y="82447"/>
                  </a:lnTo>
                  <a:lnTo>
                    <a:pt x="11028" y="98832"/>
                  </a:lnTo>
                  <a:lnTo>
                    <a:pt x="23211" y="111872"/>
                  </a:lnTo>
                  <a:lnTo>
                    <a:pt x="39566" y="118819"/>
                  </a:lnTo>
                  <a:lnTo>
                    <a:pt x="67161" y="12437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311DE46-A593-4418-B8F6-3466037D0F9F}"/>
                </a:ext>
              </a:extLst>
            </p:cNvPr>
            <p:cNvSpPr/>
            <p:nvPr/>
          </p:nvSpPr>
          <p:spPr>
            <a:xfrm>
              <a:off x="2712552" y="192356"/>
              <a:ext cx="97819" cy="131226"/>
            </a:xfrm>
            <a:custGeom>
              <a:avLst/>
              <a:gdLst/>
              <a:ahLst/>
              <a:cxnLst/>
              <a:rect l="0" t="0" r="0" b="0"/>
              <a:pathLst>
                <a:path w="97819" h="131226">
                  <a:moveTo>
                    <a:pt x="93691" y="48623"/>
                  </a:moveTo>
                  <a:lnTo>
                    <a:pt x="97818" y="36243"/>
                  </a:lnTo>
                  <a:lnTo>
                    <a:pt x="95237" y="23255"/>
                  </a:lnTo>
                  <a:lnTo>
                    <a:pt x="92131" y="16164"/>
                  </a:lnTo>
                  <a:lnTo>
                    <a:pt x="81769" y="5982"/>
                  </a:lnTo>
                  <a:lnTo>
                    <a:pt x="75379" y="2058"/>
                  </a:lnTo>
                  <a:lnTo>
                    <a:pt x="56761" y="0"/>
                  </a:lnTo>
                  <a:lnTo>
                    <a:pt x="45751" y="661"/>
                  </a:lnTo>
                  <a:lnTo>
                    <a:pt x="28910" y="8305"/>
                  </a:lnTo>
                  <a:lnTo>
                    <a:pt x="15668" y="22067"/>
                  </a:lnTo>
                  <a:lnTo>
                    <a:pt x="4023" y="42579"/>
                  </a:lnTo>
                  <a:lnTo>
                    <a:pt x="0" y="63787"/>
                  </a:lnTo>
                  <a:lnTo>
                    <a:pt x="1955" y="84729"/>
                  </a:lnTo>
                  <a:lnTo>
                    <a:pt x="8582" y="105554"/>
                  </a:lnTo>
                  <a:lnTo>
                    <a:pt x="19588" y="119415"/>
                  </a:lnTo>
                  <a:lnTo>
                    <a:pt x="26151" y="124321"/>
                  </a:lnTo>
                  <a:lnTo>
                    <a:pt x="42656" y="129772"/>
                  </a:lnTo>
                  <a:lnTo>
                    <a:pt x="51895" y="131225"/>
                  </a:lnTo>
                  <a:lnTo>
                    <a:pt x="58917" y="129603"/>
                  </a:lnTo>
                  <a:lnTo>
                    <a:pt x="64462" y="125930"/>
                  </a:lnTo>
                  <a:lnTo>
                    <a:pt x="72927" y="114940"/>
                  </a:lnTo>
                  <a:lnTo>
                    <a:pt x="79568" y="101418"/>
                  </a:lnTo>
                  <a:lnTo>
                    <a:pt x="79910" y="70984"/>
                  </a:lnTo>
                  <a:lnTo>
                    <a:pt x="74878" y="33399"/>
                  </a:lnTo>
                  <a:lnTo>
                    <a:pt x="76831" y="31564"/>
                  </a:lnTo>
                  <a:lnTo>
                    <a:pt x="85918" y="3307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A9B0B57-891C-4608-BC58-09FEBCB9F954}"/>
                </a:ext>
              </a:extLst>
            </p:cNvPr>
            <p:cNvSpPr/>
            <p:nvPr/>
          </p:nvSpPr>
          <p:spPr>
            <a:xfrm>
              <a:off x="2884837" y="208188"/>
              <a:ext cx="146840" cy="112650"/>
            </a:xfrm>
            <a:custGeom>
              <a:avLst/>
              <a:gdLst/>
              <a:ahLst/>
              <a:cxnLst/>
              <a:rect l="0" t="0" r="0" b="0"/>
              <a:pathLst>
                <a:path w="146840" h="112650">
                  <a:moveTo>
                    <a:pt x="38009" y="25018"/>
                  </a:moveTo>
                  <a:lnTo>
                    <a:pt x="33883" y="12638"/>
                  </a:lnTo>
                  <a:lnTo>
                    <a:pt x="30939" y="10718"/>
                  </a:lnTo>
                  <a:lnTo>
                    <a:pt x="27250" y="11166"/>
                  </a:lnTo>
                  <a:lnTo>
                    <a:pt x="13804" y="20050"/>
                  </a:lnTo>
                  <a:lnTo>
                    <a:pt x="8916" y="24297"/>
                  </a:lnTo>
                  <a:lnTo>
                    <a:pt x="3486" y="38229"/>
                  </a:lnTo>
                  <a:lnTo>
                    <a:pt x="0" y="75324"/>
                  </a:lnTo>
                  <a:lnTo>
                    <a:pt x="2305" y="83603"/>
                  </a:lnTo>
                  <a:lnTo>
                    <a:pt x="11776" y="97409"/>
                  </a:lnTo>
                  <a:lnTo>
                    <a:pt x="26926" y="107000"/>
                  </a:lnTo>
                  <a:lnTo>
                    <a:pt x="35803" y="110767"/>
                  </a:lnTo>
                  <a:lnTo>
                    <a:pt x="54879" y="112649"/>
                  </a:lnTo>
                  <a:lnTo>
                    <a:pt x="74874" y="109742"/>
                  </a:lnTo>
                  <a:lnTo>
                    <a:pt x="95276" y="102692"/>
                  </a:lnTo>
                  <a:lnTo>
                    <a:pt x="111254" y="91498"/>
                  </a:lnTo>
                  <a:lnTo>
                    <a:pt x="123250" y="77021"/>
                  </a:lnTo>
                  <a:lnTo>
                    <a:pt x="131460" y="59071"/>
                  </a:lnTo>
                  <a:lnTo>
                    <a:pt x="133382" y="39577"/>
                  </a:lnTo>
                  <a:lnTo>
                    <a:pt x="127088" y="0"/>
                  </a:lnTo>
                  <a:lnTo>
                    <a:pt x="127626" y="565"/>
                  </a:lnTo>
                  <a:lnTo>
                    <a:pt x="141897" y="58921"/>
                  </a:lnTo>
                  <a:lnTo>
                    <a:pt x="146839" y="7943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D82857-79AD-4B26-B270-C2CB4B0A8869}"/>
                </a:ext>
              </a:extLst>
            </p:cNvPr>
            <p:cNvSpPr/>
            <p:nvPr/>
          </p:nvSpPr>
          <p:spPr>
            <a:xfrm>
              <a:off x="3016129" y="85509"/>
              <a:ext cx="15548" cy="15548"/>
            </a:xfrm>
            <a:custGeom>
              <a:avLst/>
              <a:gdLst/>
              <a:ahLst/>
              <a:cxnLst/>
              <a:rect l="0" t="0" r="0" b="0"/>
              <a:pathLst>
                <a:path w="15548" h="15548">
                  <a:moveTo>
                    <a:pt x="15547" y="15547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C8D0E0-FB02-4E2C-975B-D1D283FBBE12}"/>
                </a:ext>
              </a:extLst>
            </p:cNvPr>
            <p:cNvSpPr/>
            <p:nvPr/>
          </p:nvSpPr>
          <p:spPr>
            <a:xfrm>
              <a:off x="3161506" y="122315"/>
              <a:ext cx="63496" cy="219456"/>
            </a:xfrm>
            <a:custGeom>
              <a:avLst/>
              <a:gdLst/>
              <a:ahLst/>
              <a:cxnLst/>
              <a:rect l="0" t="0" r="0" b="0"/>
              <a:pathLst>
                <a:path w="63496" h="219456">
                  <a:moveTo>
                    <a:pt x="48961" y="134211"/>
                  </a:moveTo>
                  <a:lnTo>
                    <a:pt x="25864" y="141281"/>
                  </a:lnTo>
                  <a:lnTo>
                    <a:pt x="13935" y="149158"/>
                  </a:lnTo>
                  <a:lnTo>
                    <a:pt x="5179" y="163023"/>
                  </a:lnTo>
                  <a:lnTo>
                    <a:pt x="1635" y="171557"/>
                  </a:lnTo>
                  <a:lnTo>
                    <a:pt x="0" y="190253"/>
                  </a:lnTo>
                  <a:lnTo>
                    <a:pt x="773" y="200075"/>
                  </a:lnTo>
                  <a:lnTo>
                    <a:pt x="3880" y="207487"/>
                  </a:lnTo>
                  <a:lnTo>
                    <a:pt x="14242" y="218026"/>
                  </a:lnTo>
                  <a:lnTo>
                    <a:pt x="20633" y="219455"/>
                  </a:lnTo>
                  <a:lnTo>
                    <a:pt x="34643" y="216435"/>
                  </a:lnTo>
                  <a:lnTo>
                    <a:pt x="47204" y="207032"/>
                  </a:lnTo>
                  <a:lnTo>
                    <a:pt x="52972" y="200897"/>
                  </a:lnTo>
                  <a:lnTo>
                    <a:pt x="59381" y="182563"/>
                  </a:lnTo>
                  <a:lnTo>
                    <a:pt x="63495" y="131478"/>
                  </a:lnTo>
                  <a:lnTo>
                    <a:pt x="62071" y="75331"/>
                  </a:lnTo>
                  <a:lnTo>
                    <a:pt x="54900" y="14913"/>
                  </a:lnTo>
                  <a:lnTo>
                    <a:pt x="52920" y="2856"/>
                  </a:lnTo>
                  <a:lnTo>
                    <a:pt x="51600" y="0"/>
                  </a:lnTo>
                  <a:lnTo>
                    <a:pt x="49743" y="19013"/>
                  </a:lnTo>
                  <a:lnTo>
                    <a:pt x="48961" y="5647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C314DF-4DAE-42DE-A91D-0328524ACFCF}"/>
                </a:ext>
              </a:extLst>
            </p:cNvPr>
            <p:cNvSpPr/>
            <p:nvPr/>
          </p:nvSpPr>
          <p:spPr>
            <a:xfrm>
              <a:off x="3404805" y="334262"/>
              <a:ext cx="81863" cy="147698"/>
            </a:xfrm>
            <a:custGeom>
              <a:avLst/>
              <a:gdLst/>
              <a:ahLst/>
              <a:cxnLst/>
              <a:rect l="0" t="0" r="0" b="0"/>
              <a:pathLst>
                <a:path w="81863" h="147698">
                  <a:moveTo>
                    <a:pt x="77735" y="0"/>
                  </a:moveTo>
                  <a:lnTo>
                    <a:pt x="81862" y="12380"/>
                  </a:lnTo>
                  <a:lnTo>
                    <a:pt x="79282" y="25368"/>
                  </a:lnTo>
                  <a:lnTo>
                    <a:pt x="57913" y="67800"/>
                  </a:lnTo>
                  <a:lnTo>
                    <a:pt x="15980" y="128099"/>
                  </a:lnTo>
                  <a:lnTo>
                    <a:pt x="0" y="14769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B9F18C-89D3-4CAC-A7F0-36F6E83FE5AE}"/>
                </a:ext>
              </a:extLst>
            </p:cNvPr>
            <p:cNvSpPr/>
            <p:nvPr/>
          </p:nvSpPr>
          <p:spPr>
            <a:xfrm>
              <a:off x="3748843" y="206996"/>
              <a:ext cx="122375" cy="142814"/>
            </a:xfrm>
            <a:custGeom>
              <a:avLst/>
              <a:gdLst/>
              <a:ahLst/>
              <a:cxnLst/>
              <a:rect l="0" t="0" r="0" b="0"/>
              <a:pathLst>
                <a:path w="122375" h="142814">
                  <a:moveTo>
                    <a:pt x="122374" y="18436"/>
                  </a:moveTo>
                  <a:lnTo>
                    <a:pt x="114120" y="10183"/>
                  </a:lnTo>
                  <a:lnTo>
                    <a:pt x="92481" y="924"/>
                  </a:lnTo>
                  <a:lnTo>
                    <a:pt x="76267" y="0"/>
                  </a:lnTo>
                  <a:lnTo>
                    <a:pt x="61287" y="3333"/>
                  </a:lnTo>
                  <a:lnTo>
                    <a:pt x="37594" y="19548"/>
                  </a:lnTo>
                  <a:lnTo>
                    <a:pt x="11913" y="45358"/>
                  </a:lnTo>
                  <a:lnTo>
                    <a:pt x="4758" y="58904"/>
                  </a:lnTo>
                  <a:lnTo>
                    <a:pt x="0" y="85225"/>
                  </a:lnTo>
                  <a:lnTo>
                    <a:pt x="6844" y="114905"/>
                  </a:lnTo>
                  <a:lnTo>
                    <a:pt x="13396" y="122480"/>
                  </a:lnTo>
                  <a:lnTo>
                    <a:pt x="32192" y="133200"/>
                  </a:lnTo>
                  <a:lnTo>
                    <a:pt x="75732" y="14281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3C202B-AD88-40FC-8804-0BFF7A362196}"/>
                </a:ext>
              </a:extLst>
            </p:cNvPr>
            <p:cNvSpPr/>
            <p:nvPr/>
          </p:nvSpPr>
          <p:spPr>
            <a:xfrm>
              <a:off x="3928947" y="222505"/>
              <a:ext cx="144383" cy="110285"/>
            </a:xfrm>
            <a:custGeom>
              <a:avLst/>
              <a:gdLst/>
              <a:ahLst/>
              <a:cxnLst/>
              <a:rect l="0" t="0" r="0" b="0"/>
              <a:pathLst>
                <a:path w="144383" h="110285">
                  <a:moveTo>
                    <a:pt x="89967" y="18474"/>
                  </a:moveTo>
                  <a:lnTo>
                    <a:pt x="77554" y="32614"/>
                  </a:lnTo>
                  <a:lnTo>
                    <a:pt x="53420" y="68406"/>
                  </a:lnTo>
                  <a:lnTo>
                    <a:pt x="52647" y="73356"/>
                  </a:lnTo>
                  <a:lnTo>
                    <a:pt x="54721" y="77519"/>
                  </a:lnTo>
                  <a:lnTo>
                    <a:pt x="58696" y="81158"/>
                  </a:lnTo>
                  <a:lnTo>
                    <a:pt x="64801" y="81856"/>
                  </a:lnTo>
                  <a:lnTo>
                    <a:pt x="80797" y="78026"/>
                  </a:lnTo>
                  <a:lnTo>
                    <a:pt x="94817" y="68262"/>
                  </a:lnTo>
                  <a:lnTo>
                    <a:pt x="100974" y="62031"/>
                  </a:lnTo>
                  <a:lnTo>
                    <a:pt x="107814" y="45894"/>
                  </a:lnTo>
                  <a:lnTo>
                    <a:pt x="109639" y="36754"/>
                  </a:lnTo>
                  <a:lnTo>
                    <a:pt x="108264" y="28070"/>
                  </a:lnTo>
                  <a:lnTo>
                    <a:pt x="99826" y="11511"/>
                  </a:lnTo>
                  <a:lnTo>
                    <a:pt x="93085" y="6058"/>
                  </a:lnTo>
                  <a:lnTo>
                    <a:pt x="76381" y="0"/>
                  </a:lnTo>
                  <a:lnTo>
                    <a:pt x="57441" y="1914"/>
                  </a:lnTo>
                  <a:lnTo>
                    <a:pt x="39235" y="8523"/>
                  </a:lnTo>
                  <a:lnTo>
                    <a:pt x="25385" y="17219"/>
                  </a:lnTo>
                  <a:lnTo>
                    <a:pt x="7875" y="40079"/>
                  </a:lnTo>
                  <a:lnTo>
                    <a:pt x="0" y="68734"/>
                  </a:lnTo>
                  <a:lnTo>
                    <a:pt x="2764" y="86589"/>
                  </a:lnTo>
                  <a:lnTo>
                    <a:pt x="5920" y="94978"/>
                  </a:lnTo>
                  <a:lnTo>
                    <a:pt x="11478" y="100571"/>
                  </a:lnTo>
                  <a:lnTo>
                    <a:pt x="26868" y="106785"/>
                  </a:lnTo>
                  <a:lnTo>
                    <a:pt x="54956" y="110284"/>
                  </a:lnTo>
                  <a:lnTo>
                    <a:pt x="85159" y="103067"/>
                  </a:lnTo>
                  <a:lnTo>
                    <a:pt x="101074" y="92347"/>
                  </a:lnTo>
                  <a:lnTo>
                    <a:pt x="113042" y="78082"/>
                  </a:lnTo>
                  <a:lnTo>
                    <a:pt x="121240" y="60226"/>
                  </a:lnTo>
                  <a:lnTo>
                    <a:pt x="125499" y="56673"/>
                  </a:lnTo>
                  <a:lnTo>
                    <a:pt x="130066" y="56896"/>
                  </a:lnTo>
                  <a:lnTo>
                    <a:pt x="144382" y="6511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22F3A53-A607-456C-83E6-C5E694971623}"/>
                </a:ext>
              </a:extLst>
            </p:cNvPr>
            <p:cNvSpPr/>
            <p:nvPr/>
          </p:nvSpPr>
          <p:spPr>
            <a:xfrm>
              <a:off x="4127264" y="232022"/>
              <a:ext cx="71039" cy="118356"/>
            </a:xfrm>
            <a:custGeom>
              <a:avLst/>
              <a:gdLst/>
              <a:ahLst/>
              <a:cxnLst/>
              <a:rect l="0" t="0" r="0" b="0"/>
              <a:pathLst>
                <a:path w="71039" h="118356">
                  <a:moveTo>
                    <a:pt x="8253" y="8957"/>
                  </a:moveTo>
                  <a:lnTo>
                    <a:pt x="0" y="704"/>
                  </a:lnTo>
                  <a:lnTo>
                    <a:pt x="159" y="0"/>
                  </a:lnTo>
                  <a:lnTo>
                    <a:pt x="29932" y="19817"/>
                  </a:lnTo>
                  <a:lnTo>
                    <a:pt x="67251" y="63643"/>
                  </a:lnTo>
                  <a:lnTo>
                    <a:pt x="71038" y="83646"/>
                  </a:lnTo>
                  <a:lnTo>
                    <a:pt x="70839" y="95026"/>
                  </a:lnTo>
                  <a:lnTo>
                    <a:pt x="68115" y="103477"/>
                  </a:lnTo>
                  <a:lnTo>
                    <a:pt x="58179" y="115170"/>
                  </a:lnTo>
                  <a:lnTo>
                    <a:pt x="51901" y="117769"/>
                  </a:lnTo>
                  <a:lnTo>
                    <a:pt x="38017" y="118355"/>
                  </a:lnTo>
                  <a:lnTo>
                    <a:pt x="33278" y="113847"/>
                  </a:lnTo>
                  <a:lnTo>
                    <a:pt x="28012" y="97322"/>
                  </a:lnTo>
                  <a:lnTo>
                    <a:pt x="27975" y="84795"/>
                  </a:lnTo>
                  <a:lnTo>
                    <a:pt x="31573" y="7114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96F4B70-B9CB-4890-9519-6164BBF30EE4}"/>
                </a:ext>
              </a:extLst>
            </p:cNvPr>
            <p:cNvSpPr/>
            <p:nvPr/>
          </p:nvSpPr>
          <p:spPr>
            <a:xfrm>
              <a:off x="4289661" y="110077"/>
              <a:ext cx="127963" cy="227459"/>
            </a:xfrm>
            <a:custGeom>
              <a:avLst/>
              <a:gdLst/>
              <a:ahLst/>
              <a:cxnLst/>
              <a:rect l="0" t="0" r="0" b="0"/>
              <a:pathLst>
                <a:path w="127963" h="227459">
                  <a:moveTo>
                    <a:pt x="16873" y="14299"/>
                  </a:moveTo>
                  <a:lnTo>
                    <a:pt x="12747" y="1919"/>
                  </a:lnTo>
                  <a:lnTo>
                    <a:pt x="9803" y="0"/>
                  </a:lnTo>
                  <a:lnTo>
                    <a:pt x="6114" y="448"/>
                  </a:lnTo>
                  <a:lnTo>
                    <a:pt x="1927" y="2474"/>
                  </a:lnTo>
                  <a:lnTo>
                    <a:pt x="0" y="9007"/>
                  </a:lnTo>
                  <a:lnTo>
                    <a:pt x="981" y="71088"/>
                  </a:lnTo>
                  <a:lnTo>
                    <a:pt x="9737" y="127547"/>
                  </a:lnTo>
                  <a:lnTo>
                    <a:pt x="31402" y="189247"/>
                  </a:lnTo>
                  <a:lnTo>
                    <a:pt x="45842" y="215272"/>
                  </a:lnTo>
                  <a:lnTo>
                    <a:pt x="52597" y="220834"/>
                  </a:lnTo>
                  <a:lnTo>
                    <a:pt x="69314" y="227014"/>
                  </a:lnTo>
                  <a:lnTo>
                    <a:pt x="85958" y="227458"/>
                  </a:lnTo>
                  <a:lnTo>
                    <a:pt x="94024" y="226367"/>
                  </a:lnTo>
                  <a:lnTo>
                    <a:pt x="107592" y="218245"/>
                  </a:lnTo>
                  <a:lnTo>
                    <a:pt x="118517" y="205998"/>
                  </a:lnTo>
                  <a:lnTo>
                    <a:pt x="126252" y="191917"/>
                  </a:lnTo>
                  <a:lnTo>
                    <a:pt x="127962" y="172415"/>
                  </a:lnTo>
                  <a:lnTo>
                    <a:pt x="127209" y="161169"/>
                  </a:lnTo>
                  <a:lnTo>
                    <a:pt x="124115" y="152808"/>
                  </a:lnTo>
                  <a:lnTo>
                    <a:pt x="113769" y="141214"/>
                  </a:lnTo>
                  <a:lnTo>
                    <a:pt x="71288" y="12312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77DF920-1672-402C-B54B-FC115041330A}"/>
                </a:ext>
              </a:extLst>
            </p:cNvPr>
            <p:cNvSpPr/>
            <p:nvPr/>
          </p:nvSpPr>
          <p:spPr>
            <a:xfrm>
              <a:off x="4487157" y="240979"/>
              <a:ext cx="67262" cy="139925"/>
            </a:xfrm>
            <a:custGeom>
              <a:avLst/>
              <a:gdLst/>
              <a:ahLst/>
              <a:cxnLst/>
              <a:rect l="0" t="0" r="0" b="0"/>
              <a:pathLst>
                <a:path w="67262" h="139925">
                  <a:moveTo>
                    <a:pt x="60357" y="0"/>
                  </a:moveTo>
                  <a:lnTo>
                    <a:pt x="28836" y="10760"/>
                  </a:lnTo>
                  <a:lnTo>
                    <a:pt x="2211" y="29093"/>
                  </a:lnTo>
                  <a:lnTo>
                    <a:pt x="0" y="34943"/>
                  </a:lnTo>
                  <a:lnTo>
                    <a:pt x="253" y="41433"/>
                  </a:lnTo>
                  <a:lnTo>
                    <a:pt x="2149" y="48352"/>
                  </a:lnTo>
                  <a:lnTo>
                    <a:pt x="6004" y="53828"/>
                  </a:lnTo>
                  <a:lnTo>
                    <a:pt x="17198" y="62215"/>
                  </a:lnTo>
                  <a:lnTo>
                    <a:pt x="60662" y="84228"/>
                  </a:lnTo>
                  <a:lnTo>
                    <a:pt x="64879" y="89838"/>
                  </a:lnTo>
                  <a:lnTo>
                    <a:pt x="66827" y="96168"/>
                  </a:lnTo>
                  <a:lnTo>
                    <a:pt x="67261" y="102980"/>
                  </a:lnTo>
                  <a:lnTo>
                    <a:pt x="64959" y="109249"/>
                  </a:lnTo>
                  <a:lnTo>
                    <a:pt x="55492" y="120820"/>
                  </a:lnTo>
                  <a:lnTo>
                    <a:pt x="35595" y="132920"/>
                  </a:lnTo>
                  <a:lnTo>
                    <a:pt x="13715" y="13992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44042B-7412-4D82-94B4-C7ABA02393DD}"/>
                </a:ext>
              </a:extLst>
            </p:cNvPr>
            <p:cNvSpPr/>
            <p:nvPr/>
          </p:nvSpPr>
          <p:spPr>
            <a:xfrm>
              <a:off x="4967620" y="114297"/>
              <a:ext cx="837782" cy="131162"/>
            </a:xfrm>
            <a:custGeom>
              <a:avLst/>
              <a:gdLst/>
              <a:ahLst/>
              <a:cxnLst/>
              <a:rect l="0" t="0" r="0" b="0"/>
              <a:pathLst>
                <a:path w="837782" h="131162">
                  <a:moveTo>
                    <a:pt x="77399" y="126682"/>
                  </a:moveTo>
                  <a:lnTo>
                    <a:pt x="52575" y="131161"/>
                  </a:lnTo>
                  <a:lnTo>
                    <a:pt x="4308" y="127443"/>
                  </a:lnTo>
                  <a:lnTo>
                    <a:pt x="168" y="125462"/>
                  </a:lnTo>
                  <a:lnTo>
                    <a:pt x="0" y="122414"/>
                  </a:lnTo>
                  <a:lnTo>
                    <a:pt x="2480" y="118654"/>
                  </a:lnTo>
                  <a:lnTo>
                    <a:pt x="16750" y="114477"/>
                  </a:lnTo>
                  <a:lnTo>
                    <a:pt x="65227" y="111795"/>
                  </a:lnTo>
                  <a:lnTo>
                    <a:pt x="113620" y="111331"/>
                  </a:lnTo>
                  <a:lnTo>
                    <a:pt x="155398" y="111222"/>
                  </a:lnTo>
                  <a:lnTo>
                    <a:pt x="202756" y="111174"/>
                  </a:lnTo>
                  <a:lnTo>
                    <a:pt x="252595" y="111152"/>
                  </a:lnTo>
                  <a:lnTo>
                    <a:pt x="305840" y="111143"/>
                  </a:lnTo>
                  <a:lnTo>
                    <a:pt x="361175" y="111139"/>
                  </a:lnTo>
                  <a:lnTo>
                    <a:pt x="417437" y="111137"/>
                  </a:lnTo>
                  <a:lnTo>
                    <a:pt x="474113" y="108833"/>
                  </a:lnTo>
                  <a:lnTo>
                    <a:pt x="530109" y="105793"/>
                  </a:lnTo>
                  <a:lnTo>
                    <a:pt x="583786" y="104442"/>
                  </a:lnTo>
                  <a:lnTo>
                    <a:pt x="631827" y="103842"/>
                  </a:lnTo>
                  <a:lnTo>
                    <a:pt x="675348" y="102712"/>
                  </a:lnTo>
                  <a:lnTo>
                    <a:pt x="732977" y="97219"/>
                  </a:lnTo>
                  <a:lnTo>
                    <a:pt x="792406" y="87625"/>
                  </a:lnTo>
                  <a:lnTo>
                    <a:pt x="821308" y="77682"/>
                  </a:lnTo>
                  <a:lnTo>
                    <a:pt x="829865" y="73286"/>
                  </a:lnTo>
                  <a:lnTo>
                    <a:pt x="834705" y="67764"/>
                  </a:lnTo>
                  <a:lnTo>
                    <a:pt x="837069" y="61492"/>
                  </a:lnTo>
                  <a:lnTo>
                    <a:pt x="837781" y="54719"/>
                  </a:lnTo>
                  <a:lnTo>
                    <a:pt x="831662" y="40284"/>
                  </a:lnTo>
                  <a:lnTo>
                    <a:pt x="819441" y="26095"/>
                  </a:lnTo>
                  <a:lnTo>
                    <a:pt x="785749" y="5214"/>
                  </a:lnTo>
                  <a:lnTo>
                    <a:pt x="774852" y="143"/>
                  </a:lnTo>
                  <a:lnTo>
                    <a:pt x="775574" y="0"/>
                  </a:lnTo>
                  <a:lnTo>
                    <a:pt x="778646" y="769"/>
                  </a:lnTo>
                  <a:lnTo>
                    <a:pt x="800893" y="19015"/>
                  </a:lnTo>
                  <a:lnTo>
                    <a:pt x="805890" y="23810"/>
                  </a:lnTo>
                  <a:lnTo>
                    <a:pt x="811443" y="40654"/>
                  </a:lnTo>
                  <a:lnTo>
                    <a:pt x="812923" y="51192"/>
                  </a:lnTo>
                  <a:lnTo>
                    <a:pt x="807658" y="69811"/>
                  </a:lnTo>
                  <a:lnTo>
                    <a:pt x="795818" y="85859"/>
                  </a:lnTo>
                  <a:lnTo>
                    <a:pt x="770591" y="103742"/>
                  </a:lnTo>
                  <a:lnTo>
                    <a:pt x="738149" y="11890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41211E-9BC0-409F-8A44-E5160BF9EDD4}"/>
                </a:ext>
              </a:extLst>
            </p:cNvPr>
            <p:cNvSpPr/>
            <p:nvPr/>
          </p:nvSpPr>
          <p:spPr>
            <a:xfrm>
              <a:off x="6033753" y="186565"/>
              <a:ext cx="153976" cy="169786"/>
            </a:xfrm>
            <a:custGeom>
              <a:avLst/>
              <a:gdLst/>
              <a:ahLst/>
              <a:cxnLst/>
              <a:rect l="0" t="0" r="0" b="0"/>
              <a:pathLst>
                <a:path w="153976" h="169786">
                  <a:moveTo>
                    <a:pt x="21825" y="0"/>
                  </a:moveTo>
                  <a:lnTo>
                    <a:pt x="17698" y="54098"/>
                  </a:lnTo>
                  <a:lnTo>
                    <a:pt x="6075" y="116902"/>
                  </a:lnTo>
                  <a:lnTo>
                    <a:pt x="0" y="164359"/>
                  </a:lnTo>
                  <a:lnTo>
                    <a:pt x="365" y="169169"/>
                  </a:lnTo>
                  <a:lnTo>
                    <a:pt x="1473" y="169785"/>
                  </a:lnTo>
                  <a:lnTo>
                    <a:pt x="3075" y="167605"/>
                  </a:lnTo>
                  <a:lnTo>
                    <a:pt x="14608" y="104266"/>
                  </a:lnTo>
                  <a:lnTo>
                    <a:pt x="28653" y="60231"/>
                  </a:lnTo>
                  <a:lnTo>
                    <a:pt x="43042" y="36944"/>
                  </a:lnTo>
                  <a:lnTo>
                    <a:pt x="49789" y="32403"/>
                  </a:lnTo>
                  <a:lnTo>
                    <a:pt x="66499" y="27357"/>
                  </a:lnTo>
                  <a:lnTo>
                    <a:pt x="74929" y="28602"/>
                  </a:lnTo>
                  <a:lnTo>
                    <a:pt x="114934" y="52007"/>
                  </a:lnTo>
                  <a:lnTo>
                    <a:pt x="153975" y="8550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361D9A0-07B1-424E-9267-2099BD01FD5F}"/>
                </a:ext>
              </a:extLst>
            </p:cNvPr>
            <p:cNvSpPr/>
            <p:nvPr/>
          </p:nvSpPr>
          <p:spPr>
            <a:xfrm>
              <a:off x="6206467" y="202112"/>
              <a:ext cx="107888" cy="120744"/>
            </a:xfrm>
            <a:custGeom>
              <a:avLst/>
              <a:gdLst/>
              <a:ahLst/>
              <a:cxnLst/>
              <a:rect l="0" t="0" r="0" b="0"/>
              <a:pathLst>
                <a:path w="107888" h="120744">
                  <a:moveTo>
                    <a:pt x="51222" y="54414"/>
                  </a:moveTo>
                  <a:lnTo>
                    <a:pt x="59476" y="42034"/>
                  </a:lnTo>
                  <a:lnTo>
                    <a:pt x="61225" y="29046"/>
                  </a:lnTo>
                  <a:lnTo>
                    <a:pt x="60482" y="21955"/>
                  </a:lnTo>
                  <a:lnTo>
                    <a:pt x="56532" y="16364"/>
                  </a:lnTo>
                  <a:lnTo>
                    <a:pt x="42929" y="7849"/>
                  </a:lnTo>
                  <a:lnTo>
                    <a:pt x="36193" y="7824"/>
                  </a:lnTo>
                  <a:lnTo>
                    <a:pt x="29974" y="10398"/>
                  </a:lnTo>
                  <a:lnTo>
                    <a:pt x="18458" y="21032"/>
                  </a:lnTo>
                  <a:lnTo>
                    <a:pt x="7582" y="37274"/>
                  </a:lnTo>
                  <a:lnTo>
                    <a:pt x="0" y="65843"/>
                  </a:lnTo>
                  <a:lnTo>
                    <a:pt x="2833" y="83678"/>
                  </a:lnTo>
                  <a:lnTo>
                    <a:pt x="10714" y="99378"/>
                  </a:lnTo>
                  <a:lnTo>
                    <a:pt x="22854" y="112114"/>
                  </a:lnTo>
                  <a:lnTo>
                    <a:pt x="39190" y="118926"/>
                  </a:lnTo>
                  <a:lnTo>
                    <a:pt x="48383" y="120743"/>
                  </a:lnTo>
                  <a:lnTo>
                    <a:pt x="65508" y="118155"/>
                  </a:lnTo>
                  <a:lnTo>
                    <a:pt x="80892" y="110383"/>
                  </a:lnTo>
                  <a:lnTo>
                    <a:pt x="93488" y="98291"/>
                  </a:lnTo>
                  <a:lnTo>
                    <a:pt x="106164" y="72789"/>
                  </a:lnTo>
                  <a:lnTo>
                    <a:pt x="107887" y="55671"/>
                  </a:lnTo>
                  <a:lnTo>
                    <a:pt x="97864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15D452F-6334-4CE8-B43F-6C7F708207E1}"/>
                </a:ext>
              </a:extLst>
            </p:cNvPr>
            <p:cNvSpPr/>
            <p:nvPr/>
          </p:nvSpPr>
          <p:spPr>
            <a:xfrm>
              <a:off x="6599725" y="209542"/>
              <a:ext cx="256527" cy="102463"/>
            </a:xfrm>
            <a:custGeom>
              <a:avLst/>
              <a:gdLst/>
              <a:ahLst/>
              <a:cxnLst/>
              <a:rect l="0" t="0" r="0" b="0"/>
              <a:pathLst>
                <a:path w="256527" h="102463">
                  <a:moveTo>
                    <a:pt x="0" y="31437"/>
                  </a:moveTo>
                  <a:lnTo>
                    <a:pt x="15749" y="92131"/>
                  </a:lnTo>
                  <a:lnTo>
                    <a:pt x="19091" y="102462"/>
                  </a:lnTo>
                  <a:lnTo>
                    <a:pt x="16835" y="62077"/>
                  </a:lnTo>
                  <a:lnTo>
                    <a:pt x="22743" y="29767"/>
                  </a:lnTo>
                  <a:lnTo>
                    <a:pt x="30549" y="14572"/>
                  </a:lnTo>
                  <a:lnTo>
                    <a:pt x="36776" y="10693"/>
                  </a:lnTo>
                  <a:lnTo>
                    <a:pt x="52910" y="8686"/>
                  </a:lnTo>
                  <a:lnTo>
                    <a:pt x="60320" y="11087"/>
                  </a:lnTo>
                  <a:lnTo>
                    <a:pt x="73163" y="20665"/>
                  </a:lnTo>
                  <a:lnTo>
                    <a:pt x="94618" y="47928"/>
                  </a:lnTo>
                  <a:lnTo>
                    <a:pt x="115041" y="81850"/>
                  </a:lnTo>
                  <a:lnTo>
                    <a:pt x="119017" y="83184"/>
                  </a:lnTo>
                  <a:lnTo>
                    <a:pt x="122530" y="81482"/>
                  </a:lnTo>
                  <a:lnTo>
                    <a:pt x="128738" y="72681"/>
                  </a:lnTo>
                  <a:lnTo>
                    <a:pt x="152104" y="26485"/>
                  </a:lnTo>
                  <a:lnTo>
                    <a:pt x="172323" y="7993"/>
                  </a:lnTo>
                  <a:lnTo>
                    <a:pt x="187144" y="0"/>
                  </a:lnTo>
                  <a:lnTo>
                    <a:pt x="193860" y="115"/>
                  </a:lnTo>
                  <a:lnTo>
                    <a:pt x="200066" y="2782"/>
                  </a:lnTo>
                  <a:lnTo>
                    <a:pt x="210703" y="12656"/>
                  </a:lnTo>
                  <a:lnTo>
                    <a:pt x="231575" y="43455"/>
                  </a:lnTo>
                  <a:lnTo>
                    <a:pt x="241406" y="49735"/>
                  </a:lnTo>
                  <a:lnTo>
                    <a:pt x="256526" y="5475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889BDC6-3BBC-4EF0-945D-555F45C7E8EE}"/>
                </a:ext>
              </a:extLst>
            </p:cNvPr>
            <p:cNvSpPr/>
            <p:nvPr/>
          </p:nvSpPr>
          <p:spPr>
            <a:xfrm>
              <a:off x="6879572" y="186175"/>
              <a:ext cx="98631" cy="88145"/>
            </a:xfrm>
            <a:custGeom>
              <a:avLst/>
              <a:gdLst/>
              <a:ahLst/>
              <a:cxnLst/>
              <a:rect l="0" t="0" r="0" b="0"/>
              <a:pathLst>
                <a:path w="98631" h="88145">
                  <a:moveTo>
                    <a:pt x="0" y="70351"/>
                  </a:moveTo>
                  <a:lnTo>
                    <a:pt x="11531" y="28703"/>
                  </a:lnTo>
                  <a:lnTo>
                    <a:pt x="10020" y="32839"/>
                  </a:lnTo>
                  <a:lnTo>
                    <a:pt x="8439" y="53862"/>
                  </a:lnTo>
                  <a:lnTo>
                    <a:pt x="12675" y="67629"/>
                  </a:lnTo>
                  <a:lnTo>
                    <a:pt x="16223" y="73719"/>
                  </a:lnTo>
                  <a:lnTo>
                    <a:pt x="27076" y="82789"/>
                  </a:lnTo>
                  <a:lnTo>
                    <a:pt x="33598" y="86416"/>
                  </a:lnTo>
                  <a:lnTo>
                    <a:pt x="47754" y="88144"/>
                  </a:lnTo>
                  <a:lnTo>
                    <a:pt x="77955" y="82215"/>
                  </a:lnTo>
                  <a:lnTo>
                    <a:pt x="83928" y="78261"/>
                  </a:lnTo>
                  <a:lnTo>
                    <a:pt x="92868" y="66957"/>
                  </a:lnTo>
                  <a:lnTo>
                    <a:pt x="98630" y="41898"/>
                  </a:lnTo>
                  <a:lnTo>
                    <a:pt x="93068" y="24884"/>
                  </a:lnTo>
                  <a:lnTo>
                    <a:pt x="81958" y="10412"/>
                  </a:lnTo>
                  <a:lnTo>
                    <a:pt x="68384" y="1101"/>
                  </a:lnTo>
                  <a:lnTo>
                    <a:pt x="61136" y="0"/>
                  </a:lnTo>
                  <a:lnTo>
                    <a:pt x="31094" y="816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1A175A-7D33-4ACE-A5FB-AE203A9CCB6B}"/>
                </a:ext>
              </a:extLst>
            </p:cNvPr>
            <p:cNvSpPr/>
            <p:nvPr/>
          </p:nvSpPr>
          <p:spPr>
            <a:xfrm>
              <a:off x="7034037" y="70801"/>
              <a:ext cx="133156" cy="247915"/>
            </a:xfrm>
            <a:custGeom>
              <a:avLst/>
              <a:gdLst/>
              <a:ahLst/>
              <a:cxnLst/>
              <a:rect l="0" t="0" r="0" b="0"/>
              <a:pathLst>
                <a:path w="133156" h="247915">
                  <a:moveTo>
                    <a:pt x="63193" y="170178"/>
                  </a:moveTo>
                  <a:lnTo>
                    <a:pt x="94714" y="159419"/>
                  </a:lnTo>
                  <a:lnTo>
                    <a:pt x="102345" y="155232"/>
                  </a:lnTo>
                  <a:lnTo>
                    <a:pt x="104841" y="149849"/>
                  </a:lnTo>
                  <a:lnTo>
                    <a:pt x="103915" y="143670"/>
                  </a:lnTo>
                  <a:lnTo>
                    <a:pt x="100706" y="136959"/>
                  </a:lnTo>
                  <a:lnTo>
                    <a:pt x="95111" y="133349"/>
                  </a:lnTo>
                  <a:lnTo>
                    <a:pt x="79681" y="131641"/>
                  </a:lnTo>
                  <a:lnTo>
                    <a:pt x="47445" y="135535"/>
                  </a:lnTo>
                  <a:lnTo>
                    <a:pt x="27692" y="144417"/>
                  </a:lnTo>
                  <a:lnTo>
                    <a:pt x="18796" y="150413"/>
                  </a:lnTo>
                  <a:lnTo>
                    <a:pt x="6609" y="166288"/>
                  </a:lnTo>
                  <a:lnTo>
                    <a:pt x="41" y="183996"/>
                  </a:lnTo>
                  <a:lnTo>
                    <a:pt x="0" y="200504"/>
                  </a:lnTo>
                  <a:lnTo>
                    <a:pt x="3790" y="207670"/>
                  </a:lnTo>
                  <a:lnTo>
                    <a:pt x="17214" y="220239"/>
                  </a:lnTo>
                  <a:lnTo>
                    <a:pt x="34697" y="226976"/>
                  </a:lnTo>
                  <a:lnTo>
                    <a:pt x="53120" y="229107"/>
                  </a:lnTo>
                  <a:lnTo>
                    <a:pt x="69945" y="227175"/>
                  </a:lnTo>
                  <a:lnTo>
                    <a:pt x="83756" y="221134"/>
                  </a:lnTo>
                  <a:lnTo>
                    <a:pt x="89858" y="217105"/>
                  </a:lnTo>
                  <a:lnTo>
                    <a:pt x="98940" y="205718"/>
                  </a:lnTo>
                  <a:lnTo>
                    <a:pt x="102572" y="199054"/>
                  </a:lnTo>
                  <a:lnTo>
                    <a:pt x="103556" y="164914"/>
                  </a:lnTo>
                  <a:lnTo>
                    <a:pt x="96150" y="108678"/>
                  </a:lnTo>
                  <a:lnTo>
                    <a:pt x="81267" y="47341"/>
                  </a:lnTo>
                  <a:lnTo>
                    <a:pt x="66642" y="0"/>
                  </a:lnTo>
                  <a:lnTo>
                    <a:pt x="65493" y="1447"/>
                  </a:lnTo>
                  <a:lnTo>
                    <a:pt x="64727" y="5868"/>
                  </a:lnTo>
                  <a:lnTo>
                    <a:pt x="71852" y="38912"/>
                  </a:lnTo>
                  <a:lnTo>
                    <a:pt x="76699" y="63914"/>
                  </a:lnTo>
                  <a:lnTo>
                    <a:pt x="87017" y="123762"/>
                  </a:lnTo>
                  <a:lnTo>
                    <a:pt x="104682" y="185284"/>
                  </a:lnTo>
                  <a:lnTo>
                    <a:pt x="133155" y="24791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2898384-18B4-4FFE-893E-5BE1AB575C26}"/>
                </a:ext>
              </a:extLst>
            </p:cNvPr>
            <p:cNvSpPr/>
            <p:nvPr/>
          </p:nvSpPr>
          <p:spPr>
            <a:xfrm>
              <a:off x="7314889" y="194338"/>
              <a:ext cx="9822" cy="77736"/>
            </a:xfrm>
            <a:custGeom>
              <a:avLst/>
              <a:gdLst/>
              <a:ahLst/>
              <a:cxnLst/>
              <a:rect l="0" t="0" r="0" b="0"/>
              <a:pathLst>
                <a:path w="9822" h="77736">
                  <a:moveTo>
                    <a:pt x="0" y="0"/>
                  </a:moveTo>
                  <a:lnTo>
                    <a:pt x="8253" y="8254"/>
                  </a:lnTo>
                  <a:lnTo>
                    <a:pt x="9821" y="13276"/>
                  </a:lnTo>
                  <a:lnTo>
                    <a:pt x="7901" y="32725"/>
                  </a:lnTo>
                  <a:lnTo>
                    <a:pt x="0" y="7773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1ECE170-86E8-44C6-BD79-E70FB624B9A0}"/>
                </a:ext>
              </a:extLst>
            </p:cNvPr>
            <p:cNvSpPr/>
            <p:nvPr/>
          </p:nvSpPr>
          <p:spPr>
            <a:xfrm>
              <a:off x="7265522" y="46641"/>
              <a:ext cx="18274" cy="85510"/>
            </a:xfrm>
            <a:custGeom>
              <a:avLst/>
              <a:gdLst/>
              <a:ahLst/>
              <a:cxnLst/>
              <a:rect l="0" t="0" r="0" b="0"/>
              <a:pathLst>
                <a:path w="18274" h="85510">
                  <a:moveTo>
                    <a:pt x="18273" y="85509"/>
                  </a:moveTo>
                  <a:lnTo>
                    <a:pt x="0" y="23236"/>
                  </a:lnTo>
                  <a:lnTo>
                    <a:pt x="45" y="17218"/>
                  </a:lnTo>
                  <a:lnTo>
                    <a:pt x="1802" y="12343"/>
                  </a:lnTo>
                  <a:lnTo>
                    <a:pt x="1050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79A9D9-C2D0-4FBB-BF49-82665983B4C6}"/>
                </a:ext>
              </a:extLst>
            </p:cNvPr>
            <p:cNvSpPr/>
            <p:nvPr/>
          </p:nvSpPr>
          <p:spPr>
            <a:xfrm>
              <a:off x="7447039" y="74689"/>
              <a:ext cx="42441" cy="267347"/>
            </a:xfrm>
            <a:custGeom>
              <a:avLst/>
              <a:gdLst/>
              <a:ahLst/>
              <a:cxnLst/>
              <a:rect l="0" t="0" r="0" b="0"/>
              <a:pathLst>
                <a:path w="42441" h="267347">
                  <a:moveTo>
                    <a:pt x="0" y="10820"/>
                  </a:moveTo>
                  <a:lnTo>
                    <a:pt x="32459" y="0"/>
                  </a:lnTo>
                  <a:lnTo>
                    <a:pt x="37187" y="1879"/>
                  </a:lnTo>
                  <a:lnTo>
                    <a:pt x="40338" y="6587"/>
                  </a:lnTo>
                  <a:lnTo>
                    <a:pt x="42440" y="13180"/>
                  </a:lnTo>
                  <a:lnTo>
                    <a:pt x="41270" y="38966"/>
                  </a:lnTo>
                  <a:lnTo>
                    <a:pt x="28259" y="100676"/>
                  </a:lnTo>
                  <a:lnTo>
                    <a:pt x="23971" y="162331"/>
                  </a:lnTo>
                  <a:lnTo>
                    <a:pt x="23448" y="217332"/>
                  </a:lnTo>
                  <a:lnTo>
                    <a:pt x="23321" y="26734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C03AD25-6EF4-476F-9421-670233271143}"/>
                </a:ext>
              </a:extLst>
            </p:cNvPr>
            <p:cNvSpPr/>
            <p:nvPr/>
          </p:nvSpPr>
          <p:spPr>
            <a:xfrm>
              <a:off x="7423719" y="168365"/>
              <a:ext cx="209886" cy="127030"/>
            </a:xfrm>
            <a:custGeom>
              <a:avLst/>
              <a:gdLst/>
              <a:ahLst/>
              <a:cxnLst/>
              <a:rect l="0" t="0" r="0" b="0"/>
              <a:pathLst>
                <a:path w="209886" h="127030">
                  <a:moveTo>
                    <a:pt x="0" y="127029"/>
                  </a:moveTo>
                  <a:lnTo>
                    <a:pt x="0" y="110522"/>
                  </a:lnTo>
                  <a:lnTo>
                    <a:pt x="4607" y="97812"/>
                  </a:lnTo>
                  <a:lnTo>
                    <a:pt x="14139" y="85541"/>
                  </a:lnTo>
                  <a:lnTo>
                    <a:pt x="67293" y="43018"/>
                  </a:lnTo>
                  <a:lnTo>
                    <a:pt x="126523" y="16287"/>
                  </a:lnTo>
                  <a:lnTo>
                    <a:pt x="162132" y="1219"/>
                  </a:lnTo>
                  <a:lnTo>
                    <a:pt x="180601" y="0"/>
                  </a:lnTo>
                  <a:lnTo>
                    <a:pt x="190362" y="884"/>
                  </a:lnTo>
                  <a:lnTo>
                    <a:pt x="196869" y="4929"/>
                  </a:lnTo>
                  <a:lnTo>
                    <a:pt x="201208" y="11080"/>
                  </a:lnTo>
                  <a:lnTo>
                    <a:pt x="204101" y="18635"/>
                  </a:lnTo>
                  <a:lnTo>
                    <a:pt x="205011" y="33940"/>
                  </a:lnTo>
                  <a:lnTo>
                    <a:pt x="204263" y="49380"/>
                  </a:lnTo>
                  <a:lnTo>
                    <a:pt x="209885" y="8816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A12922-453F-4896-B555-AF242988F5FD}"/>
                </a:ext>
              </a:extLst>
            </p:cNvPr>
            <p:cNvSpPr/>
            <p:nvPr/>
          </p:nvSpPr>
          <p:spPr>
            <a:xfrm>
              <a:off x="7602911" y="87207"/>
              <a:ext cx="15147" cy="37170"/>
            </a:xfrm>
            <a:custGeom>
              <a:avLst/>
              <a:gdLst/>
              <a:ahLst/>
              <a:cxnLst/>
              <a:rect l="0" t="0" r="0" b="0"/>
              <a:pathLst>
                <a:path w="15147" h="37170">
                  <a:moveTo>
                    <a:pt x="15146" y="37169"/>
                  </a:moveTo>
                  <a:lnTo>
                    <a:pt x="8076" y="14073"/>
                  </a:lnTo>
                  <a:lnTo>
                    <a:pt x="200" y="2144"/>
                  </a:lnTo>
                  <a:lnTo>
                    <a:pt x="0" y="0"/>
                  </a:lnTo>
                  <a:lnTo>
                    <a:pt x="2457" y="297"/>
                  </a:lnTo>
                  <a:lnTo>
                    <a:pt x="15146" y="607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BBB1478-D339-4151-BEB6-75C8E8398D19}"/>
                </a:ext>
              </a:extLst>
            </p:cNvPr>
            <p:cNvSpPr/>
            <p:nvPr/>
          </p:nvSpPr>
          <p:spPr>
            <a:xfrm>
              <a:off x="7685683" y="139923"/>
              <a:ext cx="64525" cy="124378"/>
            </a:xfrm>
            <a:custGeom>
              <a:avLst/>
              <a:gdLst/>
              <a:ahLst/>
              <a:cxnLst/>
              <a:rect l="0" t="0" r="0" b="0"/>
              <a:pathLst>
                <a:path w="64525" h="124378">
                  <a:moveTo>
                    <a:pt x="64524" y="0"/>
                  </a:moveTo>
                  <a:lnTo>
                    <a:pt x="25610" y="27383"/>
                  </a:lnTo>
                  <a:lnTo>
                    <a:pt x="9135" y="47845"/>
                  </a:lnTo>
                  <a:lnTo>
                    <a:pt x="1615" y="62724"/>
                  </a:lnTo>
                  <a:lnTo>
                    <a:pt x="0" y="77973"/>
                  </a:lnTo>
                  <a:lnTo>
                    <a:pt x="778" y="85668"/>
                  </a:lnTo>
                  <a:lnTo>
                    <a:pt x="8554" y="98824"/>
                  </a:lnTo>
                  <a:lnTo>
                    <a:pt x="41203" y="12437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2E722B-73BB-4A3D-AB0D-681A7535B54F}"/>
                </a:ext>
              </a:extLst>
            </p:cNvPr>
            <p:cNvSpPr/>
            <p:nvPr/>
          </p:nvSpPr>
          <p:spPr>
            <a:xfrm>
              <a:off x="7843434" y="197942"/>
              <a:ext cx="101112" cy="97453"/>
            </a:xfrm>
            <a:custGeom>
              <a:avLst/>
              <a:gdLst/>
              <a:ahLst/>
              <a:cxnLst/>
              <a:rect l="0" t="0" r="0" b="0"/>
              <a:pathLst>
                <a:path w="101112" h="97453">
                  <a:moveTo>
                    <a:pt x="101111" y="50811"/>
                  </a:moveTo>
                  <a:lnTo>
                    <a:pt x="88731" y="54938"/>
                  </a:lnTo>
                  <a:lnTo>
                    <a:pt x="86812" y="54426"/>
                  </a:lnTo>
                  <a:lnTo>
                    <a:pt x="87259" y="52357"/>
                  </a:lnTo>
                  <a:lnTo>
                    <a:pt x="89285" y="49250"/>
                  </a:lnTo>
                  <a:lnTo>
                    <a:pt x="89233" y="36586"/>
                  </a:lnTo>
                  <a:lnTo>
                    <a:pt x="88010" y="28372"/>
                  </a:lnTo>
                  <a:lnTo>
                    <a:pt x="79741" y="14638"/>
                  </a:lnTo>
                  <a:lnTo>
                    <a:pt x="73908" y="8558"/>
                  </a:lnTo>
                  <a:lnTo>
                    <a:pt x="58215" y="1801"/>
                  </a:lnTo>
                  <a:lnTo>
                    <a:pt x="49194" y="0"/>
                  </a:lnTo>
                  <a:lnTo>
                    <a:pt x="40587" y="1390"/>
                  </a:lnTo>
                  <a:lnTo>
                    <a:pt x="24115" y="9844"/>
                  </a:lnTo>
                  <a:lnTo>
                    <a:pt x="4401" y="29172"/>
                  </a:lnTo>
                  <a:lnTo>
                    <a:pt x="1225" y="37248"/>
                  </a:lnTo>
                  <a:lnTo>
                    <a:pt x="0" y="55436"/>
                  </a:lnTo>
                  <a:lnTo>
                    <a:pt x="4637" y="70429"/>
                  </a:lnTo>
                  <a:lnTo>
                    <a:pt x="8291" y="76845"/>
                  </a:lnTo>
                  <a:lnTo>
                    <a:pt x="19263" y="86278"/>
                  </a:lnTo>
                  <a:lnTo>
                    <a:pt x="33640" y="92486"/>
                  </a:lnTo>
                  <a:lnTo>
                    <a:pt x="70017" y="9745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F9087AD-C176-4BA1-BA2B-A902E7991CA0}"/>
                </a:ext>
              </a:extLst>
            </p:cNvPr>
            <p:cNvSpPr/>
            <p:nvPr/>
          </p:nvSpPr>
          <p:spPr>
            <a:xfrm>
              <a:off x="7983413" y="132214"/>
              <a:ext cx="147698" cy="155408"/>
            </a:xfrm>
            <a:custGeom>
              <a:avLst/>
              <a:gdLst/>
              <a:ahLst/>
              <a:cxnLst/>
              <a:rect l="0" t="0" r="0" b="0"/>
              <a:pathLst>
                <a:path w="147698" h="155408">
                  <a:moveTo>
                    <a:pt x="0" y="23257"/>
                  </a:moveTo>
                  <a:lnTo>
                    <a:pt x="0" y="2623"/>
                  </a:lnTo>
                  <a:lnTo>
                    <a:pt x="2591" y="0"/>
                  </a:lnTo>
                  <a:lnTo>
                    <a:pt x="6910" y="1706"/>
                  </a:lnTo>
                  <a:lnTo>
                    <a:pt x="12380" y="6298"/>
                  </a:lnTo>
                  <a:lnTo>
                    <a:pt x="49198" y="69693"/>
                  </a:lnTo>
                  <a:lnTo>
                    <a:pt x="73253" y="122794"/>
                  </a:lnTo>
                  <a:lnTo>
                    <a:pt x="74746" y="121573"/>
                  </a:lnTo>
                  <a:lnTo>
                    <a:pt x="78134" y="111866"/>
                  </a:lnTo>
                  <a:lnTo>
                    <a:pt x="85398" y="98915"/>
                  </a:lnTo>
                  <a:lnTo>
                    <a:pt x="90617" y="95289"/>
                  </a:lnTo>
                  <a:lnTo>
                    <a:pt x="96688" y="93735"/>
                  </a:lnTo>
                  <a:lnTo>
                    <a:pt x="103326" y="93563"/>
                  </a:lnTo>
                  <a:lnTo>
                    <a:pt x="109480" y="96039"/>
                  </a:lnTo>
                  <a:lnTo>
                    <a:pt x="120922" y="105700"/>
                  </a:lnTo>
                  <a:lnTo>
                    <a:pt x="147697" y="15540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C24A0D-7094-449F-B81D-B8A9D9AE5601}"/>
                </a:ext>
              </a:extLst>
            </p:cNvPr>
            <p:cNvSpPr/>
            <p:nvPr/>
          </p:nvSpPr>
          <p:spPr>
            <a:xfrm>
              <a:off x="8111084" y="104672"/>
              <a:ext cx="27800" cy="43026"/>
            </a:xfrm>
            <a:custGeom>
              <a:avLst/>
              <a:gdLst/>
              <a:ahLst/>
              <a:cxnLst/>
              <a:rect l="0" t="0" r="0" b="0"/>
              <a:pathLst>
                <a:path w="27800" h="43026">
                  <a:moveTo>
                    <a:pt x="4479" y="43025"/>
                  </a:moveTo>
                  <a:lnTo>
                    <a:pt x="0" y="19065"/>
                  </a:lnTo>
                  <a:lnTo>
                    <a:pt x="1913" y="3873"/>
                  </a:lnTo>
                  <a:lnTo>
                    <a:pt x="4495" y="513"/>
                  </a:lnTo>
                  <a:lnTo>
                    <a:pt x="7945" y="0"/>
                  </a:lnTo>
                  <a:lnTo>
                    <a:pt x="15520" y="3174"/>
                  </a:lnTo>
                  <a:lnTo>
                    <a:pt x="27799" y="1193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7ECFCE8-9BC9-4DBB-ABAB-384E0359E7D2}"/>
                </a:ext>
              </a:extLst>
            </p:cNvPr>
            <p:cNvSpPr/>
            <p:nvPr/>
          </p:nvSpPr>
          <p:spPr>
            <a:xfrm>
              <a:off x="8199233" y="209885"/>
              <a:ext cx="56254" cy="78386"/>
            </a:xfrm>
            <a:custGeom>
              <a:avLst/>
              <a:gdLst/>
              <a:ahLst/>
              <a:cxnLst/>
              <a:rect l="0" t="0" r="0" b="0"/>
              <a:pathLst>
                <a:path w="56254" h="78386">
                  <a:moveTo>
                    <a:pt x="56253" y="0"/>
                  </a:moveTo>
                  <a:lnTo>
                    <a:pt x="17101" y="21640"/>
                  </a:lnTo>
                  <a:lnTo>
                    <a:pt x="6320" y="33802"/>
                  </a:lnTo>
                  <a:lnTo>
                    <a:pt x="2235" y="40673"/>
                  </a:lnTo>
                  <a:lnTo>
                    <a:pt x="0" y="55217"/>
                  </a:lnTo>
                  <a:lnTo>
                    <a:pt x="612" y="62723"/>
                  </a:lnTo>
                  <a:lnTo>
                    <a:pt x="3613" y="68591"/>
                  </a:lnTo>
                  <a:lnTo>
                    <a:pt x="13856" y="77414"/>
                  </a:lnTo>
                  <a:lnTo>
                    <a:pt x="19351" y="78385"/>
                  </a:lnTo>
                  <a:lnTo>
                    <a:pt x="24742" y="77305"/>
                  </a:lnTo>
                  <a:lnTo>
                    <a:pt x="30063" y="74857"/>
                  </a:lnTo>
                  <a:lnTo>
                    <a:pt x="38279" y="65228"/>
                  </a:lnTo>
                  <a:lnTo>
                    <a:pt x="41679" y="59032"/>
                  </a:lnTo>
                  <a:lnTo>
                    <a:pt x="42219" y="52311"/>
                  </a:lnTo>
                  <a:lnTo>
                    <a:pt x="38211" y="37933"/>
                  </a:lnTo>
                  <a:lnTo>
                    <a:pt x="17386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9029F1E-3EAF-49E1-8322-717D26F1B09B}"/>
                </a:ext>
              </a:extLst>
            </p:cNvPr>
            <p:cNvSpPr/>
            <p:nvPr/>
          </p:nvSpPr>
          <p:spPr>
            <a:xfrm>
              <a:off x="8378455" y="186444"/>
              <a:ext cx="125785" cy="90379"/>
            </a:xfrm>
            <a:custGeom>
              <a:avLst/>
              <a:gdLst/>
              <a:ahLst/>
              <a:cxnLst/>
              <a:rect l="0" t="0" r="0" b="0"/>
              <a:pathLst>
                <a:path w="125785" h="90379">
                  <a:moveTo>
                    <a:pt x="55822" y="31215"/>
                  </a:moveTo>
                  <a:lnTo>
                    <a:pt x="7994" y="73717"/>
                  </a:lnTo>
                  <a:lnTo>
                    <a:pt x="592" y="87245"/>
                  </a:lnTo>
                  <a:lnTo>
                    <a:pt x="0" y="90161"/>
                  </a:lnTo>
                  <a:lnTo>
                    <a:pt x="1334" y="90378"/>
                  </a:lnTo>
                  <a:lnTo>
                    <a:pt x="3949" y="88795"/>
                  </a:lnTo>
                  <a:lnTo>
                    <a:pt x="24726" y="31212"/>
                  </a:lnTo>
                  <a:lnTo>
                    <a:pt x="27318" y="23439"/>
                  </a:lnTo>
                  <a:lnTo>
                    <a:pt x="37108" y="10197"/>
                  </a:lnTo>
                  <a:lnTo>
                    <a:pt x="43346" y="4247"/>
                  </a:lnTo>
                  <a:lnTo>
                    <a:pt x="50096" y="1144"/>
                  </a:lnTo>
                  <a:lnTo>
                    <a:pt x="64506" y="0"/>
                  </a:lnTo>
                  <a:lnTo>
                    <a:pt x="71111" y="2631"/>
                  </a:lnTo>
                  <a:lnTo>
                    <a:pt x="99497" y="28442"/>
                  </a:lnTo>
                  <a:lnTo>
                    <a:pt x="125784" y="6230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8F3B522-B28C-45CD-81F2-4D290321F824}"/>
                </a:ext>
              </a:extLst>
            </p:cNvPr>
            <p:cNvSpPr/>
            <p:nvPr/>
          </p:nvSpPr>
          <p:spPr>
            <a:xfrm>
              <a:off x="8776312" y="69962"/>
              <a:ext cx="262507" cy="327255"/>
            </a:xfrm>
            <a:custGeom>
              <a:avLst/>
              <a:gdLst/>
              <a:ahLst/>
              <a:cxnLst/>
              <a:rect l="0" t="0" r="0" b="0"/>
              <a:pathLst>
                <a:path w="262507" h="327255">
                  <a:moveTo>
                    <a:pt x="0" y="116603"/>
                  </a:moveTo>
                  <a:lnTo>
                    <a:pt x="48126" y="72603"/>
                  </a:lnTo>
                  <a:lnTo>
                    <a:pt x="70402" y="61147"/>
                  </a:lnTo>
                  <a:lnTo>
                    <a:pt x="112737" y="50695"/>
                  </a:lnTo>
                  <a:lnTo>
                    <a:pt x="119209" y="46752"/>
                  </a:lnTo>
                  <a:lnTo>
                    <a:pt x="122659" y="40669"/>
                  </a:lnTo>
                  <a:lnTo>
                    <a:pt x="124189" y="24697"/>
                  </a:lnTo>
                  <a:lnTo>
                    <a:pt x="119687" y="10688"/>
                  </a:lnTo>
                  <a:lnTo>
                    <a:pt x="116068" y="4534"/>
                  </a:lnTo>
                  <a:lnTo>
                    <a:pt x="111063" y="1295"/>
                  </a:lnTo>
                  <a:lnTo>
                    <a:pt x="98594" y="0"/>
                  </a:lnTo>
                  <a:lnTo>
                    <a:pt x="84415" y="6910"/>
                  </a:lnTo>
                  <a:lnTo>
                    <a:pt x="71204" y="18618"/>
                  </a:lnTo>
                  <a:lnTo>
                    <a:pt x="58910" y="40641"/>
                  </a:lnTo>
                  <a:lnTo>
                    <a:pt x="41626" y="94369"/>
                  </a:lnTo>
                  <a:lnTo>
                    <a:pt x="32652" y="149578"/>
                  </a:lnTo>
                  <a:lnTo>
                    <a:pt x="31232" y="212414"/>
                  </a:lnTo>
                  <a:lnTo>
                    <a:pt x="31113" y="268898"/>
                  </a:lnTo>
                  <a:lnTo>
                    <a:pt x="31098" y="319143"/>
                  </a:lnTo>
                  <a:lnTo>
                    <a:pt x="29370" y="325046"/>
                  </a:lnTo>
                  <a:lnTo>
                    <a:pt x="26490" y="327254"/>
                  </a:lnTo>
                  <a:lnTo>
                    <a:pt x="22842" y="326999"/>
                  </a:lnTo>
                  <a:lnTo>
                    <a:pt x="22139" y="323374"/>
                  </a:lnTo>
                  <a:lnTo>
                    <a:pt x="25962" y="310132"/>
                  </a:lnTo>
                  <a:lnTo>
                    <a:pt x="42492" y="285893"/>
                  </a:lnTo>
                  <a:lnTo>
                    <a:pt x="102604" y="228033"/>
                  </a:lnTo>
                  <a:lnTo>
                    <a:pt x="163306" y="188868"/>
                  </a:lnTo>
                  <a:lnTo>
                    <a:pt x="207588" y="168916"/>
                  </a:lnTo>
                  <a:lnTo>
                    <a:pt x="234288" y="149873"/>
                  </a:lnTo>
                  <a:lnTo>
                    <a:pt x="236518" y="145693"/>
                  </a:lnTo>
                  <a:lnTo>
                    <a:pt x="235414" y="142042"/>
                  </a:lnTo>
                  <a:lnTo>
                    <a:pt x="232087" y="138745"/>
                  </a:lnTo>
                  <a:lnTo>
                    <a:pt x="227277" y="138274"/>
                  </a:lnTo>
                  <a:lnTo>
                    <a:pt x="215024" y="142357"/>
                  </a:lnTo>
                  <a:lnTo>
                    <a:pt x="197685" y="154368"/>
                  </a:lnTo>
                  <a:lnTo>
                    <a:pt x="194842" y="161645"/>
                  </a:lnTo>
                  <a:lnTo>
                    <a:pt x="193986" y="181247"/>
                  </a:lnTo>
                  <a:lnTo>
                    <a:pt x="198790" y="197445"/>
                  </a:lnTo>
                  <a:lnTo>
                    <a:pt x="202488" y="204183"/>
                  </a:lnTo>
                  <a:lnTo>
                    <a:pt x="215811" y="213973"/>
                  </a:lnTo>
                  <a:lnTo>
                    <a:pt x="224200" y="217792"/>
                  </a:lnTo>
                  <a:lnTo>
                    <a:pt x="232385" y="218611"/>
                  </a:lnTo>
                  <a:lnTo>
                    <a:pt x="248388" y="214915"/>
                  </a:lnTo>
                  <a:lnTo>
                    <a:pt x="253693" y="209783"/>
                  </a:lnTo>
                  <a:lnTo>
                    <a:pt x="259585" y="194869"/>
                  </a:lnTo>
                  <a:lnTo>
                    <a:pt x="262506" y="151800"/>
                  </a:lnTo>
                  <a:lnTo>
                    <a:pt x="256954" y="119642"/>
                  </a:lnTo>
                  <a:lnTo>
                    <a:pt x="240979" y="6996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786F44-DDC9-4805-BA8E-07FC67532EFC}"/>
                </a:ext>
              </a:extLst>
            </p:cNvPr>
            <p:cNvSpPr/>
            <p:nvPr/>
          </p:nvSpPr>
          <p:spPr>
            <a:xfrm>
              <a:off x="9126121" y="209885"/>
              <a:ext cx="124377" cy="135672"/>
            </a:xfrm>
            <a:custGeom>
              <a:avLst/>
              <a:gdLst/>
              <a:ahLst/>
              <a:cxnLst/>
              <a:rect l="0" t="0" r="0" b="0"/>
              <a:pathLst>
                <a:path w="124377" h="135672">
                  <a:moveTo>
                    <a:pt x="0" y="0"/>
                  </a:moveTo>
                  <a:lnTo>
                    <a:pt x="31521" y="2304"/>
                  </a:lnTo>
                  <a:lnTo>
                    <a:pt x="39152" y="4127"/>
                  </a:lnTo>
                  <a:lnTo>
                    <a:pt x="62272" y="19073"/>
                  </a:lnTo>
                  <a:lnTo>
                    <a:pt x="81407" y="39913"/>
                  </a:lnTo>
                  <a:lnTo>
                    <a:pt x="93891" y="66625"/>
                  </a:lnTo>
                  <a:lnTo>
                    <a:pt x="94807" y="100547"/>
                  </a:lnTo>
                  <a:lnTo>
                    <a:pt x="89352" y="118392"/>
                  </a:lnTo>
                  <a:lnTo>
                    <a:pt x="85480" y="125569"/>
                  </a:lnTo>
                  <a:lnTo>
                    <a:pt x="79443" y="130354"/>
                  </a:lnTo>
                  <a:lnTo>
                    <a:pt x="63524" y="135671"/>
                  </a:lnTo>
                  <a:lnTo>
                    <a:pt x="57032" y="134497"/>
                  </a:lnTo>
                  <a:lnTo>
                    <a:pt x="51841" y="131124"/>
                  </a:lnTo>
                  <a:lnTo>
                    <a:pt x="47517" y="126283"/>
                  </a:lnTo>
                  <a:lnTo>
                    <a:pt x="47224" y="119602"/>
                  </a:lnTo>
                  <a:lnTo>
                    <a:pt x="53811" y="102965"/>
                  </a:lnTo>
                  <a:lnTo>
                    <a:pt x="107947" y="40105"/>
                  </a:lnTo>
                  <a:lnTo>
                    <a:pt x="124376" y="2332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7771B3F-5E03-4C26-ABFE-445959CCEE5A}"/>
                </a:ext>
              </a:extLst>
            </p:cNvPr>
            <p:cNvSpPr/>
            <p:nvPr/>
          </p:nvSpPr>
          <p:spPr>
            <a:xfrm>
              <a:off x="6776969" y="556336"/>
              <a:ext cx="299833" cy="221033"/>
            </a:xfrm>
            <a:custGeom>
              <a:avLst/>
              <a:gdLst/>
              <a:ahLst/>
              <a:cxnLst/>
              <a:rect l="0" t="0" r="0" b="0"/>
              <a:pathLst>
                <a:path w="299833" h="221033">
                  <a:moveTo>
                    <a:pt x="102603" y="127734"/>
                  </a:moveTo>
                  <a:lnTo>
                    <a:pt x="106729" y="115354"/>
                  </a:lnTo>
                  <a:lnTo>
                    <a:pt x="105169" y="91149"/>
                  </a:lnTo>
                  <a:lnTo>
                    <a:pt x="95110" y="66222"/>
                  </a:lnTo>
                  <a:lnTo>
                    <a:pt x="88970" y="61678"/>
                  </a:lnTo>
                  <a:lnTo>
                    <a:pt x="72935" y="58933"/>
                  </a:lnTo>
                  <a:lnTo>
                    <a:pt x="58899" y="62895"/>
                  </a:lnTo>
                  <a:lnTo>
                    <a:pt x="46039" y="72141"/>
                  </a:lnTo>
                  <a:lnTo>
                    <a:pt x="13164" y="107735"/>
                  </a:lnTo>
                  <a:lnTo>
                    <a:pt x="862" y="136972"/>
                  </a:lnTo>
                  <a:lnTo>
                    <a:pt x="0" y="172986"/>
                  </a:lnTo>
                  <a:lnTo>
                    <a:pt x="7769" y="191320"/>
                  </a:lnTo>
                  <a:lnTo>
                    <a:pt x="19860" y="204363"/>
                  </a:lnTo>
                  <a:lnTo>
                    <a:pt x="33870" y="213039"/>
                  </a:lnTo>
                  <a:lnTo>
                    <a:pt x="42098" y="213971"/>
                  </a:lnTo>
                  <a:lnTo>
                    <a:pt x="60452" y="210400"/>
                  </a:lnTo>
                  <a:lnTo>
                    <a:pt x="86083" y="194550"/>
                  </a:lnTo>
                  <a:lnTo>
                    <a:pt x="97564" y="178448"/>
                  </a:lnTo>
                  <a:lnTo>
                    <a:pt x="104681" y="159775"/>
                  </a:lnTo>
                  <a:lnTo>
                    <a:pt x="107825" y="130702"/>
                  </a:lnTo>
                  <a:lnTo>
                    <a:pt x="105398" y="110475"/>
                  </a:lnTo>
                  <a:lnTo>
                    <a:pt x="106193" y="111046"/>
                  </a:lnTo>
                  <a:lnTo>
                    <a:pt x="123101" y="137405"/>
                  </a:lnTo>
                  <a:lnTo>
                    <a:pt x="142937" y="157663"/>
                  </a:lnTo>
                  <a:lnTo>
                    <a:pt x="157670" y="166372"/>
                  </a:lnTo>
                  <a:lnTo>
                    <a:pt x="165226" y="167312"/>
                  </a:lnTo>
                  <a:lnTo>
                    <a:pt x="180531" y="163751"/>
                  </a:lnTo>
                  <a:lnTo>
                    <a:pt x="186514" y="159519"/>
                  </a:lnTo>
                  <a:lnTo>
                    <a:pt x="195462" y="147907"/>
                  </a:lnTo>
                  <a:lnTo>
                    <a:pt x="201229" y="122675"/>
                  </a:lnTo>
                  <a:lnTo>
                    <a:pt x="196973" y="70785"/>
                  </a:lnTo>
                  <a:lnTo>
                    <a:pt x="187814" y="15237"/>
                  </a:lnTo>
                  <a:lnTo>
                    <a:pt x="185322" y="3504"/>
                  </a:lnTo>
                  <a:lnTo>
                    <a:pt x="182797" y="0"/>
                  </a:lnTo>
                  <a:lnTo>
                    <a:pt x="180250" y="1983"/>
                  </a:lnTo>
                  <a:lnTo>
                    <a:pt x="177688" y="7624"/>
                  </a:lnTo>
                  <a:lnTo>
                    <a:pt x="179392" y="63549"/>
                  </a:lnTo>
                  <a:lnTo>
                    <a:pt x="188711" y="121406"/>
                  </a:lnTo>
                  <a:lnTo>
                    <a:pt x="198366" y="149180"/>
                  </a:lnTo>
                  <a:lnTo>
                    <a:pt x="236433" y="202794"/>
                  </a:lnTo>
                  <a:lnTo>
                    <a:pt x="253350" y="215221"/>
                  </a:lnTo>
                  <a:lnTo>
                    <a:pt x="262697" y="219744"/>
                  </a:lnTo>
                  <a:lnTo>
                    <a:pt x="271521" y="221032"/>
                  </a:lnTo>
                  <a:lnTo>
                    <a:pt x="288234" y="217856"/>
                  </a:lnTo>
                  <a:lnTo>
                    <a:pt x="293728" y="212000"/>
                  </a:lnTo>
                  <a:lnTo>
                    <a:pt x="299832" y="193977"/>
                  </a:lnTo>
                  <a:lnTo>
                    <a:pt x="297937" y="173874"/>
                  </a:lnTo>
                  <a:lnTo>
                    <a:pt x="281481" y="125206"/>
                  </a:lnTo>
                  <a:lnTo>
                    <a:pt x="273620" y="11218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9962D82-014F-43A6-8496-3F6D2E256B96}"/>
                </a:ext>
              </a:extLst>
            </p:cNvPr>
            <p:cNvSpPr/>
            <p:nvPr/>
          </p:nvSpPr>
          <p:spPr>
            <a:xfrm>
              <a:off x="7144842" y="629250"/>
              <a:ext cx="53693" cy="132557"/>
            </a:xfrm>
            <a:custGeom>
              <a:avLst/>
              <a:gdLst/>
              <a:ahLst/>
              <a:cxnLst/>
              <a:rect l="0" t="0" r="0" b="0"/>
              <a:pathLst>
                <a:path w="53693" h="132557">
                  <a:moveTo>
                    <a:pt x="53444" y="15953"/>
                  </a:moveTo>
                  <a:lnTo>
                    <a:pt x="49317" y="3573"/>
                  </a:lnTo>
                  <a:lnTo>
                    <a:pt x="44647" y="790"/>
                  </a:lnTo>
                  <a:lnTo>
                    <a:pt x="30245" y="0"/>
                  </a:lnTo>
                  <a:lnTo>
                    <a:pt x="14630" y="7135"/>
                  </a:lnTo>
                  <a:lnTo>
                    <a:pt x="6839" y="12666"/>
                  </a:lnTo>
                  <a:lnTo>
                    <a:pt x="2508" y="20671"/>
                  </a:lnTo>
                  <a:lnTo>
                    <a:pt x="0" y="41083"/>
                  </a:lnTo>
                  <a:lnTo>
                    <a:pt x="2268" y="49980"/>
                  </a:lnTo>
                  <a:lnTo>
                    <a:pt x="11697" y="64474"/>
                  </a:lnTo>
                  <a:lnTo>
                    <a:pt x="49748" y="91887"/>
                  </a:lnTo>
                  <a:lnTo>
                    <a:pt x="52707" y="97670"/>
                  </a:lnTo>
                  <a:lnTo>
                    <a:pt x="53692" y="111005"/>
                  </a:lnTo>
                  <a:lnTo>
                    <a:pt x="51018" y="116461"/>
                  </a:lnTo>
                  <a:lnTo>
                    <a:pt x="30124" y="13255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C1A050B-FEBC-43F4-9A2F-DA855302B4C5}"/>
                </a:ext>
              </a:extLst>
            </p:cNvPr>
            <p:cNvSpPr/>
            <p:nvPr/>
          </p:nvSpPr>
          <p:spPr>
            <a:xfrm>
              <a:off x="7260475" y="629176"/>
              <a:ext cx="94393" cy="97394"/>
            </a:xfrm>
            <a:custGeom>
              <a:avLst/>
              <a:gdLst/>
              <a:ahLst/>
              <a:cxnLst/>
              <a:rect l="0" t="0" r="0" b="0"/>
              <a:pathLst>
                <a:path w="94393" h="97394">
                  <a:moveTo>
                    <a:pt x="0" y="8253"/>
                  </a:moveTo>
                  <a:lnTo>
                    <a:pt x="8253" y="0"/>
                  </a:lnTo>
                  <a:lnTo>
                    <a:pt x="10684" y="1024"/>
                  </a:lnTo>
                  <a:lnTo>
                    <a:pt x="13386" y="11374"/>
                  </a:lnTo>
                  <a:lnTo>
                    <a:pt x="12790" y="63422"/>
                  </a:lnTo>
                  <a:lnTo>
                    <a:pt x="18928" y="80565"/>
                  </a:lnTo>
                  <a:lnTo>
                    <a:pt x="22984" y="87555"/>
                  </a:lnTo>
                  <a:lnTo>
                    <a:pt x="30005" y="92216"/>
                  </a:lnTo>
                  <a:lnTo>
                    <a:pt x="49324" y="97393"/>
                  </a:lnTo>
                  <a:lnTo>
                    <a:pt x="76226" y="96182"/>
                  </a:lnTo>
                  <a:lnTo>
                    <a:pt x="82775" y="92784"/>
                  </a:lnTo>
                  <a:lnTo>
                    <a:pt x="92355" y="82099"/>
                  </a:lnTo>
                  <a:lnTo>
                    <a:pt x="94392" y="75622"/>
                  </a:lnTo>
                  <a:lnTo>
                    <a:pt x="94351" y="61515"/>
                  </a:lnTo>
                  <a:lnTo>
                    <a:pt x="86847" y="46609"/>
                  </a:lnTo>
                  <a:lnTo>
                    <a:pt x="74011" y="32210"/>
                  </a:lnTo>
                  <a:lnTo>
                    <a:pt x="31094" y="48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6F4552-70DA-42E7-B4C4-6046785551A2}"/>
                </a:ext>
              </a:extLst>
            </p:cNvPr>
            <p:cNvSpPr/>
            <p:nvPr/>
          </p:nvSpPr>
          <p:spPr>
            <a:xfrm>
              <a:off x="7415945" y="617756"/>
              <a:ext cx="155471" cy="106967"/>
            </a:xfrm>
            <a:custGeom>
              <a:avLst/>
              <a:gdLst/>
              <a:ahLst/>
              <a:cxnLst/>
              <a:rect l="0" t="0" r="0" b="0"/>
              <a:pathLst>
                <a:path w="155471" h="106967">
                  <a:moveTo>
                    <a:pt x="0" y="4126"/>
                  </a:moveTo>
                  <a:lnTo>
                    <a:pt x="12380" y="0"/>
                  </a:lnTo>
                  <a:lnTo>
                    <a:pt x="36585" y="1560"/>
                  </a:lnTo>
                  <a:lnTo>
                    <a:pt x="69511" y="10689"/>
                  </a:lnTo>
                  <a:lnTo>
                    <a:pt x="85309" y="18847"/>
                  </a:lnTo>
                  <a:lnTo>
                    <a:pt x="96361" y="32838"/>
                  </a:lnTo>
                  <a:lnTo>
                    <a:pt x="100517" y="41406"/>
                  </a:lnTo>
                  <a:lnTo>
                    <a:pt x="102832" y="57835"/>
                  </a:lnTo>
                  <a:lnTo>
                    <a:pt x="102240" y="65844"/>
                  </a:lnTo>
                  <a:lnTo>
                    <a:pt x="94673" y="81652"/>
                  </a:lnTo>
                  <a:lnTo>
                    <a:pt x="82672" y="95588"/>
                  </a:lnTo>
                  <a:lnTo>
                    <a:pt x="68700" y="104661"/>
                  </a:lnTo>
                  <a:lnTo>
                    <a:pt x="53854" y="106966"/>
                  </a:lnTo>
                  <a:lnTo>
                    <a:pt x="46268" y="106371"/>
                  </a:lnTo>
                  <a:lnTo>
                    <a:pt x="42073" y="102520"/>
                  </a:lnTo>
                  <a:lnTo>
                    <a:pt x="40141" y="96497"/>
                  </a:lnTo>
                  <a:lnTo>
                    <a:pt x="39717" y="89028"/>
                  </a:lnTo>
                  <a:lnTo>
                    <a:pt x="42888" y="81457"/>
                  </a:lnTo>
                  <a:lnTo>
                    <a:pt x="55625" y="66134"/>
                  </a:lnTo>
                  <a:lnTo>
                    <a:pt x="118674" y="30477"/>
                  </a:lnTo>
                  <a:lnTo>
                    <a:pt x="155470" y="1967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5B26217-BD60-4605-B509-0507104D4117}"/>
                </a:ext>
              </a:extLst>
            </p:cNvPr>
            <p:cNvSpPr/>
            <p:nvPr/>
          </p:nvSpPr>
          <p:spPr>
            <a:xfrm>
              <a:off x="7589675" y="598867"/>
              <a:ext cx="110917" cy="255280"/>
            </a:xfrm>
            <a:custGeom>
              <a:avLst/>
              <a:gdLst/>
              <a:ahLst/>
              <a:cxnLst/>
              <a:rect l="0" t="0" r="0" b="0"/>
              <a:pathLst>
                <a:path w="110917" h="255280">
                  <a:moveTo>
                    <a:pt x="28382" y="23015"/>
                  </a:moveTo>
                  <a:lnTo>
                    <a:pt x="28382" y="77113"/>
                  </a:lnTo>
                  <a:lnTo>
                    <a:pt x="28382" y="131590"/>
                  </a:lnTo>
                  <a:lnTo>
                    <a:pt x="23039" y="194259"/>
                  </a:lnTo>
                  <a:lnTo>
                    <a:pt x="16802" y="250215"/>
                  </a:lnTo>
                  <a:lnTo>
                    <a:pt x="14616" y="254808"/>
                  </a:lnTo>
                  <a:lnTo>
                    <a:pt x="12295" y="255279"/>
                  </a:lnTo>
                  <a:lnTo>
                    <a:pt x="9884" y="253002"/>
                  </a:lnTo>
                  <a:lnTo>
                    <a:pt x="0" y="193966"/>
                  </a:lnTo>
                  <a:lnTo>
                    <a:pt x="127" y="154640"/>
                  </a:lnTo>
                  <a:lnTo>
                    <a:pt x="6931" y="95234"/>
                  </a:lnTo>
                  <a:lnTo>
                    <a:pt x="19923" y="58202"/>
                  </a:lnTo>
                  <a:lnTo>
                    <a:pt x="55971" y="5261"/>
                  </a:lnTo>
                  <a:lnTo>
                    <a:pt x="64049" y="1678"/>
                  </a:lnTo>
                  <a:lnTo>
                    <a:pt x="84541" y="0"/>
                  </a:lnTo>
                  <a:lnTo>
                    <a:pt x="92596" y="3353"/>
                  </a:lnTo>
                  <a:lnTo>
                    <a:pt x="98831" y="9044"/>
                  </a:lnTo>
                  <a:lnTo>
                    <a:pt x="107198" y="24579"/>
                  </a:lnTo>
                  <a:lnTo>
                    <a:pt x="110916" y="43000"/>
                  </a:lnTo>
                  <a:lnTo>
                    <a:pt x="106117" y="9297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9AF41F9-78D9-414B-8649-ABED453219C6}"/>
                </a:ext>
              </a:extLst>
            </p:cNvPr>
            <p:cNvSpPr/>
            <p:nvPr/>
          </p:nvSpPr>
          <p:spPr>
            <a:xfrm>
              <a:off x="7796848" y="508926"/>
              <a:ext cx="147698" cy="214327"/>
            </a:xfrm>
            <a:custGeom>
              <a:avLst/>
              <a:gdLst/>
              <a:ahLst/>
              <a:cxnLst/>
              <a:rect l="0" t="0" r="0" b="0"/>
              <a:pathLst>
                <a:path w="147698" h="214327">
                  <a:moveTo>
                    <a:pt x="0" y="4127"/>
                  </a:moveTo>
                  <a:lnTo>
                    <a:pt x="12381" y="0"/>
                  </a:lnTo>
                  <a:lnTo>
                    <a:pt x="17754" y="512"/>
                  </a:lnTo>
                  <a:lnTo>
                    <a:pt x="28332" y="5687"/>
                  </a:lnTo>
                  <a:lnTo>
                    <a:pt x="36489" y="20655"/>
                  </a:lnTo>
                  <a:lnTo>
                    <a:pt x="41266" y="39976"/>
                  </a:lnTo>
                  <a:lnTo>
                    <a:pt x="39354" y="93845"/>
                  </a:lnTo>
                  <a:lnTo>
                    <a:pt x="33622" y="151791"/>
                  </a:lnTo>
                  <a:lnTo>
                    <a:pt x="33897" y="201114"/>
                  </a:lnTo>
                  <a:lnTo>
                    <a:pt x="35554" y="210596"/>
                  </a:lnTo>
                  <a:lnTo>
                    <a:pt x="38385" y="214326"/>
                  </a:lnTo>
                  <a:lnTo>
                    <a:pt x="42001" y="214221"/>
                  </a:lnTo>
                  <a:lnTo>
                    <a:pt x="46139" y="211560"/>
                  </a:lnTo>
                  <a:lnTo>
                    <a:pt x="90746" y="150797"/>
                  </a:lnTo>
                  <a:lnTo>
                    <a:pt x="103384" y="140427"/>
                  </a:lnTo>
                  <a:lnTo>
                    <a:pt x="110381" y="136453"/>
                  </a:lnTo>
                  <a:lnTo>
                    <a:pt x="116774" y="136394"/>
                  </a:lnTo>
                  <a:lnTo>
                    <a:pt x="122762" y="138946"/>
                  </a:lnTo>
                  <a:lnTo>
                    <a:pt x="133159" y="148692"/>
                  </a:lnTo>
                  <a:lnTo>
                    <a:pt x="147697" y="1751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D1F67BC-1739-42E4-888B-0BCEAD846E9C}"/>
                </a:ext>
              </a:extLst>
            </p:cNvPr>
            <p:cNvSpPr/>
            <p:nvPr/>
          </p:nvSpPr>
          <p:spPr>
            <a:xfrm>
              <a:off x="7960092" y="519630"/>
              <a:ext cx="7775" cy="47838"/>
            </a:xfrm>
            <a:custGeom>
              <a:avLst/>
              <a:gdLst/>
              <a:ahLst/>
              <a:cxnLst/>
              <a:rect l="0" t="0" r="0" b="0"/>
              <a:pathLst>
                <a:path w="7775" h="47838">
                  <a:moveTo>
                    <a:pt x="7774" y="47837"/>
                  </a:moveTo>
                  <a:lnTo>
                    <a:pt x="3647" y="1993"/>
                  </a:lnTo>
                  <a:lnTo>
                    <a:pt x="2431" y="0"/>
                  </a:lnTo>
                  <a:lnTo>
                    <a:pt x="1620" y="2126"/>
                  </a:lnTo>
                  <a:lnTo>
                    <a:pt x="0" y="1674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265368A-DB7D-497F-8CE4-7A02EAE7ED1B}"/>
                </a:ext>
              </a:extLst>
            </p:cNvPr>
            <p:cNvSpPr/>
            <p:nvPr/>
          </p:nvSpPr>
          <p:spPr>
            <a:xfrm>
              <a:off x="8035450" y="590788"/>
              <a:ext cx="56793" cy="117110"/>
            </a:xfrm>
            <a:custGeom>
              <a:avLst/>
              <a:gdLst/>
              <a:ahLst/>
              <a:cxnLst/>
              <a:rect l="0" t="0" r="0" b="0"/>
              <a:pathLst>
                <a:path w="56793" h="117110">
                  <a:moveTo>
                    <a:pt x="56792" y="0"/>
                  </a:moveTo>
                  <a:lnTo>
                    <a:pt x="43516" y="17754"/>
                  </a:lnTo>
                  <a:lnTo>
                    <a:pt x="19141" y="43398"/>
                  </a:lnTo>
                  <a:lnTo>
                    <a:pt x="1563" y="77095"/>
                  </a:lnTo>
                  <a:lnTo>
                    <a:pt x="0" y="92998"/>
                  </a:lnTo>
                  <a:lnTo>
                    <a:pt x="792" y="100866"/>
                  </a:lnTo>
                  <a:lnTo>
                    <a:pt x="3912" y="106975"/>
                  </a:lnTo>
                  <a:lnTo>
                    <a:pt x="14287" y="116067"/>
                  </a:lnTo>
                  <a:lnTo>
                    <a:pt x="20682" y="117109"/>
                  </a:lnTo>
                  <a:lnTo>
                    <a:pt x="34697" y="113661"/>
                  </a:lnTo>
                  <a:lnTo>
                    <a:pt x="44957" y="104067"/>
                  </a:lnTo>
                  <a:lnTo>
                    <a:pt x="48902" y="97881"/>
                  </a:lnTo>
                  <a:lnTo>
                    <a:pt x="54455" y="72668"/>
                  </a:lnTo>
                  <a:lnTo>
                    <a:pt x="49019" y="1554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4C43881-C21F-4A53-990D-9AE1789CA035}"/>
                </a:ext>
              </a:extLst>
            </p:cNvPr>
            <p:cNvSpPr/>
            <p:nvPr/>
          </p:nvSpPr>
          <p:spPr>
            <a:xfrm>
              <a:off x="8162203" y="614109"/>
              <a:ext cx="132151" cy="108830"/>
            </a:xfrm>
            <a:custGeom>
              <a:avLst/>
              <a:gdLst/>
              <a:ahLst/>
              <a:cxnLst/>
              <a:rect l="0" t="0" r="0" b="0"/>
              <a:pathLst>
                <a:path w="132151" h="108830">
                  <a:moveTo>
                    <a:pt x="0" y="0"/>
                  </a:moveTo>
                  <a:lnTo>
                    <a:pt x="16507" y="4126"/>
                  </a:lnTo>
                  <a:lnTo>
                    <a:pt x="21370" y="8797"/>
                  </a:lnTo>
                  <a:lnTo>
                    <a:pt x="26772" y="23199"/>
                  </a:lnTo>
                  <a:lnTo>
                    <a:pt x="26870" y="38814"/>
                  </a:lnTo>
                  <a:lnTo>
                    <a:pt x="12792" y="96735"/>
                  </a:lnTo>
                  <a:lnTo>
                    <a:pt x="14574" y="97311"/>
                  </a:lnTo>
                  <a:lnTo>
                    <a:pt x="17490" y="95968"/>
                  </a:lnTo>
                  <a:lnTo>
                    <a:pt x="65723" y="37077"/>
                  </a:lnTo>
                  <a:lnTo>
                    <a:pt x="79306" y="26267"/>
                  </a:lnTo>
                  <a:lnTo>
                    <a:pt x="86556" y="23557"/>
                  </a:lnTo>
                  <a:lnTo>
                    <a:pt x="101521" y="22850"/>
                  </a:lnTo>
                  <a:lnTo>
                    <a:pt x="108276" y="26462"/>
                  </a:lnTo>
                  <a:lnTo>
                    <a:pt x="120388" y="39688"/>
                  </a:lnTo>
                  <a:lnTo>
                    <a:pt x="126923" y="57082"/>
                  </a:lnTo>
                  <a:lnTo>
                    <a:pt x="132150" y="10882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A21CEA4-B396-4496-B819-2BE63534C46F}"/>
              </a:ext>
            </a:extLst>
          </p:cNvPr>
          <p:cNvGrpSpPr/>
          <p:nvPr/>
        </p:nvGrpSpPr>
        <p:grpSpPr>
          <a:xfrm>
            <a:off x="101056" y="1134935"/>
            <a:ext cx="8410957" cy="665413"/>
            <a:chOff x="101056" y="1134935"/>
            <a:chExt cx="8410957" cy="6654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F90C516-9CA4-4CF8-9415-143D76414E7E}"/>
                </a:ext>
              </a:extLst>
            </p:cNvPr>
            <p:cNvSpPr/>
            <p:nvPr/>
          </p:nvSpPr>
          <p:spPr>
            <a:xfrm>
              <a:off x="256526" y="1245876"/>
              <a:ext cx="50769" cy="277736"/>
            </a:xfrm>
            <a:custGeom>
              <a:avLst/>
              <a:gdLst/>
              <a:ahLst/>
              <a:cxnLst/>
              <a:rect l="0" t="0" r="0" b="0"/>
              <a:pathLst>
                <a:path w="50769" h="277736">
                  <a:moveTo>
                    <a:pt x="46642" y="13435"/>
                  </a:moveTo>
                  <a:lnTo>
                    <a:pt x="50768" y="1055"/>
                  </a:lnTo>
                  <a:lnTo>
                    <a:pt x="50256" y="0"/>
                  </a:lnTo>
                  <a:lnTo>
                    <a:pt x="45081" y="5737"/>
                  </a:lnTo>
                  <a:lnTo>
                    <a:pt x="31230" y="64704"/>
                  </a:lnTo>
                  <a:lnTo>
                    <a:pt x="18157" y="125465"/>
                  </a:lnTo>
                  <a:lnTo>
                    <a:pt x="10081" y="176800"/>
                  </a:lnTo>
                  <a:lnTo>
                    <a:pt x="2735" y="235269"/>
                  </a:lnTo>
                  <a:lnTo>
                    <a:pt x="0" y="27773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458EEB-C15E-42C6-AD9F-580D8E277E87}"/>
                </a:ext>
              </a:extLst>
            </p:cNvPr>
            <p:cNvSpPr/>
            <p:nvPr/>
          </p:nvSpPr>
          <p:spPr>
            <a:xfrm>
              <a:off x="101056" y="1134935"/>
              <a:ext cx="396451" cy="202113"/>
            </a:xfrm>
            <a:custGeom>
              <a:avLst/>
              <a:gdLst/>
              <a:ahLst/>
              <a:cxnLst/>
              <a:rect l="0" t="0" r="0" b="0"/>
              <a:pathLst>
                <a:path w="396451" h="202113">
                  <a:moveTo>
                    <a:pt x="0" y="202112"/>
                  </a:moveTo>
                  <a:lnTo>
                    <a:pt x="4127" y="141320"/>
                  </a:lnTo>
                  <a:lnTo>
                    <a:pt x="10759" y="122982"/>
                  </a:lnTo>
                  <a:lnTo>
                    <a:pt x="14946" y="115673"/>
                  </a:lnTo>
                  <a:lnTo>
                    <a:pt x="26508" y="105249"/>
                  </a:lnTo>
                  <a:lnTo>
                    <a:pt x="82048" y="76470"/>
                  </a:lnTo>
                  <a:lnTo>
                    <a:pt x="140833" y="56210"/>
                  </a:lnTo>
                  <a:lnTo>
                    <a:pt x="196053" y="40278"/>
                  </a:lnTo>
                  <a:lnTo>
                    <a:pt x="256865" y="26702"/>
                  </a:lnTo>
                  <a:lnTo>
                    <a:pt x="318781" y="15703"/>
                  </a:lnTo>
                  <a:lnTo>
                    <a:pt x="380592" y="3475"/>
                  </a:lnTo>
                  <a:lnTo>
                    <a:pt x="39645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FE3445E-9B10-440B-9588-0EFA7B3114E7}"/>
                </a:ext>
              </a:extLst>
            </p:cNvPr>
            <p:cNvSpPr/>
            <p:nvPr/>
          </p:nvSpPr>
          <p:spPr>
            <a:xfrm>
              <a:off x="256526" y="1368141"/>
              <a:ext cx="155472" cy="55599"/>
            </a:xfrm>
            <a:custGeom>
              <a:avLst/>
              <a:gdLst/>
              <a:ahLst/>
              <a:cxnLst/>
              <a:rect l="0" t="0" r="0" b="0"/>
              <a:pathLst>
                <a:path w="155472" h="55599">
                  <a:moveTo>
                    <a:pt x="0" y="46641"/>
                  </a:moveTo>
                  <a:lnTo>
                    <a:pt x="8254" y="54894"/>
                  </a:lnTo>
                  <a:lnTo>
                    <a:pt x="15004" y="55598"/>
                  </a:lnTo>
                  <a:lnTo>
                    <a:pt x="34020" y="51774"/>
                  </a:lnTo>
                  <a:lnTo>
                    <a:pt x="93574" y="23799"/>
                  </a:lnTo>
                  <a:lnTo>
                    <a:pt x="155471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05BB166-C71C-4831-8E20-6A456D8F42FE}"/>
                </a:ext>
              </a:extLst>
            </p:cNvPr>
            <p:cNvSpPr/>
            <p:nvPr/>
          </p:nvSpPr>
          <p:spPr>
            <a:xfrm>
              <a:off x="383007" y="1427072"/>
              <a:ext cx="176688" cy="143182"/>
            </a:xfrm>
            <a:custGeom>
              <a:avLst/>
              <a:gdLst/>
              <a:ahLst/>
              <a:cxnLst/>
              <a:rect l="0" t="0" r="0" b="0"/>
              <a:pathLst>
                <a:path w="176688" h="143182">
                  <a:moveTo>
                    <a:pt x="106725" y="26578"/>
                  </a:moveTo>
                  <a:lnTo>
                    <a:pt x="91779" y="69856"/>
                  </a:lnTo>
                  <a:lnTo>
                    <a:pt x="75238" y="103649"/>
                  </a:lnTo>
                  <a:lnTo>
                    <a:pt x="74881" y="119565"/>
                  </a:lnTo>
                  <a:lnTo>
                    <a:pt x="77722" y="123982"/>
                  </a:lnTo>
                  <a:lnTo>
                    <a:pt x="82207" y="126063"/>
                  </a:lnTo>
                  <a:lnTo>
                    <a:pt x="87789" y="126586"/>
                  </a:lnTo>
                  <a:lnTo>
                    <a:pt x="112151" y="119070"/>
                  </a:lnTo>
                  <a:lnTo>
                    <a:pt x="138923" y="101054"/>
                  </a:lnTo>
                  <a:lnTo>
                    <a:pt x="155517" y="84249"/>
                  </a:lnTo>
                  <a:lnTo>
                    <a:pt x="166126" y="67469"/>
                  </a:lnTo>
                  <a:lnTo>
                    <a:pt x="167919" y="58157"/>
                  </a:lnTo>
                  <a:lnTo>
                    <a:pt x="165305" y="38597"/>
                  </a:lnTo>
                  <a:lnTo>
                    <a:pt x="153778" y="20691"/>
                  </a:lnTo>
                  <a:lnTo>
                    <a:pt x="145867" y="12289"/>
                  </a:lnTo>
                  <a:lnTo>
                    <a:pt x="123258" y="2953"/>
                  </a:lnTo>
                  <a:lnTo>
                    <a:pt x="88303" y="0"/>
                  </a:lnTo>
                  <a:lnTo>
                    <a:pt x="70898" y="3537"/>
                  </a:lnTo>
                  <a:lnTo>
                    <a:pt x="29324" y="29648"/>
                  </a:lnTo>
                  <a:lnTo>
                    <a:pt x="12582" y="45722"/>
                  </a:lnTo>
                  <a:lnTo>
                    <a:pt x="4999" y="59271"/>
                  </a:lnTo>
                  <a:lnTo>
                    <a:pt x="0" y="89719"/>
                  </a:lnTo>
                  <a:lnTo>
                    <a:pt x="3438" y="106752"/>
                  </a:lnTo>
                  <a:lnTo>
                    <a:pt x="6773" y="113713"/>
                  </a:lnTo>
                  <a:lnTo>
                    <a:pt x="19692" y="126053"/>
                  </a:lnTo>
                  <a:lnTo>
                    <a:pt x="27973" y="131762"/>
                  </a:lnTo>
                  <a:lnTo>
                    <a:pt x="48692" y="135802"/>
                  </a:lnTo>
                  <a:lnTo>
                    <a:pt x="97181" y="131358"/>
                  </a:lnTo>
                  <a:lnTo>
                    <a:pt x="115727" y="124682"/>
                  </a:lnTo>
                  <a:lnTo>
                    <a:pt x="129728" y="115093"/>
                  </a:lnTo>
                  <a:lnTo>
                    <a:pt x="146458" y="95127"/>
                  </a:lnTo>
                  <a:lnTo>
                    <a:pt x="154039" y="80365"/>
                  </a:lnTo>
                  <a:lnTo>
                    <a:pt x="156406" y="78846"/>
                  </a:lnTo>
                  <a:lnTo>
                    <a:pt x="157984" y="81289"/>
                  </a:lnTo>
                  <a:lnTo>
                    <a:pt x="169319" y="128267"/>
                  </a:lnTo>
                  <a:lnTo>
                    <a:pt x="176687" y="14318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658BDAD-090D-411F-B054-3193D110FEC6}"/>
                </a:ext>
              </a:extLst>
            </p:cNvPr>
            <p:cNvSpPr/>
            <p:nvPr/>
          </p:nvSpPr>
          <p:spPr>
            <a:xfrm>
              <a:off x="652976" y="1324667"/>
              <a:ext cx="23322" cy="206719"/>
            </a:xfrm>
            <a:custGeom>
              <a:avLst/>
              <a:gdLst/>
              <a:ahLst/>
              <a:cxnLst/>
              <a:rect l="0" t="0" r="0" b="0"/>
              <a:pathLst>
                <a:path w="23322" h="206719">
                  <a:moveTo>
                    <a:pt x="0" y="12380"/>
                  </a:moveTo>
                  <a:lnTo>
                    <a:pt x="4127" y="0"/>
                  </a:lnTo>
                  <a:lnTo>
                    <a:pt x="6206" y="671"/>
                  </a:lnTo>
                  <a:lnTo>
                    <a:pt x="10820" y="12934"/>
                  </a:lnTo>
                  <a:lnTo>
                    <a:pt x="14614" y="65816"/>
                  </a:lnTo>
                  <a:lnTo>
                    <a:pt x="15424" y="122989"/>
                  </a:lnTo>
                  <a:lnTo>
                    <a:pt x="21684" y="183216"/>
                  </a:lnTo>
                  <a:lnTo>
                    <a:pt x="23321" y="20671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6E03A4D-08C2-492D-B325-0674FEA5A9FE}"/>
                </a:ext>
              </a:extLst>
            </p:cNvPr>
            <p:cNvSpPr/>
            <p:nvPr/>
          </p:nvSpPr>
          <p:spPr>
            <a:xfrm>
              <a:off x="777353" y="1262020"/>
              <a:ext cx="23928" cy="222725"/>
            </a:xfrm>
            <a:custGeom>
              <a:avLst/>
              <a:gdLst/>
              <a:ahLst/>
              <a:cxnLst/>
              <a:rect l="0" t="0" r="0" b="0"/>
              <a:pathLst>
                <a:path w="23928" h="222725">
                  <a:moveTo>
                    <a:pt x="0" y="36159"/>
                  </a:moveTo>
                  <a:lnTo>
                    <a:pt x="8253" y="7272"/>
                  </a:lnTo>
                  <a:lnTo>
                    <a:pt x="12412" y="1354"/>
                  </a:lnTo>
                  <a:lnTo>
                    <a:pt x="16912" y="0"/>
                  </a:lnTo>
                  <a:lnTo>
                    <a:pt x="21639" y="1688"/>
                  </a:lnTo>
                  <a:lnTo>
                    <a:pt x="23927" y="7996"/>
                  </a:lnTo>
                  <a:lnTo>
                    <a:pt x="23571" y="61433"/>
                  </a:lnTo>
                  <a:lnTo>
                    <a:pt x="21050" y="119963"/>
                  </a:lnTo>
                  <a:lnTo>
                    <a:pt x="16272" y="183088"/>
                  </a:lnTo>
                  <a:lnTo>
                    <a:pt x="15547" y="22272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FD0AE0E-AE3F-44AC-AAE8-3E25D29CEF42}"/>
                </a:ext>
              </a:extLst>
            </p:cNvPr>
            <p:cNvSpPr/>
            <p:nvPr/>
          </p:nvSpPr>
          <p:spPr>
            <a:xfrm>
              <a:off x="683591" y="1374424"/>
              <a:ext cx="301527" cy="172509"/>
            </a:xfrm>
            <a:custGeom>
              <a:avLst/>
              <a:gdLst/>
              <a:ahLst/>
              <a:cxnLst/>
              <a:rect l="0" t="0" r="0" b="0"/>
              <a:pathLst>
                <a:path w="301527" h="172509">
                  <a:moveTo>
                    <a:pt x="8253" y="86999"/>
                  </a:moveTo>
                  <a:lnTo>
                    <a:pt x="0" y="74619"/>
                  </a:lnTo>
                  <a:lnTo>
                    <a:pt x="159" y="68381"/>
                  </a:lnTo>
                  <a:lnTo>
                    <a:pt x="7247" y="54540"/>
                  </a:lnTo>
                  <a:lnTo>
                    <a:pt x="19034" y="44358"/>
                  </a:lnTo>
                  <a:lnTo>
                    <a:pt x="35501" y="36953"/>
                  </a:lnTo>
                  <a:lnTo>
                    <a:pt x="98950" y="22454"/>
                  </a:lnTo>
                  <a:lnTo>
                    <a:pt x="161733" y="0"/>
                  </a:lnTo>
                  <a:lnTo>
                    <a:pt x="167579" y="2224"/>
                  </a:lnTo>
                  <a:lnTo>
                    <a:pt x="171476" y="8026"/>
                  </a:lnTo>
                  <a:lnTo>
                    <a:pt x="193089" y="71404"/>
                  </a:lnTo>
                  <a:lnTo>
                    <a:pt x="207069" y="93895"/>
                  </a:lnTo>
                  <a:lnTo>
                    <a:pt x="220129" y="106187"/>
                  </a:lnTo>
                  <a:lnTo>
                    <a:pt x="227238" y="109292"/>
                  </a:lnTo>
                  <a:lnTo>
                    <a:pt x="242049" y="110439"/>
                  </a:lnTo>
                  <a:lnTo>
                    <a:pt x="257268" y="103463"/>
                  </a:lnTo>
                  <a:lnTo>
                    <a:pt x="278101" y="84967"/>
                  </a:lnTo>
                  <a:lnTo>
                    <a:pt x="292911" y="63077"/>
                  </a:lnTo>
                  <a:lnTo>
                    <a:pt x="296489" y="55504"/>
                  </a:lnTo>
                  <a:lnTo>
                    <a:pt x="298875" y="55637"/>
                  </a:lnTo>
                  <a:lnTo>
                    <a:pt x="301526" y="69606"/>
                  </a:lnTo>
                  <a:lnTo>
                    <a:pt x="291127" y="131965"/>
                  </a:lnTo>
                  <a:lnTo>
                    <a:pt x="288100" y="17250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31DDC3-361E-45F9-9E73-97B13B617D67}"/>
                </a:ext>
              </a:extLst>
            </p:cNvPr>
            <p:cNvSpPr/>
            <p:nvPr/>
          </p:nvSpPr>
          <p:spPr>
            <a:xfrm>
              <a:off x="1229756" y="1360347"/>
              <a:ext cx="177253" cy="144241"/>
            </a:xfrm>
            <a:custGeom>
              <a:avLst/>
              <a:gdLst/>
              <a:ahLst/>
              <a:cxnLst/>
              <a:rect l="0" t="0" r="0" b="0"/>
              <a:pathLst>
                <a:path w="177253" h="144241">
                  <a:moveTo>
                    <a:pt x="177252" y="93303"/>
                  </a:moveTo>
                  <a:lnTo>
                    <a:pt x="138101" y="104122"/>
                  </a:lnTo>
                  <a:lnTo>
                    <a:pt x="131285" y="103971"/>
                  </a:lnTo>
                  <a:lnTo>
                    <a:pt x="119107" y="99196"/>
                  </a:lnTo>
                  <a:lnTo>
                    <a:pt x="115168" y="93776"/>
                  </a:lnTo>
                  <a:lnTo>
                    <a:pt x="96992" y="32839"/>
                  </a:lnTo>
                  <a:lnTo>
                    <a:pt x="87167" y="17197"/>
                  </a:lnTo>
                  <a:lnTo>
                    <a:pt x="74162" y="4488"/>
                  </a:lnTo>
                  <a:lnTo>
                    <a:pt x="65339" y="1271"/>
                  </a:lnTo>
                  <a:lnTo>
                    <a:pt x="44020" y="0"/>
                  </a:lnTo>
                  <a:lnTo>
                    <a:pt x="24756" y="9225"/>
                  </a:lnTo>
                  <a:lnTo>
                    <a:pt x="15991" y="16521"/>
                  </a:lnTo>
                  <a:lnTo>
                    <a:pt x="6252" y="38448"/>
                  </a:lnTo>
                  <a:lnTo>
                    <a:pt x="0" y="90625"/>
                  </a:lnTo>
                  <a:lnTo>
                    <a:pt x="3752" y="109675"/>
                  </a:lnTo>
                  <a:lnTo>
                    <a:pt x="12041" y="123900"/>
                  </a:lnTo>
                  <a:lnTo>
                    <a:pt x="24362" y="135980"/>
                  </a:lnTo>
                  <a:lnTo>
                    <a:pt x="40779" y="142501"/>
                  </a:lnTo>
                  <a:lnTo>
                    <a:pt x="49994" y="144240"/>
                  </a:lnTo>
                  <a:lnTo>
                    <a:pt x="69445" y="139262"/>
                  </a:lnTo>
                  <a:lnTo>
                    <a:pt x="97517" y="121891"/>
                  </a:lnTo>
                  <a:lnTo>
                    <a:pt x="105957" y="114953"/>
                  </a:lnTo>
                  <a:lnTo>
                    <a:pt x="117639" y="95727"/>
                  </a:lnTo>
                  <a:lnTo>
                    <a:pt x="123982" y="74515"/>
                  </a:lnTo>
                  <a:lnTo>
                    <a:pt x="123922" y="56449"/>
                  </a:lnTo>
                  <a:lnTo>
                    <a:pt x="114906" y="31711"/>
                  </a:lnTo>
                  <a:lnTo>
                    <a:pt x="112368" y="29785"/>
                  </a:lnTo>
                  <a:lnTo>
                    <a:pt x="110675" y="31956"/>
                  </a:lnTo>
                  <a:lnTo>
                    <a:pt x="109547" y="36858"/>
                  </a:lnTo>
                  <a:lnTo>
                    <a:pt x="112900" y="49214"/>
                  </a:lnTo>
                  <a:lnTo>
                    <a:pt x="130611" y="7775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EB902DC-B3EA-4043-8EE9-B6BC11334669}"/>
                </a:ext>
              </a:extLst>
            </p:cNvPr>
            <p:cNvSpPr/>
            <p:nvPr/>
          </p:nvSpPr>
          <p:spPr>
            <a:xfrm>
              <a:off x="1440390" y="1370252"/>
              <a:ext cx="129864" cy="106735"/>
            </a:xfrm>
            <a:custGeom>
              <a:avLst/>
              <a:gdLst/>
              <a:ahLst/>
              <a:cxnLst/>
              <a:rect l="0" t="0" r="0" b="0"/>
              <a:pathLst>
                <a:path w="129864" h="106735">
                  <a:moveTo>
                    <a:pt x="36580" y="13436"/>
                  </a:moveTo>
                  <a:lnTo>
                    <a:pt x="32454" y="1056"/>
                  </a:lnTo>
                  <a:lnTo>
                    <a:pt x="28647" y="0"/>
                  </a:lnTo>
                  <a:lnTo>
                    <a:pt x="17507" y="5737"/>
                  </a:lnTo>
                  <a:lnTo>
                    <a:pt x="8526" y="19227"/>
                  </a:lnTo>
                  <a:lnTo>
                    <a:pt x="2518" y="36739"/>
                  </a:lnTo>
                  <a:lnTo>
                    <a:pt x="0" y="65158"/>
                  </a:lnTo>
                  <a:lnTo>
                    <a:pt x="2472" y="82201"/>
                  </a:lnTo>
                  <a:lnTo>
                    <a:pt x="11056" y="96110"/>
                  </a:lnTo>
                  <a:lnTo>
                    <a:pt x="16973" y="102237"/>
                  </a:lnTo>
                  <a:lnTo>
                    <a:pt x="24373" y="105458"/>
                  </a:lnTo>
                  <a:lnTo>
                    <a:pt x="41807" y="106734"/>
                  </a:lnTo>
                  <a:lnTo>
                    <a:pt x="71046" y="98470"/>
                  </a:lnTo>
                  <a:lnTo>
                    <a:pt x="97464" y="80954"/>
                  </a:lnTo>
                  <a:lnTo>
                    <a:pt x="109129" y="64461"/>
                  </a:lnTo>
                  <a:lnTo>
                    <a:pt x="116329" y="44751"/>
                  </a:lnTo>
                  <a:lnTo>
                    <a:pt x="120382" y="17148"/>
                  </a:lnTo>
                  <a:lnTo>
                    <a:pt x="120951" y="17638"/>
                  </a:lnTo>
                  <a:lnTo>
                    <a:pt x="129863" y="7562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1CCE32E-E11A-468A-9995-512C835CC226}"/>
                </a:ext>
              </a:extLst>
            </p:cNvPr>
            <p:cNvSpPr/>
            <p:nvPr/>
          </p:nvSpPr>
          <p:spPr>
            <a:xfrm>
              <a:off x="1523611" y="1267085"/>
              <a:ext cx="23322" cy="54416"/>
            </a:xfrm>
            <a:custGeom>
              <a:avLst/>
              <a:gdLst/>
              <a:ahLst/>
              <a:cxnLst/>
              <a:rect l="0" t="0" r="0" b="0"/>
              <a:pathLst>
                <a:path w="23322" h="54416">
                  <a:moveTo>
                    <a:pt x="23321" y="54415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FF1652F-F7AD-45D2-88A8-D4595BB31AE3}"/>
                </a:ext>
              </a:extLst>
            </p:cNvPr>
            <p:cNvSpPr/>
            <p:nvPr/>
          </p:nvSpPr>
          <p:spPr>
            <a:xfrm>
              <a:off x="1643573" y="1249949"/>
              <a:ext cx="208879" cy="211475"/>
            </a:xfrm>
            <a:custGeom>
              <a:avLst/>
              <a:gdLst/>
              <a:ahLst/>
              <a:cxnLst/>
              <a:rect l="0" t="0" r="0" b="0"/>
              <a:pathLst>
                <a:path w="208879" h="211475">
                  <a:moveTo>
                    <a:pt x="105471" y="125965"/>
                  </a:moveTo>
                  <a:lnTo>
                    <a:pt x="81510" y="121487"/>
                  </a:lnTo>
                  <a:lnTo>
                    <a:pt x="39071" y="129332"/>
                  </a:lnTo>
                  <a:lnTo>
                    <a:pt x="17371" y="140686"/>
                  </a:lnTo>
                  <a:lnTo>
                    <a:pt x="0" y="159118"/>
                  </a:lnTo>
                  <a:lnTo>
                    <a:pt x="5332" y="104423"/>
                  </a:lnTo>
                  <a:lnTo>
                    <a:pt x="12800" y="57189"/>
                  </a:lnTo>
                  <a:lnTo>
                    <a:pt x="23400" y="11617"/>
                  </a:lnTo>
                  <a:lnTo>
                    <a:pt x="27437" y="3092"/>
                  </a:lnTo>
                  <a:lnTo>
                    <a:pt x="30991" y="0"/>
                  </a:lnTo>
                  <a:lnTo>
                    <a:pt x="34225" y="529"/>
                  </a:lnTo>
                  <a:lnTo>
                    <a:pt x="37244" y="3474"/>
                  </a:lnTo>
                  <a:lnTo>
                    <a:pt x="53572" y="41304"/>
                  </a:lnTo>
                  <a:lnTo>
                    <a:pt x="71781" y="101974"/>
                  </a:lnTo>
                  <a:lnTo>
                    <a:pt x="93538" y="153706"/>
                  </a:lnTo>
                  <a:lnTo>
                    <a:pt x="103334" y="167373"/>
                  </a:lnTo>
                  <a:lnTo>
                    <a:pt x="109229" y="170845"/>
                  </a:lnTo>
                  <a:lnTo>
                    <a:pt x="122688" y="172399"/>
                  </a:lnTo>
                  <a:lnTo>
                    <a:pt x="128177" y="169877"/>
                  </a:lnTo>
                  <a:lnTo>
                    <a:pt x="136580" y="160165"/>
                  </a:lnTo>
                  <a:lnTo>
                    <a:pt x="146166" y="136003"/>
                  </a:lnTo>
                  <a:lnTo>
                    <a:pt x="150350" y="106962"/>
                  </a:lnTo>
                  <a:lnTo>
                    <a:pt x="147463" y="80604"/>
                  </a:lnTo>
                  <a:lnTo>
                    <a:pt x="141121" y="66649"/>
                  </a:lnTo>
                  <a:lnTo>
                    <a:pt x="137011" y="60509"/>
                  </a:lnTo>
                  <a:lnTo>
                    <a:pt x="135135" y="59871"/>
                  </a:lnTo>
                  <a:lnTo>
                    <a:pt x="134748" y="62901"/>
                  </a:lnTo>
                  <a:lnTo>
                    <a:pt x="135353" y="68375"/>
                  </a:lnTo>
                  <a:lnTo>
                    <a:pt x="140633" y="79065"/>
                  </a:lnTo>
                  <a:lnTo>
                    <a:pt x="195152" y="137836"/>
                  </a:lnTo>
                  <a:lnTo>
                    <a:pt x="207283" y="158273"/>
                  </a:lnTo>
                  <a:lnTo>
                    <a:pt x="208878" y="173146"/>
                  </a:lnTo>
                  <a:lnTo>
                    <a:pt x="205844" y="187530"/>
                  </a:lnTo>
                  <a:lnTo>
                    <a:pt x="190979" y="21147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31C713F-E4B7-4BF0-826E-A355E0D5966D}"/>
                </a:ext>
              </a:extLst>
            </p:cNvPr>
            <p:cNvSpPr/>
            <p:nvPr/>
          </p:nvSpPr>
          <p:spPr>
            <a:xfrm>
              <a:off x="1873420" y="1422556"/>
              <a:ext cx="138575" cy="202112"/>
            </a:xfrm>
            <a:custGeom>
              <a:avLst/>
              <a:gdLst/>
              <a:ahLst/>
              <a:cxnLst/>
              <a:rect l="0" t="0" r="0" b="0"/>
              <a:pathLst>
                <a:path w="138575" h="202112">
                  <a:moveTo>
                    <a:pt x="54415" y="0"/>
                  </a:moveTo>
                  <a:lnTo>
                    <a:pt x="104386" y="14946"/>
                  </a:lnTo>
                  <a:lnTo>
                    <a:pt x="130833" y="33219"/>
                  </a:lnTo>
                  <a:lnTo>
                    <a:pt x="135591" y="41148"/>
                  </a:lnTo>
                  <a:lnTo>
                    <a:pt x="138574" y="59171"/>
                  </a:lnTo>
                  <a:lnTo>
                    <a:pt x="127144" y="92868"/>
                  </a:lnTo>
                  <a:lnTo>
                    <a:pt x="107346" y="117823"/>
                  </a:lnTo>
                  <a:lnTo>
                    <a:pt x="51238" y="163351"/>
                  </a:lnTo>
                  <a:lnTo>
                    <a:pt x="0" y="20211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6EC1E2-A2A0-462A-9A85-31E1768244BF}"/>
                </a:ext>
              </a:extLst>
            </p:cNvPr>
            <p:cNvSpPr/>
            <p:nvPr/>
          </p:nvSpPr>
          <p:spPr>
            <a:xfrm>
              <a:off x="2167076" y="1317340"/>
              <a:ext cx="247891" cy="483008"/>
            </a:xfrm>
            <a:custGeom>
              <a:avLst/>
              <a:gdLst/>
              <a:ahLst/>
              <a:cxnLst/>
              <a:rect l="0" t="0" r="0" b="0"/>
              <a:pathLst>
                <a:path w="247891" h="483008">
                  <a:moveTo>
                    <a:pt x="172756" y="81895"/>
                  </a:moveTo>
                  <a:lnTo>
                    <a:pt x="176882" y="94275"/>
                  </a:lnTo>
                  <a:lnTo>
                    <a:pt x="181553" y="97058"/>
                  </a:lnTo>
                  <a:lnTo>
                    <a:pt x="195955" y="97847"/>
                  </a:lnTo>
                  <a:lnTo>
                    <a:pt x="202906" y="94257"/>
                  </a:lnTo>
                  <a:lnTo>
                    <a:pt x="215234" y="81055"/>
                  </a:lnTo>
                  <a:lnTo>
                    <a:pt x="221866" y="63671"/>
                  </a:lnTo>
                  <a:lnTo>
                    <a:pt x="223949" y="45293"/>
                  </a:lnTo>
                  <a:lnTo>
                    <a:pt x="221996" y="28487"/>
                  </a:lnTo>
                  <a:lnTo>
                    <a:pt x="215945" y="14684"/>
                  </a:lnTo>
                  <a:lnTo>
                    <a:pt x="211913" y="8585"/>
                  </a:lnTo>
                  <a:lnTo>
                    <a:pt x="205771" y="4518"/>
                  </a:lnTo>
                  <a:lnTo>
                    <a:pt x="189732" y="0"/>
                  </a:lnTo>
                  <a:lnTo>
                    <a:pt x="157152" y="5710"/>
                  </a:lnTo>
                  <a:lnTo>
                    <a:pt x="132528" y="18343"/>
                  </a:lnTo>
                  <a:lnTo>
                    <a:pt x="103297" y="51645"/>
                  </a:lnTo>
                  <a:lnTo>
                    <a:pt x="89699" y="76675"/>
                  </a:lnTo>
                  <a:lnTo>
                    <a:pt x="75478" y="128009"/>
                  </a:lnTo>
                  <a:lnTo>
                    <a:pt x="74547" y="167823"/>
                  </a:lnTo>
                  <a:lnTo>
                    <a:pt x="80451" y="191199"/>
                  </a:lnTo>
                  <a:lnTo>
                    <a:pt x="93440" y="208498"/>
                  </a:lnTo>
                  <a:lnTo>
                    <a:pt x="101740" y="215529"/>
                  </a:lnTo>
                  <a:lnTo>
                    <a:pt x="110729" y="219353"/>
                  </a:lnTo>
                  <a:lnTo>
                    <a:pt x="164289" y="221664"/>
                  </a:lnTo>
                  <a:lnTo>
                    <a:pt x="207520" y="223515"/>
                  </a:lnTo>
                  <a:lnTo>
                    <a:pt x="225347" y="230058"/>
                  </a:lnTo>
                  <a:lnTo>
                    <a:pt x="237300" y="243331"/>
                  </a:lnTo>
                  <a:lnTo>
                    <a:pt x="244629" y="262474"/>
                  </a:lnTo>
                  <a:lnTo>
                    <a:pt x="247890" y="299795"/>
                  </a:lnTo>
                  <a:lnTo>
                    <a:pt x="242907" y="329280"/>
                  </a:lnTo>
                  <a:lnTo>
                    <a:pt x="211331" y="392225"/>
                  </a:lnTo>
                  <a:lnTo>
                    <a:pt x="186709" y="423809"/>
                  </a:lnTo>
                  <a:lnTo>
                    <a:pt x="126742" y="465079"/>
                  </a:lnTo>
                  <a:lnTo>
                    <a:pt x="102116" y="479116"/>
                  </a:lnTo>
                  <a:lnTo>
                    <a:pt x="83203" y="483007"/>
                  </a:lnTo>
                  <a:lnTo>
                    <a:pt x="57258" y="481070"/>
                  </a:lnTo>
                  <a:lnTo>
                    <a:pt x="29033" y="462645"/>
                  </a:lnTo>
                  <a:lnTo>
                    <a:pt x="11169" y="439432"/>
                  </a:lnTo>
                  <a:lnTo>
                    <a:pt x="406" y="407890"/>
                  </a:lnTo>
                  <a:lnTo>
                    <a:pt x="0" y="375319"/>
                  </a:lnTo>
                  <a:lnTo>
                    <a:pt x="18421" y="314500"/>
                  </a:lnTo>
                  <a:lnTo>
                    <a:pt x="42366" y="263158"/>
                  </a:lnTo>
                  <a:lnTo>
                    <a:pt x="88161" y="200785"/>
                  </a:lnTo>
                  <a:lnTo>
                    <a:pt x="149516" y="138814"/>
                  </a:lnTo>
                  <a:lnTo>
                    <a:pt x="180529" y="11298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089FABE-B58C-4F5B-8341-7102BE703E71}"/>
                </a:ext>
              </a:extLst>
            </p:cNvPr>
            <p:cNvSpPr/>
            <p:nvPr/>
          </p:nvSpPr>
          <p:spPr>
            <a:xfrm>
              <a:off x="2424711" y="1242879"/>
              <a:ext cx="39498" cy="187451"/>
            </a:xfrm>
            <a:custGeom>
              <a:avLst/>
              <a:gdLst/>
              <a:ahLst/>
              <a:cxnLst/>
              <a:rect l="0" t="0" r="0" b="0"/>
              <a:pathLst>
                <a:path w="39498" h="187451">
                  <a:moveTo>
                    <a:pt x="39497" y="24206"/>
                  </a:moveTo>
                  <a:lnTo>
                    <a:pt x="31244" y="11826"/>
                  </a:lnTo>
                  <a:lnTo>
                    <a:pt x="20282" y="3445"/>
                  </a:lnTo>
                  <a:lnTo>
                    <a:pt x="13731" y="0"/>
                  </a:lnTo>
                  <a:lnTo>
                    <a:pt x="8500" y="2023"/>
                  </a:lnTo>
                  <a:lnTo>
                    <a:pt x="385" y="15786"/>
                  </a:lnTo>
                  <a:lnTo>
                    <a:pt x="0" y="75976"/>
                  </a:lnTo>
                  <a:lnTo>
                    <a:pt x="9030" y="134424"/>
                  </a:lnTo>
                  <a:lnTo>
                    <a:pt x="16177" y="18745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4CA5F64-0C94-47B2-A33C-390804B0ED11}"/>
                </a:ext>
              </a:extLst>
            </p:cNvPr>
            <p:cNvSpPr/>
            <p:nvPr/>
          </p:nvSpPr>
          <p:spPr>
            <a:xfrm>
              <a:off x="2557490" y="1331385"/>
              <a:ext cx="132151" cy="332151"/>
            </a:xfrm>
            <a:custGeom>
              <a:avLst/>
              <a:gdLst/>
              <a:ahLst/>
              <a:cxnLst/>
              <a:rect l="0" t="0" r="0" b="0"/>
              <a:pathLst>
                <a:path w="132151" h="332151">
                  <a:moveTo>
                    <a:pt x="0" y="13435"/>
                  </a:moveTo>
                  <a:lnTo>
                    <a:pt x="4127" y="1055"/>
                  </a:lnTo>
                  <a:lnTo>
                    <a:pt x="6206" y="0"/>
                  </a:lnTo>
                  <a:lnTo>
                    <a:pt x="8456" y="1887"/>
                  </a:lnTo>
                  <a:lnTo>
                    <a:pt x="10820" y="5736"/>
                  </a:lnTo>
                  <a:lnTo>
                    <a:pt x="23386" y="58604"/>
                  </a:lnTo>
                  <a:lnTo>
                    <a:pt x="34578" y="70363"/>
                  </a:lnTo>
                  <a:lnTo>
                    <a:pt x="41191" y="74707"/>
                  </a:lnTo>
                  <a:lnTo>
                    <a:pt x="55447" y="77232"/>
                  </a:lnTo>
                  <a:lnTo>
                    <a:pt x="70421" y="74611"/>
                  </a:lnTo>
                  <a:lnTo>
                    <a:pt x="92555" y="63423"/>
                  </a:lnTo>
                  <a:lnTo>
                    <a:pt x="104764" y="54078"/>
                  </a:lnTo>
                  <a:lnTo>
                    <a:pt x="107847" y="56078"/>
                  </a:lnTo>
                  <a:lnTo>
                    <a:pt x="108857" y="114822"/>
                  </a:lnTo>
                  <a:lnTo>
                    <a:pt x="108835" y="174186"/>
                  </a:lnTo>
                  <a:lnTo>
                    <a:pt x="108830" y="237515"/>
                  </a:lnTo>
                  <a:lnTo>
                    <a:pt x="111133" y="298229"/>
                  </a:lnTo>
                  <a:lnTo>
                    <a:pt x="115900" y="320529"/>
                  </a:lnTo>
                  <a:lnTo>
                    <a:pt x="119589" y="325267"/>
                  </a:lnTo>
                  <a:lnTo>
                    <a:pt x="132150" y="33215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40F42D-C875-4C0A-B63C-B0FAFE40BE22}"/>
                </a:ext>
              </a:extLst>
            </p:cNvPr>
            <p:cNvSpPr/>
            <p:nvPr/>
          </p:nvSpPr>
          <p:spPr>
            <a:xfrm>
              <a:off x="2742414" y="1344820"/>
              <a:ext cx="328130" cy="164667"/>
            </a:xfrm>
            <a:custGeom>
              <a:avLst/>
              <a:gdLst/>
              <a:ahLst/>
              <a:cxnLst/>
              <a:rect l="0" t="0" r="0" b="0"/>
              <a:pathLst>
                <a:path w="328130" h="164667">
                  <a:moveTo>
                    <a:pt x="40509" y="0"/>
                  </a:moveTo>
                  <a:lnTo>
                    <a:pt x="12176" y="43279"/>
                  </a:lnTo>
                  <a:lnTo>
                    <a:pt x="636" y="77219"/>
                  </a:lnTo>
                  <a:lnTo>
                    <a:pt x="0" y="114627"/>
                  </a:lnTo>
                  <a:lnTo>
                    <a:pt x="9408" y="144808"/>
                  </a:lnTo>
                  <a:lnTo>
                    <a:pt x="22944" y="157354"/>
                  </a:lnTo>
                  <a:lnTo>
                    <a:pt x="31390" y="161909"/>
                  </a:lnTo>
                  <a:lnTo>
                    <a:pt x="49987" y="164666"/>
                  </a:lnTo>
                  <a:lnTo>
                    <a:pt x="59784" y="164192"/>
                  </a:lnTo>
                  <a:lnTo>
                    <a:pt x="90078" y="151145"/>
                  </a:lnTo>
                  <a:lnTo>
                    <a:pt x="116809" y="130869"/>
                  </a:lnTo>
                  <a:lnTo>
                    <a:pt x="126243" y="111427"/>
                  </a:lnTo>
                  <a:lnTo>
                    <a:pt x="129573" y="88391"/>
                  </a:lnTo>
                  <a:lnTo>
                    <a:pt x="128173" y="63757"/>
                  </a:lnTo>
                  <a:lnTo>
                    <a:pt x="124864" y="54597"/>
                  </a:lnTo>
                  <a:lnTo>
                    <a:pt x="114276" y="42116"/>
                  </a:lnTo>
                  <a:lnTo>
                    <a:pt x="109553" y="41897"/>
                  </a:lnTo>
                  <a:lnTo>
                    <a:pt x="105540" y="45206"/>
                  </a:lnTo>
                  <a:lnTo>
                    <a:pt x="102001" y="50867"/>
                  </a:lnTo>
                  <a:lnTo>
                    <a:pt x="100372" y="64066"/>
                  </a:lnTo>
                  <a:lnTo>
                    <a:pt x="101147" y="71214"/>
                  </a:lnTo>
                  <a:lnTo>
                    <a:pt x="108918" y="86065"/>
                  </a:lnTo>
                  <a:lnTo>
                    <a:pt x="127861" y="106691"/>
                  </a:lnTo>
                  <a:lnTo>
                    <a:pt x="149885" y="121440"/>
                  </a:lnTo>
                  <a:lnTo>
                    <a:pt x="157476" y="125010"/>
                  </a:lnTo>
                  <a:lnTo>
                    <a:pt x="175124" y="126674"/>
                  </a:lnTo>
                  <a:lnTo>
                    <a:pt x="192756" y="123670"/>
                  </a:lnTo>
                  <a:lnTo>
                    <a:pt x="206351" y="116577"/>
                  </a:lnTo>
                  <a:lnTo>
                    <a:pt x="223717" y="94618"/>
                  </a:lnTo>
                  <a:lnTo>
                    <a:pt x="231549" y="66231"/>
                  </a:lnTo>
                  <a:lnTo>
                    <a:pt x="235923" y="22072"/>
                  </a:lnTo>
                  <a:lnTo>
                    <a:pt x="242811" y="6643"/>
                  </a:lnTo>
                  <a:lnTo>
                    <a:pt x="247066" y="3565"/>
                  </a:lnTo>
                  <a:lnTo>
                    <a:pt x="251630" y="3240"/>
                  </a:lnTo>
                  <a:lnTo>
                    <a:pt x="256401" y="4752"/>
                  </a:lnTo>
                  <a:lnTo>
                    <a:pt x="264004" y="13340"/>
                  </a:lnTo>
                  <a:lnTo>
                    <a:pt x="273141" y="37350"/>
                  </a:lnTo>
                  <a:lnTo>
                    <a:pt x="283058" y="98620"/>
                  </a:lnTo>
                  <a:lnTo>
                    <a:pt x="285126" y="107205"/>
                  </a:lnTo>
                  <a:lnTo>
                    <a:pt x="294333" y="121351"/>
                  </a:lnTo>
                  <a:lnTo>
                    <a:pt x="306199" y="131669"/>
                  </a:lnTo>
                  <a:lnTo>
                    <a:pt x="328129" y="13992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BE97550-AA2E-41BD-ABF4-894B96EB75EE}"/>
                </a:ext>
              </a:extLst>
            </p:cNvPr>
            <p:cNvSpPr/>
            <p:nvPr/>
          </p:nvSpPr>
          <p:spPr>
            <a:xfrm>
              <a:off x="3108427" y="1367661"/>
              <a:ext cx="89403" cy="127908"/>
            </a:xfrm>
            <a:custGeom>
              <a:avLst/>
              <a:gdLst/>
              <a:ahLst/>
              <a:cxnLst/>
              <a:rect l="0" t="0" r="0" b="0"/>
              <a:pathLst>
                <a:path w="89403" h="127908">
                  <a:moveTo>
                    <a:pt x="39852" y="8253"/>
                  </a:moveTo>
                  <a:lnTo>
                    <a:pt x="31598" y="0"/>
                  </a:lnTo>
                  <a:lnTo>
                    <a:pt x="27439" y="1024"/>
                  </a:lnTo>
                  <a:lnTo>
                    <a:pt x="18212" y="11374"/>
                  </a:lnTo>
                  <a:lnTo>
                    <a:pt x="3305" y="36625"/>
                  </a:lnTo>
                  <a:lnTo>
                    <a:pt x="0" y="55988"/>
                  </a:lnTo>
                  <a:lnTo>
                    <a:pt x="2274" y="75246"/>
                  </a:lnTo>
                  <a:lnTo>
                    <a:pt x="14130" y="100656"/>
                  </a:lnTo>
                  <a:lnTo>
                    <a:pt x="26692" y="116692"/>
                  </a:lnTo>
                  <a:lnTo>
                    <a:pt x="43216" y="125546"/>
                  </a:lnTo>
                  <a:lnTo>
                    <a:pt x="52459" y="127907"/>
                  </a:lnTo>
                  <a:lnTo>
                    <a:pt x="69639" y="125924"/>
                  </a:lnTo>
                  <a:lnTo>
                    <a:pt x="77848" y="122977"/>
                  </a:lnTo>
                  <a:lnTo>
                    <a:pt x="83321" y="116694"/>
                  </a:lnTo>
                  <a:lnTo>
                    <a:pt x="89402" y="98196"/>
                  </a:lnTo>
                  <a:lnTo>
                    <a:pt x="89296" y="89808"/>
                  </a:lnTo>
                  <a:lnTo>
                    <a:pt x="84571" y="75882"/>
                  </a:lnTo>
                  <a:lnTo>
                    <a:pt x="61257" y="42182"/>
                  </a:lnTo>
                  <a:lnTo>
                    <a:pt x="24304" y="825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80F3575-78EA-4BB5-8698-84D0958F38A5}"/>
                </a:ext>
              </a:extLst>
            </p:cNvPr>
            <p:cNvSpPr/>
            <p:nvPr/>
          </p:nvSpPr>
          <p:spPr>
            <a:xfrm>
              <a:off x="3300968" y="1207226"/>
              <a:ext cx="209566" cy="394122"/>
            </a:xfrm>
            <a:custGeom>
              <a:avLst/>
              <a:gdLst/>
              <a:ahLst/>
              <a:cxnLst/>
              <a:rect l="0" t="0" r="0" b="0"/>
              <a:pathLst>
                <a:path w="209566" h="394122">
                  <a:moveTo>
                    <a:pt x="41649" y="153141"/>
                  </a:moveTo>
                  <a:lnTo>
                    <a:pt x="10128" y="150838"/>
                  </a:lnTo>
                  <a:lnTo>
                    <a:pt x="2497" y="149015"/>
                  </a:lnTo>
                  <a:lnTo>
                    <a:pt x="0" y="146935"/>
                  </a:lnTo>
                  <a:lnTo>
                    <a:pt x="927" y="144685"/>
                  </a:lnTo>
                  <a:lnTo>
                    <a:pt x="4136" y="142321"/>
                  </a:lnTo>
                  <a:lnTo>
                    <a:pt x="14612" y="141999"/>
                  </a:lnTo>
                  <a:lnTo>
                    <a:pt x="27905" y="145598"/>
                  </a:lnTo>
                  <a:lnTo>
                    <a:pt x="49957" y="158200"/>
                  </a:lnTo>
                  <a:lnTo>
                    <a:pt x="84234" y="188548"/>
                  </a:lnTo>
                  <a:lnTo>
                    <a:pt x="90806" y="206306"/>
                  </a:lnTo>
                  <a:lnTo>
                    <a:pt x="92202" y="238280"/>
                  </a:lnTo>
                  <a:lnTo>
                    <a:pt x="90898" y="248768"/>
                  </a:lnTo>
                  <a:lnTo>
                    <a:pt x="82539" y="265028"/>
                  </a:lnTo>
                  <a:lnTo>
                    <a:pt x="76683" y="271782"/>
                  </a:lnTo>
                  <a:lnTo>
                    <a:pt x="69323" y="275422"/>
                  </a:lnTo>
                  <a:lnTo>
                    <a:pt x="51933" y="277162"/>
                  </a:lnTo>
                  <a:lnTo>
                    <a:pt x="46778" y="272962"/>
                  </a:lnTo>
                  <a:lnTo>
                    <a:pt x="44205" y="265843"/>
                  </a:lnTo>
                  <a:lnTo>
                    <a:pt x="44512" y="247281"/>
                  </a:lnTo>
                  <a:lnTo>
                    <a:pt x="58785" y="209517"/>
                  </a:lnTo>
                  <a:lnTo>
                    <a:pt x="93565" y="159949"/>
                  </a:lnTo>
                  <a:lnTo>
                    <a:pt x="151696" y="105074"/>
                  </a:lnTo>
                  <a:lnTo>
                    <a:pt x="191705" y="58191"/>
                  </a:lnTo>
                  <a:lnTo>
                    <a:pt x="205688" y="30094"/>
                  </a:lnTo>
                  <a:lnTo>
                    <a:pt x="209565" y="10066"/>
                  </a:lnTo>
                  <a:lnTo>
                    <a:pt x="207143" y="4207"/>
                  </a:lnTo>
                  <a:lnTo>
                    <a:pt x="202075" y="1164"/>
                  </a:lnTo>
                  <a:lnTo>
                    <a:pt x="195241" y="0"/>
                  </a:lnTo>
                  <a:lnTo>
                    <a:pt x="188957" y="951"/>
                  </a:lnTo>
                  <a:lnTo>
                    <a:pt x="177369" y="6614"/>
                  </a:lnTo>
                  <a:lnTo>
                    <a:pt x="161133" y="23641"/>
                  </a:lnTo>
                  <a:lnTo>
                    <a:pt x="134970" y="77120"/>
                  </a:lnTo>
                  <a:lnTo>
                    <a:pt x="114209" y="127568"/>
                  </a:lnTo>
                  <a:lnTo>
                    <a:pt x="99680" y="186190"/>
                  </a:lnTo>
                  <a:lnTo>
                    <a:pt x="91185" y="236542"/>
                  </a:lnTo>
                  <a:lnTo>
                    <a:pt x="84061" y="284667"/>
                  </a:lnTo>
                  <a:lnTo>
                    <a:pt x="81217" y="347356"/>
                  </a:lnTo>
                  <a:lnTo>
                    <a:pt x="80516" y="39412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C91FB44-9FEC-40D5-8418-4E0966F0D502}"/>
                </a:ext>
              </a:extLst>
            </p:cNvPr>
            <p:cNvSpPr/>
            <p:nvPr/>
          </p:nvSpPr>
          <p:spPr>
            <a:xfrm>
              <a:off x="3622058" y="1297310"/>
              <a:ext cx="1033831" cy="234076"/>
            </a:xfrm>
            <a:custGeom>
              <a:avLst/>
              <a:gdLst/>
              <a:ahLst/>
              <a:cxnLst/>
              <a:rect l="0" t="0" r="0" b="0"/>
              <a:pathLst>
                <a:path w="1033831" h="234076">
                  <a:moveTo>
                    <a:pt x="15953" y="234075"/>
                  </a:moveTo>
                  <a:lnTo>
                    <a:pt x="3572" y="225821"/>
                  </a:lnTo>
                  <a:lnTo>
                    <a:pt x="789" y="220799"/>
                  </a:lnTo>
                  <a:lnTo>
                    <a:pt x="0" y="208309"/>
                  </a:lnTo>
                  <a:lnTo>
                    <a:pt x="4454" y="203942"/>
                  </a:lnTo>
                  <a:lnTo>
                    <a:pt x="33947" y="196931"/>
                  </a:lnTo>
                  <a:lnTo>
                    <a:pt x="82705" y="190632"/>
                  </a:lnTo>
                  <a:lnTo>
                    <a:pt x="143790" y="185762"/>
                  </a:lnTo>
                  <a:lnTo>
                    <a:pt x="195769" y="181468"/>
                  </a:lnTo>
                  <a:lnTo>
                    <a:pt x="254069" y="177892"/>
                  </a:lnTo>
                  <a:lnTo>
                    <a:pt x="298846" y="172828"/>
                  </a:lnTo>
                  <a:lnTo>
                    <a:pt x="347538" y="164820"/>
                  </a:lnTo>
                  <a:lnTo>
                    <a:pt x="397969" y="157805"/>
                  </a:lnTo>
                  <a:lnTo>
                    <a:pt x="449174" y="151809"/>
                  </a:lnTo>
                  <a:lnTo>
                    <a:pt x="500723" y="146264"/>
                  </a:lnTo>
                  <a:lnTo>
                    <a:pt x="554727" y="138618"/>
                  </a:lnTo>
                  <a:lnTo>
                    <a:pt x="609535" y="130325"/>
                  </a:lnTo>
                  <a:lnTo>
                    <a:pt x="662686" y="123760"/>
                  </a:lnTo>
                  <a:lnTo>
                    <a:pt x="712795" y="115660"/>
                  </a:lnTo>
                  <a:lnTo>
                    <a:pt x="760114" y="107166"/>
                  </a:lnTo>
                  <a:lnTo>
                    <a:pt x="804178" y="100511"/>
                  </a:lnTo>
                  <a:lnTo>
                    <a:pt x="863705" y="91909"/>
                  </a:lnTo>
                  <a:lnTo>
                    <a:pt x="924711" y="81264"/>
                  </a:lnTo>
                  <a:lnTo>
                    <a:pt x="968622" y="68541"/>
                  </a:lnTo>
                  <a:lnTo>
                    <a:pt x="977554" y="64122"/>
                  </a:lnTo>
                  <a:lnTo>
                    <a:pt x="981781" y="59449"/>
                  </a:lnTo>
                  <a:lnTo>
                    <a:pt x="982871" y="54605"/>
                  </a:lnTo>
                  <a:lnTo>
                    <a:pt x="981871" y="49649"/>
                  </a:lnTo>
                  <a:lnTo>
                    <a:pt x="973849" y="39536"/>
                  </a:lnTo>
                  <a:lnTo>
                    <a:pt x="922537" y="3448"/>
                  </a:lnTo>
                  <a:lnTo>
                    <a:pt x="920919" y="861"/>
                  </a:lnTo>
                  <a:lnTo>
                    <a:pt x="922431" y="0"/>
                  </a:lnTo>
                  <a:lnTo>
                    <a:pt x="926030" y="290"/>
                  </a:lnTo>
                  <a:lnTo>
                    <a:pt x="985844" y="27354"/>
                  </a:lnTo>
                  <a:lnTo>
                    <a:pt x="1014654" y="44225"/>
                  </a:lnTo>
                  <a:lnTo>
                    <a:pt x="1028727" y="61021"/>
                  </a:lnTo>
                  <a:lnTo>
                    <a:pt x="1033830" y="77700"/>
                  </a:lnTo>
                  <a:lnTo>
                    <a:pt x="1032356" y="93749"/>
                  </a:lnTo>
                  <a:lnTo>
                    <a:pt x="1025942" y="109520"/>
                  </a:lnTo>
                  <a:lnTo>
                    <a:pt x="1000679" y="140757"/>
                  </a:lnTo>
                  <a:lnTo>
                    <a:pt x="949160" y="183782"/>
                  </a:lnTo>
                  <a:lnTo>
                    <a:pt x="891661" y="225064"/>
                  </a:lnTo>
                  <a:lnTo>
                    <a:pt x="878814" y="23407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4DC206E-B30F-4F1E-BE2A-8C1A99EF18B3}"/>
                </a:ext>
              </a:extLst>
            </p:cNvPr>
            <p:cNvSpPr/>
            <p:nvPr/>
          </p:nvSpPr>
          <p:spPr>
            <a:xfrm>
              <a:off x="4998378" y="1375042"/>
              <a:ext cx="444734" cy="203771"/>
            </a:xfrm>
            <a:custGeom>
              <a:avLst/>
              <a:gdLst/>
              <a:ahLst/>
              <a:cxnLst/>
              <a:rect l="0" t="0" r="0" b="0"/>
              <a:pathLst>
                <a:path w="444734" h="203771">
                  <a:moveTo>
                    <a:pt x="0" y="24193"/>
                  </a:moveTo>
                  <a:lnTo>
                    <a:pt x="8253" y="7686"/>
                  </a:lnTo>
                  <a:lnTo>
                    <a:pt x="12412" y="5415"/>
                  </a:lnTo>
                  <a:lnTo>
                    <a:pt x="16912" y="6492"/>
                  </a:lnTo>
                  <a:lnTo>
                    <a:pt x="21640" y="9801"/>
                  </a:lnTo>
                  <a:lnTo>
                    <a:pt x="26892" y="24994"/>
                  </a:lnTo>
                  <a:lnTo>
                    <a:pt x="29677" y="75258"/>
                  </a:lnTo>
                  <a:lnTo>
                    <a:pt x="17615" y="135130"/>
                  </a:lnTo>
                  <a:lnTo>
                    <a:pt x="7273" y="193092"/>
                  </a:lnTo>
                  <a:lnTo>
                    <a:pt x="4849" y="201572"/>
                  </a:lnTo>
                  <a:lnTo>
                    <a:pt x="4960" y="203770"/>
                  </a:lnTo>
                  <a:lnTo>
                    <a:pt x="9690" y="196999"/>
                  </a:lnTo>
                  <a:lnTo>
                    <a:pt x="19382" y="144113"/>
                  </a:lnTo>
                  <a:lnTo>
                    <a:pt x="35758" y="88865"/>
                  </a:lnTo>
                  <a:lnTo>
                    <a:pt x="53291" y="47841"/>
                  </a:lnTo>
                  <a:lnTo>
                    <a:pt x="71932" y="20163"/>
                  </a:lnTo>
                  <a:lnTo>
                    <a:pt x="88688" y="7143"/>
                  </a:lnTo>
                  <a:lnTo>
                    <a:pt x="106788" y="204"/>
                  </a:lnTo>
                  <a:lnTo>
                    <a:pt x="123468" y="0"/>
                  </a:lnTo>
                  <a:lnTo>
                    <a:pt x="130681" y="3745"/>
                  </a:lnTo>
                  <a:lnTo>
                    <a:pt x="143302" y="17121"/>
                  </a:lnTo>
                  <a:lnTo>
                    <a:pt x="155991" y="39948"/>
                  </a:lnTo>
                  <a:lnTo>
                    <a:pt x="170745" y="101700"/>
                  </a:lnTo>
                  <a:lnTo>
                    <a:pt x="181329" y="149580"/>
                  </a:lnTo>
                  <a:lnTo>
                    <a:pt x="191147" y="166581"/>
                  </a:lnTo>
                  <a:lnTo>
                    <a:pt x="204149" y="179031"/>
                  </a:lnTo>
                  <a:lnTo>
                    <a:pt x="218564" y="187444"/>
                  </a:lnTo>
                  <a:lnTo>
                    <a:pt x="226036" y="188305"/>
                  </a:lnTo>
                  <a:lnTo>
                    <a:pt x="241248" y="184656"/>
                  </a:lnTo>
                  <a:lnTo>
                    <a:pt x="264379" y="168763"/>
                  </a:lnTo>
                  <a:lnTo>
                    <a:pt x="279391" y="147643"/>
                  </a:lnTo>
                  <a:lnTo>
                    <a:pt x="291337" y="104016"/>
                  </a:lnTo>
                  <a:lnTo>
                    <a:pt x="292464" y="63103"/>
                  </a:lnTo>
                  <a:lnTo>
                    <a:pt x="282626" y="30060"/>
                  </a:lnTo>
                  <a:lnTo>
                    <a:pt x="273596" y="14996"/>
                  </a:lnTo>
                  <a:lnTo>
                    <a:pt x="267906" y="12879"/>
                  </a:lnTo>
                  <a:lnTo>
                    <a:pt x="261522" y="14059"/>
                  </a:lnTo>
                  <a:lnTo>
                    <a:pt x="254674" y="17437"/>
                  </a:lnTo>
                  <a:lnTo>
                    <a:pt x="244763" y="32707"/>
                  </a:lnTo>
                  <a:lnTo>
                    <a:pt x="236630" y="65583"/>
                  </a:lnTo>
                  <a:lnTo>
                    <a:pt x="236455" y="90094"/>
                  </a:lnTo>
                  <a:lnTo>
                    <a:pt x="246069" y="125581"/>
                  </a:lnTo>
                  <a:lnTo>
                    <a:pt x="255046" y="141519"/>
                  </a:lnTo>
                  <a:lnTo>
                    <a:pt x="271703" y="152058"/>
                  </a:lnTo>
                  <a:lnTo>
                    <a:pt x="294366" y="157893"/>
                  </a:lnTo>
                  <a:lnTo>
                    <a:pt x="344232" y="154602"/>
                  </a:lnTo>
                  <a:lnTo>
                    <a:pt x="379801" y="145634"/>
                  </a:lnTo>
                  <a:lnTo>
                    <a:pt x="399770" y="133976"/>
                  </a:lnTo>
                  <a:lnTo>
                    <a:pt x="427299" y="107183"/>
                  </a:lnTo>
                  <a:lnTo>
                    <a:pt x="436936" y="91308"/>
                  </a:lnTo>
                  <a:lnTo>
                    <a:pt x="444098" y="69857"/>
                  </a:lnTo>
                  <a:lnTo>
                    <a:pt x="444733" y="37627"/>
                  </a:lnTo>
                  <a:lnTo>
                    <a:pt x="436911" y="21238"/>
                  </a:lnTo>
                  <a:lnTo>
                    <a:pt x="431198" y="14450"/>
                  </a:lnTo>
                  <a:lnTo>
                    <a:pt x="423934" y="10788"/>
                  </a:lnTo>
                  <a:lnTo>
                    <a:pt x="406650" y="9022"/>
                  </a:lnTo>
                  <a:lnTo>
                    <a:pt x="398067" y="12352"/>
                  </a:lnTo>
                  <a:lnTo>
                    <a:pt x="381622" y="25264"/>
                  </a:lnTo>
                  <a:lnTo>
                    <a:pt x="370282" y="44822"/>
                  </a:lnTo>
                  <a:lnTo>
                    <a:pt x="364090" y="66183"/>
                  </a:lnTo>
                  <a:lnTo>
                    <a:pt x="364217" y="84314"/>
                  </a:lnTo>
                  <a:lnTo>
                    <a:pt x="373272" y="117343"/>
                  </a:lnTo>
                  <a:lnTo>
                    <a:pt x="384421" y="132675"/>
                  </a:lnTo>
                  <a:lnTo>
                    <a:pt x="404224" y="14856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99AD863-C7B4-4768-B803-D2DF5248B13A}"/>
                </a:ext>
              </a:extLst>
            </p:cNvPr>
            <p:cNvSpPr/>
            <p:nvPr/>
          </p:nvSpPr>
          <p:spPr>
            <a:xfrm>
              <a:off x="5493603" y="1228067"/>
              <a:ext cx="173299" cy="284286"/>
            </a:xfrm>
            <a:custGeom>
              <a:avLst/>
              <a:gdLst/>
              <a:ahLst/>
              <a:cxnLst/>
              <a:rect l="0" t="0" r="0" b="0"/>
              <a:pathLst>
                <a:path w="173299" h="284286">
                  <a:moveTo>
                    <a:pt x="173298" y="171168"/>
                  </a:moveTo>
                  <a:lnTo>
                    <a:pt x="160918" y="158788"/>
                  </a:lnTo>
                  <a:lnTo>
                    <a:pt x="152953" y="156005"/>
                  </a:lnTo>
                  <a:lnTo>
                    <a:pt x="122836" y="156214"/>
                  </a:lnTo>
                  <a:lnTo>
                    <a:pt x="96734" y="162611"/>
                  </a:lnTo>
                  <a:lnTo>
                    <a:pt x="33420" y="199843"/>
                  </a:lnTo>
                  <a:lnTo>
                    <a:pt x="14195" y="215269"/>
                  </a:lnTo>
                  <a:lnTo>
                    <a:pt x="1684" y="234907"/>
                  </a:lnTo>
                  <a:lnTo>
                    <a:pt x="0" y="249592"/>
                  </a:lnTo>
                  <a:lnTo>
                    <a:pt x="2995" y="263893"/>
                  </a:lnTo>
                  <a:lnTo>
                    <a:pt x="10084" y="276007"/>
                  </a:lnTo>
                  <a:lnTo>
                    <a:pt x="16120" y="279928"/>
                  </a:lnTo>
                  <a:lnTo>
                    <a:pt x="32040" y="284285"/>
                  </a:lnTo>
                  <a:lnTo>
                    <a:pt x="90525" y="278856"/>
                  </a:lnTo>
                  <a:lnTo>
                    <a:pt x="109735" y="272580"/>
                  </a:lnTo>
                  <a:lnTo>
                    <a:pt x="129789" y="261154"/>
                  </a:lnTo>
                  <a:lnTo>
                    <a:pt x="145611" y="242831"/>
                  </a:lnTo>
                  <a:lnTo>
                    <a:pt x="152249" y="231900"/>
                  </a:lnTo>
                  <a:lnTo>
                    <a:pt x="157321" y="205933"/>
                  </a:lnTo>
                  <a:lnTo>
                    <a:pt x="151489" y="149514"/>
                  </a:lnTo>
                  <a:lnTo>
                    <a:pt x="139688" y="111100"/>
                  </a:lnTo>
                  <a:lnTo>
                    <a:pt x="119345" y="54069"/>
                  </a:lnTo>
                  <a:lnTo>
                    <a:pt x="112737" y="8881"/>
                  </a:lnTo>
                  <a:lnTo>
                    <a:pt x="114786" y="2516"/>
                  </a:lnTo>
                  <a:lnTo>
                    <a:pt x="118743" y="0"/>
                  </a:lnTo>
                  <a:lnTo>
                    <a:pt x="123972" y="50"/>
                  </a:lnTo>
                  <a:lnTo>
                    <a:pt x="128322" y="2675"/>
                  </a:lnTo>
                  <a:lnTo>
                    <a:pt x="135458" y="12501"/>
                  </a:lnTo>
                  <a:lnTo>
                    <a:pt x="158228" y="66609"/>
                  </a:lnTo>
                  <a:lnTo>
                    <a:pt x="173298" y="10898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157C41-CEDD-4962-8D61-43A97C56DB02}"/>
                </a:ext>
              </a:extLst>
            </p:cNvPr>
            <p:cNvSpPr/>
            <p:nvPr/>
          </p:nvSpPr>
          <p:spPr>
            <a:xfrm>
              <a:off x="6167352" y="1359984"/>
              <a:ext cx="346865" cy="149393"/>
            </a:xfrm>
            <a:custGeom>
              <a:avLst/>
              <a:gdLst/>
              <a:ahLst/>
              <a:cxnLst/>
              <a:rect l="0" t="0" r="0" b="0"/>
              <a:pathLst>
                <a:path w="346865" h="149393">
                  <a:moveTo>
                    <a:pt x="35923" y="62572"/>
                  </a:moveTo>
                  <a:lnTo>
                    <a:pt x="7590" y="34239"/>
                  </a:lnTo>
                  <a:lnTo>
                    <a:pt x="4079" y="35046"/>
                  </a:lnTo>
                  <a:lnTo>
                    <a:pt x="1738" y="39903"/>
                  </a:lnTo>
                  <a:lnTo>
                    <a:pt x="0" y="55951"/>
                  </a:lnTo>
                  <a:lnTo>
                    <a:pt x="8149" y="108650"/>
                  </a:lnTo>
                  <a:lnTo>
                    <a:pt x="15409" y="141963"/>
                  </a:lnTo>
                  <a:lnTo>
                    <a:pt x="18792" y="147457"/>
                  </a:lnTo>
                  <a:lnTo>
                    <a:pt x="22775" y="149392"/>
                  </a:lnTo>
                  <a:lnTo>
                    <a:pt x="27157" y="148955"/>
                  </a:lnTo>
                  <a:lnTo>
                    <a:pt x="36634" y="136953"/>
                  </a:lnTo>
                  <a:lnTo>
                    <a:pt x="69383" y="81674"/>
                  </a:lnTo>
                  <a:lnTo>
                    <a:pt x="104057" y="20720"/>
                  </a:lnTo>
                  <a:lnTo>
                    <a:pt x="123193" y="3626"/>
                  </a:lnTo>
                  <a:lnTo>
                    <a:pt x="130379" y="818"/>
                  </a:lnTo>
                  <a:lnTo>
                    <a:pt x="145275" y="0"/>
                  </a:lnTo>
                  <a:lnTo>
                    <a:pt x="151147" y="2719"/>
                  </a:lnTo>
                  <a:lnTo>
                    <a:pt x="159975" y="12650"/>
                  </a:lnTo>
                  <a:lnTo>
                    <a:pt x="169800" y="32809"/>
                  </a:lnTo>
                  <a:lnTo>
                    <a:pt x="175316" y="95748"/>
                  </a:lnTo>
                  <a:lnTo>
                    <a:pt x="180217" y="112154"/>
                  </a:lnTo>
                  <a:lnTo>
                    <a:pt x="183942" y="118947"/>
                  </a:lnTo>
                  <a:lnTo>
                    <a:pt x="188153" y="121748"/>
                  </a:lnTo>
                  <a:lnTo>
                    <a:pt x="192688" y="121888"/>
                  </a:lnTo>
                  <a:lnTo>
                    <a:pt x="197439" y="120254"/>
                  </a:lnTo>
                  <a:lnTo>
                    <a:pt x="207324" y="109226"/>
                  </a:lnTo>
                  <a:lnTo>
                    <a:pt x="253756" y="48736"/>
                  </a:lnTo>
                  <a:lnTo>
                    <a:pt x="265463" y="32238"/>
                  </a:lnTo>
                  <a:lnTo>
                    <a:pt x="272731" y="27666"/>
                  </a:lnTo>
                  <a:lnTo>
                    <a:pt x="290020" y="24889"/>
                  </a:lnTo>
                  <a:lnTo>
                    <a:pt x="297740" y="27085"/>
                  </a:lnTo>
                  <a:lnTo>
                    <a:pt x="310923" y="36435"/>
                  </a:lnTo>
                  <a:lnTo>
                    <a:pt x="346864" y="9366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7F87F2-F110-4A1F-B50C-1800015DE8BC}"/>
                </a:ext>
              </a:extLst>
            </p:cNvPr>
            <p:cNvSpPr/>
            <p:nvPr/>
          </p:nvSpPr>
          <p:spPr>
            <a:xfrm>
              <a:off x="6551054" y="1367736"/>
              <a:ext cx="126407" cy="176070"/>
            </a:xfrm>
            <a:custGeom>
              <a:avLst/>
              <a:gdLst/>
              <a:ahLst/>
              <a:cxnLst/>
              <a:rect l="0" t="0" r="0" b="0"/>
              <a:pathLst>
                <a:path w="126407" h="176070">
                  <a:moveTo>
                    <a:pt x="126406" y="15952"/>
                  </a:moveTo>
                  <a:lnTo>
                    <a:pt x="122279" y="3572"/>
                  </a:lnTo>
                  <a:lnTo>
                    <a:pt x="117609" y="789"/>
                  </a:lnTo>
                  <a:lnTo>
                    <a:pt x="103206" y="0"/>
                  </a:lnTo>
                  <a:lnTo>
                    <a:pt x="79800" y="4411"/>
                  </a:lnTo>
                  <a:lnTo>
                    <a:pt x="39820" y="29487"/>
                  </a:lnTo>
                  <a:lnTo>
                    <a:pt x="21384" y="48753"/>
                  </a:lnTo>
                  <a:lnTo>
                    <a:pt x="0" y="93837"/>
                  </a:lnTo>
                  <a:lnTo>
                    <a:pt x="84" y="125306"/>
                  </a:lnTo>
                  <a:lnTo>
                    <a:pt x="5771" y="142577"/>
                  </a:lnTo>
                  <a:lnTo>
                    <a:pt x="23499" y="167740"/>
                  </a:lnTo>
                  <a:lnTo>
                    <a:pt x="38059" y="174104"/>
                  </a:lnTo>
                  <a:lnTo>
                    <a:pt x="55183" y="176069"/>
                  </a:lnTo>
                  <a:lnTo>
                    <a:pt x="71431" y="174064"/>
                  </a:lnTo>
                  <a:lnTo>
                    <a:pt x="87290" y="165686"/>
                  </a:lnTo>
                  <a:lnTo>
                    <a:pt x="95146" y="159825"/>
                  </a:lnTo>
                  <a:lnTo>
                    <a:pt x="114456" y="130942"/>
                  </a:lnTo>
                  <a:lnTo>
                    <a:pt x="116712" y="120251"/>
                  </a:lnTo>
                  <a:lnTo>
                    <a:pt x="114612" y="99159"/>
                  </a:lnTo>
                  <a:lnTo>
                    <a:pt x="107920" y="82875"/>
                  </a:lnTo>
                  <a:lnTo>
                    <a:pt x="103717" y="76115"/>
                  </a:lnTo>
                  <a:lnTo>
                    <a:pt x="92138" y="66299"/>
                  </a:lnTo>
                  <a:lnTo>
                    <a:pt x="44542" y="43522"/>
                  </a:lnTo>
                  <a:lnTo>
                    <a:pt x="25350" y="3927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91526E8-9753-40F9-9930-1EA33F6DAB35}"/>
                </a:ext>
              </a:extLst>
            </p:cNvPr>
            <p:cNvSpPr/>
            <p:nvPr/>
          </p:nvSpPr>
          <p:spPr>
            <a:xfrm>
              <a:off x="6770101" y="1231676"/>
              <a:ext cx="210527" cy="326402"/>
            </a:xfrm>
            <a:custGeom>
              <a:avLst/>
              <a:gdLst/>
              <a:ahLst/>
              <a:cxnLst/>
              <a:rect l="0" t="0" r="0" b="0"/>
              <a:pathLst>
                <a:path w="210527" h="326402">
                  <a:moveTo>
                    <a:pt x="109471" y="206427"/>
                  </a:moveTo>
                  <a:lnTo>
                    <a:pt x="87831" y="178094"/>
                  </a:lnTo>
                  <a:lnTo>
                    <a:pt x="81224" y="175446"/>
                  </a:lnTo>
                  <a:lnTo>
                    <a:pt x="64671" y="174807"/>
                  </a:lnTo>
                  <a:lnTo>
                    <a:pt x="48101" y="182009"/>
                  </a:lnTo>
                  <a:lnTo>
                    <a:pt x="40055" y="187557"/>
                  </a:lnTo>
                  <a:lnTo>
                    <a:pt x="20476" y="215999"/>
                  </a:lnTo>
                  <a:lnTo>
                    <a:pt x="3735" y="251777"/>
                  </a:lnTo>
                  <a:lnTo>
                    <a:pt x="0" y="276966"/>
                  </a:lnTo>
                  <a:lnTo>
                    <a:pt x="214" y="289729"/>
                  </a:lnTo>
                  <a:lnTo>
                    <a:pt x="7361" y="308517"/>
                  </a:lnTo>
                  <a:lnTo>
                    <a:pt x="12895" y="315946"/>
                  </a:lnTo>
                  <a:lnTo>
                    <a:pt x="20903" y="320898"/>
                  </a:lnTo>
                  <a:lnTo>
                    <a:pt x="41316" y="326401"/>
                  </a:lnTo>
                  <a:lnTo>
                    <a:pt x="68836" y="325372"/>
                  </a:lnTo>
                  <a:lnTo>
                    <a:pt x="93399" y="319597"/>
                  </a:lnTo>
                  <a:lnTo>
                    <a:pt x="112963" y="308289"/>
                  </a:lnTo>
                  <a:lnTo>
                    <a:pt x="145599" y="268003"/>
                  </a:lnTo>
                  <a:lnTo>
                    <a:pt x="157123" y="245113"/>
                  </a:lnTo>
                  <a:lnTo>
                    <a:pt x="161882" y="217793"/>
                  </a:lnTo>
                  <a:lnTo>
                    <a:pt x="157016" y="159621"/>
                  </a:lnTo>
                  <a:lnTo>
                    <a:pt x="141623" y="105690"/>
                  </a:lnTo>
                  <a:lnTo>
                    <a:pt x="118958" y="43211"/>
                  </a:lnTo>
                  <a:lnTo>
                    <a:pt x="105372" y="12097"/>
                  </a:lnTo>
                  <a:lnTo>
                    <a:pt x="98965" y="1729"/>
                  </a:lnTo>
                  <a:lnTo>
                    <a:pt x="93829" y="0"/>
                  </a:lnTo>
                  <a:lnTo>
                    <a:pt x="89542" y="4029"/>
                  </a:lnTo>
                  <a:lnTo>
                    <a:pt x="85820" y="11898"/>
                  </a:lnTo>
                  <a:lnTo>
                    <a:pt x="83988" y="29854"/>
                  </a:lnTo>
                  <a:lnTo>
                    <a:pt x="92934" y="80615"/>
                  </a:lnTo>
                  <a:lnTo>
                    <a:pt x="115205" y="138014"/>
                  </a:lnTo>
                  <a:lnTo>
                    <a:pt x="149922" y="201153"/>
                  </a:lnTo>
                  <a:lnTo>
                    <a:pt x="179745" y="234752"/>
                  </a:lnTo>
                  <a:lnTo>
                    <a:pt x="210526" y="25306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3E221CF-8DD5-4F9F-8A16-0E1911BC99A8}"/>
                </a:ext>
              </a:extLst>
            </p:cNvPr>
            <p:cNvSpPr/>
            <p:nvPr/>
          </p:nvSpPr>
          <p:spPr>
            <a:xfrm>
              <a:off x="7108651" y="1375914"/>
              <a:ext cx="27448" cy="77737"/>
            </a:xfrm>
            <a:custGeom>
              <a:avLst/>
              <a:gdLst/>
              <a:ahLst/>
              <a:cxnLst/>
              <a:rect l="0" t="0" r="0" b="0"/>
              <a:pathLst>
                <a:path w="27448" h="77737">
                  <a:moveTo>
                    <a:pt x="4126" y="0"/>
                  </a:moveTo>
                  <a:lnTo>
                    <a:pt x="0" y="12380"/>
                  </a:lnTo>
                  <a:lnTo>
                    <a:pt x="1560" y="36586"/>
                  </a:lnTo>
                  <a:lnTo>
                    <a:pt x="11619" y="61513"/>
                  </a:lnTo>
                  <a:lnTo>
                    <a:pt x="18396" y="70525"/>
                  </a:lnTo>
                  <a:lnTo>
                    <a:pt x="27447" y="7773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64103F8-8694-4EF2-91FB-3E952F2789EC}"/>
                </a:ext>
              </a:extLst>
            </p:cNvPr>
            <p:cNvSpPr/>
            <p:nvPr/>
          </p:nvSpPr>
          <p:spPr>
            <a:xfrm>
              <a:off x="7058363" y="1243764"/>
              <a:ext cx="46642" cy="69963"/>
            </a:xfrm>
            <a:custGeom>
              <a:avLst/>
              <a:gdLst/>
              <a:ahLst/>
              <a:cxnLst/>
              <a:rect l="0" t="0" r="0" b="0"/>
              <a:pathLst>
                <a:path w="46642" h="69963">
                  <a:moveTo>
                    <a:pt x="46641" y="69962"/>
                  </a:moveTo>
                  <a:lnTo>
                    <a:pt x="5162" y="1273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577B1AB-45B9-4246-8D28-5D41540F2DF8}"/>
                </a:ext>
              </a:extLst>
            </p:cNvPr>
            <p:cNvSpPr/>
            <p:nvPr/>
          </p:nvSpPr>
          <p:spPr>
            <a:xfrm>
              <a:off x="7237154" y="1181230"/>
              <a:ext cx="132815" cy="575588"/>
            </a:xfrm>
            <a:custGeom>
              <a:avLst/>
              <a:gdLst/>
              <a:ahLst/>
              <a:cxnLst/>
              <a:rect l="0" t="0" r="0" b="0"/>
              <a:pathLst>
                <a:path w="132815" h="575588">
                  <a:moveTo>
                    <a:pt x="54415" y="101402"/>
                  </a:moveTo>
                  <a:lnTo>
                    <a:pt x="62668" y="109655"/>
                  </a:lnTo>
                  <a:lnTo>
                    <a:pt x="67691" y="110359"/>
                  </a:lnTo>
                  <a:lnTo>
                    <a:pt x="80181" y="106535"/>
                  </a:lnTo>
                  <a:lnTo>
                    <a:pt x="101780" y="90543"/>
                  </a:lnTo>
                  <a:lnTo>
                    <a:pt x="120465" y="69394"/>
                  </a:lnTo>
                  <a:lnTo>
                    <a:pt x="132814" y="42590"/>
                  </a:lnTo>
                  <a:lnTo>
                    <a:pt x="132157" y="25167"/>
                  </a:lnTo>
                  <a:lnTo>
                    <a:pt x="129564" y="16893"/>
                  </a:lnTo>
                  <a:lnTo>
                    <a:pt x="119771" y="5397"/>
                  </a:lnTo>
                  <a:lnTo>
                    <a:pt x="113533" y="1122"/>
                  </a:lnTo>
                  <a:lnTo>
                    <a:pt x="105055" y="0"/>
                  </a:lnTo>
                  <a:lnTo>
                    <a:pt x="84119" y="3359"/>
                  </a:lnTo>
                  <a:lnTo>
                    <a:pt x="60433" y="14963"/>
                  </a:lnTo>
                  <a:lnTo>
                    <a:pt x="42475" y="37594"/>
                  </a:lnTo>
                  <a:lnTo>
                    <a:pt x="24137" y="94780"/>
                  </a:lnTo>
                  <a:lnTo>
                    <a:pt x="13117" y="149806"/>
                  </a:lnTo>
                  <a:lnTo>
                    <a:pt x="8829" y="211443"/>
                  </a:lnTo>
                  <a:lnTo>
                    <a:pt x="8087" y="263182"/>
                  </a:lnTo>
                  <a:lnTo>
                    <a:pt x="8730" y="315940"/>
                  </a:lnTo>
                  <a:lnTo>
                    <a:pt x="13142" y="364777"/>
                  </a:lnTo>
                  <a:lnTo>
                    <a:pt x="15071" y="427708"/>
                  </a:lnTo>
                  <a:lnTo>
                    <a:pt x="15452" y="485916"/>
                  </a:lnTo>
                  <a:lnTo>
                    <a:pt x="7077" y="543604"/>
                  </a:lnTo>
                  <a:lnTo>
                    <a:pt x="0" y="57558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6C95BA3-DAEB-40CE-A6E2-9E3BA449080E}"/>
                </a:ext>
              </a:extLst>
            </p:cNvPr>
            <p:cNvSpPr/>
            <p:nvPr/>
          </p:nvSpPr>
          <p:spPr>
            <a:xfrm>
              <a:off x="7136098" y="1299041"/>
              <a:ext cx="404774" cy="411136"/>
            </a:xfrm>
            <a:custGeom>
              <a:avLst/>
              <a:gdLst/>
              <a:ahLst/>
              <a:cxnLst/>
              <a:rect l="0" t="0" r="0" b="0"/>
              <a:pathLst>
                <a:path w="404774" h="411136">
                  <a:moveTo>
                    <a:pt x="0" y="411135"/>
                  </a:moveTo>
                  <a:lnTo>
                    <a:pt x="0" y="354470"/>
                  </a:lnTo>
                  <a:lnTo>
                    <a:pt x="7070" y="313601"/>
                  </a:lnTo>
                  <a:lnTo>
                    <a:pt x="29093" y="271675"/>
                  </a:lnTo>
                  <a:lnTo>
                    <a:pt x="65252" y="232405"/>
                  </a:lnTo>
                  <a:lnTo>
                    <a:pt x="124646" y="194164"/>
                  </a:lnTo>
                  <a:lnTo>
                    <a:pt x="182441" y="162313"/>
                  </a:lnTo>
                  <a:lnTo>
                    <a:pt x="233415" y="137256"/>
                  </a:lnTo>
                  <a:lnTo>
                    <a:pt x="285071" y="111738"/>
                  </a:lnTo>
                  <a:lnTo>
                    <a:pt x="339055" y="76346"/>
                  </a:lnTo>
                  <a:lnTo>
                    <a:pt x="392149" y="29121"/>
                  </a:lnTo>
                  <a:lnTo>
                    <a:pt x="404773" y="6582"/>
                  </a:lnTo>
                  <a:lnTo>
                    <a:pt x="404590" y="2374"/>
                  </a:lnTo>
                  <a:lnTo>
                    <a:pt x="401877" y="431"/>
                  </a:lnTo>
                  <a:lnTo>
                    <a:pt x="397477" y="0"/>
                  </a:lnTo>
                  <a:lnTo>
                    <a:pt x="392816" y="3168"/>
                  </a:lnTo>
                  <a:lnTo>
                    <a:pt x="378867" y="23269"/>
                  </a:lnTo>
                  <a:lnTo>
                    <a:pt x="369743" y="47747"/>
                  </a:lnTo>
                  <a:lnTo>
                    <a:pt x="367305" y="69686"/>
                  </a:lnTo>
                  <a:lnTo>
                    <a:pt x="377918" y="118644"/>
                  </a:lnTo>
                  <a:lnTo>
                    <a:pt x="380903" y="13906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06D24E-21B4-457B-93DB-D9718AB926E6}"/>
                </a:ext>
              </a:extLst>
            </p:cNvPr>
            <p:cNvSpPr/>
            <p:nvPr/>
          </p:nvSpPr>
          <p:spPr>
            <a:xfrm>
              <a:off x="7513386" y="1197123"/>
              <a:ext cx="11390" cy="62189"/>
            </a:xfrm>
            <a:custGeom>
              <a:avLst/>
              <a:gdLst/>
              <a:ahLst/>
              <a:cxnLst/>
              <a:rect l="0" t="0" r="0" b="0"/>
              <a:pathLst>
                <a:path w="11390" h="62189">
                  <a:moveTo>
                    <a:pt x="3615" y="62188"/>
                  </a:moveTo>
                  <a:lnTo>
                    <a:pt x="0" y="10896"/>
                  </a:lnTo>
                  <a:lnTo>
                    <a:pt x="2069" y="7264"/>
                  </a:lnTo>
                  <a:lnTo>
                    <a:pt x="11389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0B6308A-1D7E-459C-A3E0-FB49D64ACA5B}"/>
                </a:ext>
              </a:extLst>
            </p:cNvPr>
            <p:cNvSpPr/>
            <p:nvPr/>
          </p:nvSpPr>
          <p:spPr>
            <a:xfrm>
              <a:off x="7592460" y="1228217"/>
              <a:ext cx="111106" cy="186566"/>
            </a:xfrm>
            <a:custGeom>
              <a:avLst/>
              <a:gdLst/>
              <a:ahLst/>
              <a:cxnLst/>
              <a:rect l="0" t="0" r="0" b="0"/>
              <a:pathLst>
                <a:path w="111106" h="186566">
                  <a:moveTo>
                    <a:pt x="111105" y="0"/>
                  </a:moveTo>
                  <a:lnTo>
                    <a:pt x="53721" y="58146"/>
                  </a:lnTo>
                  <a:lnTo>
                    <a:pt x="16226" y="96653"/>
                  </a:lnTo>
                  <a:lnTo>
                    <a:pt x="2984" y="127346"/>
                  </a:lnTo>
                  <a:lnTo>
                    <a:pt x="156" y="136721"/>
                  </a:lnTo>
                  <a:lnTo>
                    <a:pt x="0" y="144698"/>
                  </a:lnTo>
                  <a:lnTo>
                    <a:pt x="4431" y="158169"/>
                  </a:lnTo>
                  <a:lnTo>
                    <a:pt x="16765" y="169914"/>
                  </a:lnTo>
                  <a:lnTo>
                    <a:pt x="24892" y="175464"/>
                  </a:lnTo>
                  <a:lnTo>
                    <a:pt x="87785" y="18656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0ADCAC-6D69-444B-AD81-A383F563F55A}"/>
                </a:ext>
              </a:extLst>
            </p:cNvPr>
            <p:cNvSpPr/>
            <p:nvPr/>
          </p:nvSpPr>
          <p:spPr>
            <a:xfrm>
              <a:off x="7799371" y="1305818"/>
              <a:ext cx="121854" cy="186700"/>
            </a:xfrm>
            <a:custGeom>
              <a:avLst/>
              <a:gdLst/>
              <a:ahLst/>
              <a:cxnLst/>
              <a:rect l="0" t="0" r="0" b="0"/>
              <a:pathLst>
                <a:path w="121854" h="186700">
                  <a:moveTo>
                    <a:pt x="44118" y="70096"/>
                  </a:moveTo>
                  <a:lnTo>
                    <a:pt x="35865" y="86603"/>
                  </a:lnTo>
                  <a:lnTo>
                    <a:pt x="34116" y="101617"/>
                  </a:lnTo>
                  <a:lnTo>
                    <a:pt x="34859" y="109248"/>
                  </a:lnTo>
                  <a:lnTo>
                    <a:pt x="37945" y="112609"/>
                  </a:lnTo>
                  <a:lnTo>
                    <a:pt x="42594" y="113121"/>
                  </a:lnTo>
                  <a:lnTo>
                    <a:pt x="54669" y="109084"/>
                  </a:lnTo>
                  <a:lnTo>
                    <a:pt x="81231" y="92417"/>
                  </a:lnTo>
                  <a:lnTo>
                    <a:pt x="91708" y="81744"/>
                  </a:lnTo>
                  <a:lnTo>
                    <a:pt x="99242" y="68363"/>
                  </a:lnTo>
                  <a:lnTo>
                    <a:pt x="100863" y="53779"/>
                  </a:lnTo>
                  <a:lnTo>
                    <a:pt x="97842" y="38660"/>
                  </a:lnTo>
                  <a:lnTo>
                    <a:pt x="90740" y="23303"/>
                  </a:lnTo>
                  <a:lnTo>
                    <a:pt x="72904" y="4216"/>
                  </a:lnTo>
                  <a:lnTo>
                    <a:pt x="65036" y="1128"/>
                  </a:lnTo>
                  <a:lnTo>
                    <a:pt x="47080" y="0"/>
                  </a:lnTo>
                  <a:lnTo>
                    <a:pt x="29888" y="6985"/>
                  </a:lnTo>
                  <a:lnTo>
                    <a:pt x="21676" y="12475"/>
                  </a:lnTo>
                  <a:lnTo>
                    <a:pt x="10247" y="27788"/>
                  </a:lnTo>
                  <a:lnTo>
                    <a:pt x="3152" y="46110"/>
                  </a:lnTo>
                  <a:lnTo>
                    <a:pt x="0" y="65770"/>
                  </a:lnTo>
                  <a:lnTo>
                    <a:pt x="3205" y="81417"/>
                  </a:lnTo>
                  <a:lnTo>
                    <a:pt x="17025" y="102242"/>
                  </a:lnTo>
                  <a:lnTo>
                    <a:pt x="31213" y="115477"/>
                  </a:lnTo>
                  <a:lnTo>
                    <a:pt x="87763" y="137765"/>
                  </a:lnTo>
                  <a:lnTo>
                    <a:pt x="104975" y="146524"/>
                  </a:lnTo>
                  <a:lnTo>
                    <a:pt x="110600" y="153006"/>
                  </a:lnTo>
                  <a:lnTo>
                    <a:pt x="121853" y="18669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00E19FB-DF2A-400A-9A25-1BFCE8E40555}"/>
                </a:ext>
              </a:extLst>
            </p:cNvPr>
            <p:cNvSpPr/>
            <p:nvPr/>
          </p:nvSpPr>
          <p:spPr>
            <a:xfrm>
              <a:off x="7975639" y="1192168"/>
              <a:ext cx="171019" cy="285858"/>
            </a:xfrm>
            <a:custGeom>
              <a:avLst/>
              <a:gdLst/>
              <a:ahLst/>
              <a:cxnLst/>
              <a:rect l="0" t="0" r="0" b="0"/>
              <a:pathLst>
                <a:path w="171019" h="285858">
                  <a:moveTo>
                    <a:pt x="0" y="59370"/>
                  </a:moveTo>
                  <a:lnTo>
                    <a:pt x="6693" y="2705"/>
                  </a:lnTo>
                  <a:lnTo>
                    <a:pt x="7917" y="0"/>
                  </a:lnTo>
                  <a:lnTo>
                    <a:pt x="9596" y="2516"/>
                  </a:lnTo>
                  <a:lnTo>
                    <a:pt x="21178" y="52747"/>
                  </a:lnTo>
                  <a:lnTo>
                    <a:pt x="25435" y="116189"/>
                  </a:lnTo>
                  <a:lnTo>
                    <a:pt x="31213" y="172675"/>
                  </a:lnTo>
                  <a:lnTo>
                    <a:pt x="44288" y="231029"/>
                  </a:lnTo>
                  <a:lnTo>
                    <a:pt x="56766" y="273572"/>
                  </a:lnTo>
                  <a:lnTo>
                    <a:pt x="61164" y="282498"/>
                  </a:lnTo>
                  <a:lnTo>
                    <a:pt x="65824" y="285857"/>
                  </a:lnTo>
                  <a:lnTo>
                    <a:pt x="70657" y="285506"/>
                  </a:lnTo>
                  <a:lnTo>
                    <a:pt x="75608" y="282680"/>
                  </a:lnTo>
                  <a:lnTo>
                    <a:pt x="116621" y="222708"/>
                  </a:lnTo>
                  <a:lnTo>
                    <a:pt x="121797" y="214903"/>
                  </a:lnTo>
                  <a:lnTo>
                    <a:pt x="127839" y="211427"/>
                  </a:lnTo>
                  <a:lnTo>
                    <a:pt x="134459" y="210838"/>
                  </a:lnTo>
                  <a:lnTo>
                    <a:pt x="141463" y="212172"/>
                  </a:lnTo>
                  <a:lnTo>
                    <a:pt x="146996" y="215652"/>
                  </a:lnTo>
                  <a:lnTo>
                    <a:pt x="162081" y="237554"/>
                  </a:lnTo>
                  <a:lnTo>
                    <a:pt x="171018" y="25370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4E6F455-B374-4AED-BDC3-C2B79E363A5E}"/>
                </a:ext>
              </a:extLst>
            </p:cNvPr>
            <p:cNvSpPr/>
            <p:nvPr/>
          </p:nvSpPr>
          <p:spPr>
            <a:xfrm>
              <a:off x="8131110" y="1197123"/>
              <a:ext cx="23321" cy="116604"/>
            </a:xfrm>
            <a:custGeom>
              <a:avLst/>
              <a:gdLst/>
              <a:ahLst/>
              <a:cxnLst/>
              <a:rect l="0" t="0" r="0" b="0"/>
              <a:pathLst>
                <a:path w="23321" h="116604">
                  <a:moveTo>
                    <a:pt x="23320" y="116603"/>
                  </a:moveTo>
                  <a:lnTo>
                    <a:pt x="17114" y="59725"/>
                  </a:lnTo>
                  <a:lnTo>
                    <a:pt x="7572" y="16756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C8620D-0A60-49BE-9B81-39C4C3B02655}"/>
                </a:ext>
              </a:extLst>
            </p:cNvPr>
            <p:cNvSpPr/>
            <p:nvPr/>
          </p:nvSpPr>
          <p:spPr>
            <a:xfrm>
              <a:off x="8252740" y="1344820"/>
              <a:ext cx="73830" cy="121626"/>
            </a:xfrm>
            <a:custGeom>
              <a:avLst/>
              <a:gdLst/>
              <a:ahLst/>
              <a:cxnLst/>
              <a:rect l="0" t="0" r="0" b="0"/>
              <a:pathLst>
                <a:path w="73830" h="121626">
                  <a:moveTo>
                    <a:pt x="26066" y="0"/>
                  </a:moveTo>
                  <a:lnTo>
                    <a:pt x="18997" y="33782"/>
                  </a:lnTo>
                  <a:lnTo>
                    <a:pt x="1100" y="70486"/>
                  </a:lnTo>
                  <a:lnTo>
                    <a:pt x="0" y="88045"/>
                  </a:lnTo>
                  <a:lnTo>
                    <a:pt x="915" y="97565"/>
                  </a:lnTo>
                  <a:lnTo>
                    <a:pt x="4116" y="104774"/>
                  </a:lnTo>
                  <a:lnTo>
                    <a:pt x="14583" y="115089"/>
                  </a:lnTo>
                  <a:lnTo>
                    <a:pt x="30176" y="120249"/>
                  </a:lnTo>
                  <a:lnTo>
                    <a:pt x="39171" y="121625"/>
                  </a:lnTo>
                  <a:lnTo>
                    <a:pt x="53772" y="118547"/>
                  </a:lnTo>
                  <a:lnTo>
                    <a:pt x="60084" y="115308"/>
                  </a:lnTo>
                  <a:lnTo>
                    <a:pt x="69401" y="104799"/>
                  </a:lnTo>
                  <a:lnTo>
                    <a:pt x="73095" y="98369"/>
                  </a:lnTo>
                  <a:lnTo>
                    <a:pt x="73829" y="91491"/>
                  </a:lnTo>
                  <a:lnTo>
                    <a:pt x="70040" y="76939"/>
                  </a:lnTo>
                  <a:lnTo>
                    <a:pt x="47324" y="42006"/>
                  </a:lnTo>
                  <a:lnTo>
                    <a:pt x="2746" y="777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DA58CCE-3380-4360-A47D-E865CB320EDA}"/>
                </a:ext>
              </a:extLst>
            </p:cNvPr>
            <p:cNvSpPr/>
            <p:nvPr/>
          </p:nvSpPr>
          <p:spPr>
            <a:xfrm>
              <a:off x="8403183" y="1383688"/>
              <a:ext cx="108830" cy="69963"/>
            </a:xfrm>
            <a:custGeom>
              <a:avLst/>
              <a:gdLst/>
              <a:ahLst/>
              <a:cxnLst/>
              <a:rect l="0" t="0" r="0" b="0"/>
              <a:pathLst>
                <a:path w="108830" h="69963">
                  <a:moveTo>
                    <a:pt x="0" y="0"/>
                  </a:moveTo>
                  <a:lnTo>
                    <a:pt x="57773" y="37140"/>
                  </a:lnTo>
                  <a:lnTo>
                    <a:pt x="108829" y="6996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C737242-2A58-4ACA-B376-C5089E1B57A7}"/>
              </a:ext>
            </a:extLst>
          </p:cNvPr>
          <p:cNvGrpSpPr/>
          <p:nvPr/>
        </p:nvGrpSpPr>
        <p:grpSpPr>
          <a:xfrm>
            <a:off x="2101832" y="487767"/>
            <a:ext cx="1458445" cy="305134"/>
            <a:chOff x="2101832" y="487767"/>
            <a:chExt cx="1458445" cy="305134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152982E-4190-4AE9-A54B-5BB82D832826}"/>
                </a:ext>
              </a:extLst>
            </p:cNvPr>
            <p:cNvSpPr/>
            <p:nvPr/>
          </p:nvSpPr>
          <p:spPr>
            <a:xfrm>
              <a:off x="2101832" y="487767"/>
              <a:ext cx="253548" cy="249947"/>
            </a:xfrm>
            <a:custGeom>
              <a:avLst/>
              <a:gdLst/>
              <a:ahLst/>
              <a:cxnLst/>
              <a:rect l="0" t="0" r="0" b="0"/>
              <a:pathLst>
                <a:path w="253548" h="249947">
                  <a:moveTo>
                    <a:pt x="20341" y="17512"/>
                  </a:moveTo>
                  <a:lnTo>
                    <a:pt x="52800" y="0"/>
                  </a:lnTo>
                  <a:lnTo>
                    <a:pt x="56664" y="1519"/>
                  </a:lnTo>
                  <a:lnTo>
                    <a:pt x="58376" y="5986"/>
                  </a:lnTo>
                  <a:lnTo>
                    <a:pt x="58654" y="12419"/>
                  </a:lnTo>
                  <a:lnTo>
                    <a:pt x="34954" y="74128"/>
                  </a:lnTo>
                  <a:lnTo>
                    <a:pt x="7075" y="129979"/>
                  </a:lnTo>
                  <a:lnTo>
                    <a:pt x="0" y="168590"/>
                  </a:lnTo>
                  <a:lnTo>
                    <a:pt x="2030" y="200472"/>
                  </a:lnTo>
                  <a:lnTo>
                    <a:pt x="8172" y="215719"/>
                  </a:lnTo>
                  <a:lnTo>
                    <a:pt x="12228" y="222203"/>
                  </a:lnTo>
                  <a:lnTo>
                    <a:pt x="23645" y="231711"/>
                  </a:lnTo>
                  <a:lnTo>
                    <a:pt x="56215" y="244852"/>
                  </a:lnTo>
                  <a:lnTo>
                    <a:pt x="108441" y="249946"/>
                  </a:lnTo>
                  <a:lnTo>
                    <a:pt x="170970" y="249753"/>
                  </a:lnTo>
                  <a:lnTo>
                    <a:pt x="231327" y="239885"/>
                  </a:lnTo>
                  <a:lnTo>
                    <a:pt x="253547" y="23517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0FE7DFE-E2AD-4883-8808-F64DC25ABD80}"/>
                </a:ext>
              </a:extLst>
            </p:cNvPr>
            <p:cNvSpPr/>
            <p:nvPr/>
          </p:nvSpPr>
          <p:spPr>
            <a:xfrm>
              <a:off x="2417567" y="629656"/>
              <a:ext cx="38869" cy="108830"/>
            </a:xfrm>
            <a:custGeom>
              <a:avLst/>
              <a:gdLst/>
              <a:ahLst/>
              <a:cxnLst/>
              <a:rect l="0" t="0" r="0" b="0"/>
              <a:pathLst>
                <a:path w="38869" h="108830">
                  <a:moveTo>
                    <a:pt x="38868" y="0"/>
                  </a:moveTo>
                  <a:lnTo>
                    <a:pt x="20595" y="58945"/>
                  </a:lnTo>
                  <a:lnTo>
                    <a:pt x="0" y="10882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E3CF34D-5290-4488-BED2-57972B68F426}"/>
                </a:ext>
              </a:extLst>
            </p:cNvPr>
            <p:cNvSpPr/>
            <p:nvPr/>
          </p:nvSpPr>
          <p:spPr>
            <a:xfrm>
              <a:off x="2619679" y="714685"/>
              <a:ext cx="15548" cy="62669"/>
            </a:xfrm>
            <a:custGeom>
              <a:avLst/>
              <a:gdLst/>
              <a:ahLst/>
              <a:cxnLst/>
              <a:rect l="0" t="0" r="0" b="0"/>
              <a:pathLst>
                <a:path w="15548" h="62669">
                  <a:moveTo>
                    <a:pt x="0" y="8253"/>
                  </a:moveTo>
                  <a:lnTo>
                    <a:pt x="8253" y="0"/>
                  </a:lnTo>
                  <a:lnTo>
                    <a:pt x="10684" y="1023"/>
                  </a:lnTo>
                  <a:lnTo>
                    <a:pt x="13385" y="11374"/>
                  </a:lnTo>
                  <a:lnTo>
                    <a:pt x="11413" y="45228"/>
                  </a:lnTo>
                  <a:lnTo>
                    <a:pt x="15547" y="6266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3B9BCC-17E8-4725-AD52-2B0B1330FDF7}"/>
                </a:ext>
              </a:extLst>
            </p:cNvPr>
            <p:cNvSpPr/>
            <p:nvPr/>
          </p:nvSpPr>
          <p:spPr>
            <a:xfrm>
              <a:off x="2588585" y="614109"/>
              <a:ext cx="38868" cy="46642"/>
            </a:xfrm>
            <a:custGeom>
              <a:avLst/>
              <a:gdLst/>
              <a:ahLst/>
              <a:cxnLst/>
              <a:rect l="0" t="0" r="0" b="0"/>
              <a:pathLst>
                <a:path w="38868" h="46642">
                  <a:moveTo>
                    <a:pt x="38867" y="46641"/>
                  </a:moveTo>
                  <a:lnTo>
                    <a:pt x="17228" y="11616"/>
                  </a:lnTo>
                  <a:lnTo>
                    <a:pt x="9672" y="5162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CA35C66-DC04-4870-8F7B-751C5780CB06}"/>
                </a:ext>
              </a:extLst>
            </p:cNvPr>
            <p:cNvSpPr/>
            <p:nvPr/>
          </p:nvSpPr>
          <p:spPr>
            <a:xfrm>
              <a:off x="2689640" y="637429"/>
              <a:ext cx="147698" cy="133556"/>
            </a:xfrm>
            <a:custGeom>
              <a:avLst/>
              <a:gdLst/>
              <a:ahLst/>
              <a:cxnLst/>
              <a:rect l="0" t="0" r="0" b="0"/>
              <a:pathLst>
                <a:path w="147698" h="133556">
                  <a:moveTo>
                    <a:pt x="0" y="0"/>
                  </a:moveTo>
                  <a:lnTo>
                    <a:pt x="4127" y="12380"/>
                  </a:lnTo>
                  <a:lnTo>
                    <a:pt x="761" y="69766"/>
                  </a:lnTo>
                  <a:lnTo>
                    <a:pt x="4353" y="102821"/>
                  </a:lnTo>
                  <a:lnTo>
                    <a:pt x="15014" y="130370"/>
                  </a:lnTo>
                  <a:lnTo>
                    <a:pt x="20374" y="133555"/>
                  </a:lnTo>
                  <a:lnTo>
                    <a:pt x="26539" y="133087"/>
                  </a:lnTo>
                  <a:lnTo>
                    <a:pt x="33240" y="130183"/>
                  </a:lnTo>
                  <a:lnTo>
                    <a:pt x="42989" y="120048"/>
                  </a:lnTo>
                  <a:lnTo>
                    <a:pt x="66474" y="79659"/>
                  </a:lnTo>
                  <a:lnTo>
                    <a:pt x="72819" y="73835"/>
                  </a:lnTo>
                  <a:lnTo>
                    <a:pt x="80504" y="70817"/>
                  </a:lnTo>
                  <a:lnTo>
                    <a:pt x="98256" y="69766"/>
                  </a:lnTo>
                  <a:lnTo>
                    <a:pt x="115359" y="76785"/>
                  </a:lnTo>
                  <a:lnTo>
                    <a:pt x="147697" y="10105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9B52D4D-9383-4AA7-86C2-42F185454600}"/>
                </a:ext>
              </a:extLst>
            </p:cNvPr>
            <p:cNvSpPr/>
            <p:nvPr/>
          </p:nvSpPr>
          <p:spPr>
            <a:xfrm>
              <a:off x="3041462" y="587952"/>
              <a:ext cx="64010" cy="191100"/>
            </a:xfrm>
            <a:custGeom>
              <a:avLst/>
              <a:gdLst/>
              <a:ahLst/>
              <a:cxnLst/>
              <a:rect l="0" t="0" r="0" b="0"/>
              <a:pathLst>
                <a:path w="64010" h="191100">
                  <a:moveTo>
                    <a:pt x="52402" y="26157"/>
                  </a:moveTo>
                  <a:lnTo>
                    <a:pt x="48275" y="5523"/>
                  </a:lnTo>
                  <a:lnTo>
                    <a:pt x="45333" y="1173"/>
                  </a:lnTo>
                  <a:lnTo>
                    <a:pt x="41643" y="0"/>
                  </a:lnTo>
                  <a:lnTo>
                    <a:pt x="37456" y="945"/>
                  </a:lnTo>
                  <a:lnTo>
                    <a:pt x="28197" y="11209"/>
                  </a:lnTo>
                  <a:lnTo>
                    <a:pt x="8177" y="50075"/>
                  </a:lnTo>
                  <a:lnTo>
                    <a:pt x="0" y="93997"/>
                  </a:lnTo>
                  <a:lnTo>
                    <a:pt x="688" y="138758"/>
                  </a:lnTo>
                  <a:lnTo>
                    <a:pt x="5234" y="156528"/>
                  </a:lnTo>
                  <a:lnTo>
                    <a:pt x="13012" y="173063"/>
                  </a:lnTo>
                  <a:lnTo>
                    <a:pt x="26834" y="184443"/>
                  </a:lnTo>
                  <a:lnTo>
                    <a:pt x="35356" y="188687"/>
                  </a:lnTo>
                  <a:lnTo>
                    <a:pt x="51736" y="191099"/>
                  </a:lnTo>
                  <a:lnTo>
                    <a:pt x="59731" y="190533"/>
                  </a:lnTo>
                  <a:lnTo>
                    <a:pt x="63335" y="187564"/>
                  </a:lnTo>
                  <a:lnTo>
                    <a:pt x="64009" y="182994"/>
                  </a:lnTo>
                  <a:lnTo>
                    <a:pt x="62731" y="177356"/>
                  </a:lnTo>
                  <a:lnTo>
                    <a:pt x="58425" y="172734"/>
                  </a:lnTo>
                  <a:lnTo>
                    <a:pt x="13534" y="15053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8D5EC03-CA1C-46C1-8C7D-912661FCC705}"/>
                </a:ext>
              </a:extLst>
            </p:cNvPr>
            <p:cNvSpPr/>
            <p:nvPr/>
          </p:nvSpPr>
          <p:spPr>
            <a:xfrm>
              <a:off x="3187146" y="632823"/>
              <a:ext cx="15548" cy="160078"/>
            </a:xfrm>
            <a:custGeom>
              <a:avLst/>
              <a:gdLst/>
              <a:ahLst/>
              <a:cxnLst/>
              <a:rect l="0" t="0" r="0" b="0"/>
              <a:pathLst>
                <a:path w="15548" h="160078">
                  <a:moveTo>
                    <a:pt x="0" y="12380"/>
                  </a:moveTo>
                  <a:lnTo>
                    <a:pt x="8254" y="0"/>
                  </a:lnTo>
                  <a:lnTo>
                    <a:pt x="9821" y="671"/>
                  </a:lnTo>
                  <a:lnTo>
                    <a:pt x="2725" y="55995"/>
                  </a:lnTo>
                  <a:lnTo>
                    <a:pt x="4485" y="118902"/>
                  </a:lnTo>
                  <a:lnTo>
                    <a:pt x="15547" y="16007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42C2060-7515-41F4-937E-58E9F3AE25F2}"/>
                </a:ext>
              </a:extLst>
            </p:cNvPr>
            <p:cNvSpPr/>
            <p:nvPr/>
          </p:nvSpPr>
          <p:spPr>
            <a:xfrm>
              <a:off x="3278381" y="699617"/>
              <a:ext cx="44449" cy="78043"/>
            </a:xfrm>
            <a:custGeom>
              <a:avLst/>
              <a:gdLst/>
              <a:ahLst/>
              <a:cxnLst/>
              <a:rect l="0" t="0" r="0" b="0"/>
              <a:pathLst>
                <a:path w="44449" h="78043">
                  <a:moveTo>
                    <a:pt x="9821" y="31095"/>
                  </a:moveTo>
                  <a:lnTo>
                    <a:pt x="1568" y="39348"/>
                  </a:lnTo>
                  <a:lnTo>
                    <a:pt x="0" y="45234"/>
                  </a:lnTo>
                  <a:lnTo>
                    <a:pt x="562" y="60987"/>
                  </a:lnTo>
                  <a:lnTo>
                    <a:pt x="3649" y="67434"/>
                  </a:lnTo>
                  <a:lnTo>
                    <a:pt x="13987" y="76900"/>
                  </a:lnTo>
                  <a:lnTo>
                    <a:pt x="20372" y="78042"/>
                  </a:lnTo>
                  <a:lnTo>
                    <a:pt x="34376" y="74705"/>
                  </a:lnTo>
                  <a:lnTo>
                    <a:pt x="39147" y="69669"/>
                  </a:lnTo>
                  <a:lnTo>
                    <a:pt x="44448" y="54861"/>
                  </a:lnTo>
                  <a:lnTo>
                    <a:pt x="44134" y="47802"/>
                  </a:lnTo>
                  <a:lnTo>
                    <a:pt x="39179" y="35353"/>
                  </a:lnTo>
                  <a:lnTo>
                    <a:pt x="2047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3E943A-0BAA-4370-9589-54E958EEF429}"/>
                </a:ext>
              </a:extLst>
            </p:cNvPr>
            <p:cNvSpPr/>
            <p:nvPr/>
          </p:nvSpPr>
          <p:spPr>
            <a:xfrm>
              <a:off x="3349735" y="699617"/>
              <a:ext cx="48100" cy="70826"/>
            </a:xfrm>
            <a:custGeom>
              <a:avLst/>
              <a:gdLst/>
              <a:ahLst/>
              <a:cxnLst/>
              <a:rect l="0" t="0" r="0" b="0"/>
              <a:pathLst>
                <a:path w="48100" h="70826">
                  <a:moveTo>
                    <a:pt x="39523" y="0"/>
                  </a:moveTo>
                  <a:lnTo>
                    <a:pt x="2977" y="36546"/>
                  </a:lnTo>
                  <a:lnTo>
                    <a:pt x="476" y="42503"/>
                  </a:lnTo>
                  <a:lnTo>
                    <a:pt x="0" y="56031"/>
                  </a:lnTo>
                  <a:lnTo>
                    <a:pt x="2809" y="61538"/>
                  </a:lnTo>
                  <a:lnTo>
                    <a:pt x="12841" y="69961"/>
                  </a:lnTo>
                  <a:lnTo>
                    <a:pt x="19144" y="70825"/>
                  </a:lnTo>
                  <a:lnTo>
                    <a:pt x="33057" y="67179"/>
                  </a:lnTo>
                  <a:lnTo>
                    <a:pt x="43271" y="57497"/>
                  </a:lnTo>
                  <a:lnTo>
                    <a:pt x="47204" y="51287"/>
                  </a:lnTo>
                  <a:lnTo>
                    <a:pt x="48099" y="44556"/>
                  </a:lnTo>
                  <a:lnTo>
                    <a:pt x="39523" y="777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C726264-BD4B-468A-826A-513D563D31AE}"/>
                </a:ext>
              </a:extLst>
            </p:cNvPr>
            <p:cNvSpPr/>
            <p:nvPr/>
          </p:nvSpPr>
          <p:spPr>
            <a:xfrm>
              <a:off x="3466677" y="570783"/>
              <a:ext cx="93600" cy="184689"/>
            </a:xfrm>
            <a:custGeom>
              <a:avLst/>
              <a:gdLst/>
              <a:ahLst/>
              <a:cxnLst/>
              <a:rect l="0" t="0" r="0" b="0"/>
              <a:pathLst>
                <a:path w="93600" h="184689">
                  <a:moveTo>
                    <a:pt x="93599" y="82193"/>
                  </a:moveTo>
                  <a:lnTo>
                    <a:pt x="34653" y="122866"/>
                  </a:lnTo>
                  <a:lnTo>
                    <a:pt x="13177" y="144916"/>
                  </a:lnTo>
                  <a:lnTo>
                    <a:pt x="0" y="167861"/>
                  </a:lnTo>
                  <a:lnTo>
                    <a:pt x="105" y="173854"/>
                  </a:lnTo>
                  <a:lnTo>
                    <a:pt x="2767" y="178713"/>
                  </a:lnTo>
                  <a:lnTo>
                    <a:pt x="7132" y="182816"/>
                  </a:lnTo>
                  <a:lnTo>
                    <a:pt x="13497" y="184688"/>
                  </a:lnTo>
                  <a:lnTo>
                    <a:pt x="29783" y="184465"/>
                  </a:lnTo>
                  <a:lnTo>
                    <a:pt x="43931" y="179183"/>
                  </a:lnTo>
                  <a:lnTo>
                    <a:pt x="55977" y="170213"/>
                  </a:lnTo>
                  <a:lnTo>
                    <a:pt x="67089" y="157590"/>
                  </a:lnTo>
                  <a:lnTo>
                    <a:pt x="78930" y="127662"/>
                  </a:lnTo>
                  <a:lnTo>
                    <a:pt x="84464" y="77995"/>
                  </a:lnTo>
                  <a:lnTo>
                    <a:pt x="85557" y="21479"/>
                  </a:lnTo>
                  <a:lnTo>
                    <a:pt x="86569" y="1658"/>
                  </a:lnTo>
                  <a:lnTo>
                    <a:pt x="88049" y="0"/>
                  </a:lnTo>
                  <a:lnTo>
                    <a:pt x="89899" y="1486"/>
                  </a:lnTo>
                  <a:lnTo>
                    <a:pt x="90268" y="5068"/>
                  </a:lnTo>
                  <a:lnTo>
                    <a:pt x="79259" y="65431"/>
                  </a:lnTo>
                  <a:lnTo>
                    <a:pt x="62504" y="10551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FCB895D-D331-4904-965B-812F35877852}"/>
              </a:ext>
            </a:extLst>
          </p:cNvPr>
          <p:cNvGrpSpPr/>
          <p:nvPr/>
        </p:nvGrpSpPr>
        <p:grpSpPr>
          <a:xfrm>
            <a:off x="1703531" y="1764591"/>
            <a:ext cx="5852338" cy="559695"/>
            <a:chOff x="1703531" y="1764591"/>
            <a:chExt cx="5852338" cy="559695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DD13010-824F-47A3-8B90-16C104944E79}"/>
                </a:ext>
              </a:extLst>
            </p:cNvPr>
            <p:cNvSpPr/>
            <p:nvPr/>
          </p:nvSpPr>
          <p:spPr>
            <a:xfrm>
              <a:off x="1703531" y="1764591"/>
              <a:ext cx="317587" cy="255707"/>
            </a:xfrm>
            <a:custGeom>
              <a:avLst/>
              <a:gdLst/>
              <a:ahLst/>
              <a:cxnLst/>
              <a:rect l="0" t="0" r="0" b="0"/>
              <a:pathLst>
                <a:path w="317587" h="255707">
                  <a:moveTo>
                    <a:pt x="53286" y="0"/>
                  </a:moveTo>
                  <a:lnTo>
                    <a:pt x="36779" y="0"/>
                  </a:lnTo>
                  <a:lnTo>
                    <a:pt x="21766" y="6909"/>
                  </a:lnTo>
                  <a:lnTo>
                    <a:pt x="14134" y="12380"/>
                  </a:lnTo>
                  <a:lnTo>
                    <a:pt x="9047" y="20345"/>
                  </a:lnTo>
                  <a:lnTo>
                    <a:pt x="1886" y="51325"/>
                  </a:lnTo>
                  <a:lnTo>
                    <a:pt x="0" y="113968"/>
                  </a:lnTo>
                  <a:lnTo>
                    <a:pt x="9683" y="155462"/>
                  </a:lnTo>
                  <a:lnTo>
                    <a:pt x="32101" y="196927"/>
                  </a:lnTo>
                  <a:lnTo>
                    <a:pt x="58046" y="223896"/>
                  </a:lnTo>
                  <a:lnTo>
                    <a:pt x="87614" y="240044"/>
                  </a:lnTo>
                  <a:lnTo>
                    <a:pt x="140105" y="252375"/>
                  </a:lnTo>
                  <a:lnTo>
                    <a:pt x="195260" y="255706"/>
                  </a:lnTo>
                  <a:lnTo>
                    <a:pt x="255803" y="252237"/>
                  </a:lnTo>
                  <a:lnTo>
                    <a:pt x="317586" y="23320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313EDA-FD9A-42AE-AD09-8CD9F41CF065}"/>
                </a:ext>
              </a:extLst>
            </p:cNvPr>
            <p:cNvSpPr/>
            <p:nvPr/>
          </p:nvSpPr>
          <p:spPr>
            <a:xfrm>
              <a:off x="2036664" y="1927835"/>
              <a:ext cx="54416" cy="178792"/>
            </a:xfrm>
            <a:custGeom>
              <a:avLst/>
              <a:gdLst/>
              <a:ahLst/>
              <a:cxnLst/>
              <a:rect l="0" t="0" r="0" b="0"/>
              <a:pathLst>
                <a:path w="54416" h="178792">
                  <a:moveTo>
                    <a:pt x="54415" y="0"/>
                  </a:moveTo>
                  <a:lnTo>
                    <a:pt x="37908" y="0"/>
                  </a:lnTo>
                  <a:lnTo>
                    <a:pt x="15263" y="8253"/>
                  </a:lnTo>
                  <a:lnTo>
                    <a:pt x="11903" y="14139"/>
                  </a:lnTo>
                  <a:lnTo>
                    <a:pt x="11390" y="21518"/>
                  </a:lnTo>
                  <a:lnTo>
                    <a:pt x="18922" y="48410"/>
                  </a:lnTo>
                  <a:lnTo>
                    <a:pt x="25685" y="69884"/>
                  </a:lnTo>
                  <a:lnTo>
                    <a:pt x="27764" y="108518"/>
                  </a:lnTo>
                  <a:lnTo>
                    <a:pt x="4108" y="169787"/>
                  </a:lnTo>
                  <a:lnTo>
                    <a:pt x="0" y="17879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7345A73-BF40-48C2-AD9E-3DB0610430F9}"/>
                </a:ext>
              </a:extLst>
            </p:cNvPr>
            <p:cNvSpPr/>
            <p:nvPr/>
          </p:nvSpPr>
          <p:spPr>
            <a:xfrm>
              <a:off x="2339832" y="2095622"/>
              <a:ext cx="23321" cy="104287"/>
            </a:xfrm>
            <a:custGeom>
              <a:avLst/>
              <a:gdLst/>
              <a:ahLst/>
              <a:cxnLst/>
              <a:rect l="0" t="0" r="0" b="0"/>
              <a:pathLst>
                <a:path w="23321" h="104287">
                  <a:moveTo>
                    <a:pt x="0" y="18777"/>
                  </a:moveTo>
                  <a:lnTo>
                    <a:pt x="4126" y="2271"/>
                  </a:lnTo>
                  <a:lnTo>
                    <a:pt x="6206" y="0"/>
                  </a:lnTo>
                  <a:lnTo>
                    <a:pt x="8456" y="1076"/>
                  </a:lnTo>
                  <a:lnTo>
                    <a:pt x="10819" y="4385"/>
                  </a:lnTo>
                  <a:lnTo>
                    <a:pt x="19258" y="64521"/>
                  </a:lnTo>
                  <a:lnTo>
                    <a:pt x="23320" y="10428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271D99-367F-497F-BA62-2947A2D07B53}"/>
                </a:ext>
              </a:extLst>
            </p:cNvPr>
            <p:cNvSpPr/>
            <p:nvPr/>
          </p:nvSpPr>
          <p:spPr>
            <a:xfrm>
              <a:off x="2331595" y="1990023"/>
              <a:ext cx="16011" cy="54416"/>
            </a:xfrm>
            <a:custGeom>
              <a:avLst/>
              <a:gdLst/>
              <a:ahLst/>
              <a:cxnLst/>
              <a:rect l="0" t="0" r="0" b="0"/>
              <a:pathLst>
                <a:path w="16011" h="54416">
                  <a:moveTo>
                    <a:pt x="16010" y="54415"/>
                  </a:moveTo>
                  <a:lnTo>
                    <a:pt x="5251" y="22894"/>
                  </a:lnTo>
                  <a:lnTo>
                    <a:pt x="1064" y="15263"/>
                  </a:lnTo>
                  <a:lnTo>
                    <a:pt x="0" y="10175"/>
                  </a:lnTo>
                  <a:lnTo>
                    <a:pt x="1018" y="6783"/>
                  </a:lnTo>
                  <a:lnTo>
                    <a:pt x="8237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17BA182-A0CD-4916-B6A6-2E255464D5F7}"/>
                </a:ext>
              </a:extLst>
            </p:cNvPr>
            <p:cNvSpPr/>
            <p:nvPr/>
          </p:nvSpPr>
          <p:spPr>
            <a:xfrm>
              <a:off x="2417567" y="2036664"/>
              <a:ext cx="186566" cy="157307"/>
            </a:xfrm>
            <a:custGeom>
              <a:avLst/>
              <a:gdLst/>
              <a:ahLst/>
              <a:cxnLst/>
              <a:rect l="0" t="0" r="0" b="0"/>
              <a:pathLst>
                <a:path w="186566" h="157307">
                  <a:moveTo>
                    <a:pt x="0" y="0"/>
                  </a:moveTo>
                  <a:lnTo>
                    <a:pt x="7917" y="57516"/>
                  </a:lnTo>
                  <a:lnTo>
                    <a:pt x="23481" y="118633"/>
                  </a:lnTo>
                  <a:lnTo>
                    <a:pt x="33717" y="154336"/>
                  </a:lnTo>
                  <a:lnTo>
                    <a:pt x="37161" y="157306"/>
                  </a:lnTo>
                  <a:lnTo>
                    <a:pt x="41185" y="156694"/>
                  </a:lnTo>
                  <a:lnTo>
                    <a:pt x="45595" y="153695"/>
                  </a:lnTo>
                  <a:lnTo>
                    <a:pt x="52798" y="141150"/>
                  </a:lnTo>
                  <a:lnTo>
                    <a:pt x="74426" y="81085"/>
                  </a:lnTo>
                  <a:lnTo>
                    <a:pt x="80712" y="72195"/>
                  </a:lnTo>
                  <a:lnTo>
                    <a:pt x="88357" y="66268"/>
                  </a:lnTo>
                  <a:lnTo>
                    <a:pt x="106064" y="59683"/>
                  </a:lnTo>
                  <a:lnTo>
                    <a:pt x="114760" y="60518"/>
                  </a:lnTo>
                  <a:lnTo>
                    <a:pt x="131331" y="68356"/>
                  </a:lnTo>
                  <a:lnTo>
                    <a:pt x="186565" y="11660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55A3D6F-9ECB-4CE9-B93F-5247F3412210}"/>
                </a:ext>
              </a:extLst>
            </p:cNvPr>
            <p:cNvSpPr/>
            <p:nvPr/>
          </p:nvSpPr>
          <p:spPr>
            <a:xfrm>
              <a:off x="2869768" y="1951155"/>
              <a:ext cx="45306" cy="186566"/>
            </a:xfrm>
            <a:custGeom>
              <a:avLst/>
              <a:gdLst/>
              <a:ahLst/>
              <a:cxnLst/>
              <a:rect l="0" t="0" r="0" b="0"/>
              <a:pathLst>
                <a:path w="45306" h="186566">
                  <a:moveTo>
                    <a:pt x="45305" y="0"/>
                  </a:moveTo>
                  <a:lnTo>
                    <a:pt x="32925" y="4127"/>
                  </a:lnTo>
                  <a:lnTo>
                    <a:pt x="22240" y="15366"/>
                  </a:lnTo>
                  <a:lnTo>
                    <a:pt x="5432" y="46606"/>
                  </a:lnTo>
                  <a:lnTo>
                    <a:pt x="0" y="96347"/>
                  </a:lnTo>
                  <a:lnTo>
                    <a:pt x="787" y="139104"/>
                  </a:lnTo>
                  <a:lnTo>
                    <a:pt x="14211" y="18656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16E7203-652B-4E3D-AA4E-F5E0C0DE9EF3}"/>
                </a:ext>
              </a:extLst>
            </p:cNvPr>
            <p:cNvSpPr/>
            <p:nvPr/>
          </p:nvSpPr>
          <p:spPr>
            <a:xfrm>
              <a:off x="2961714" y="2072301"/>
              <a:ext cx="124377" cy="135382"/>
            </a:xfrm>
            <a:custGeom>
              <a:avLst/>
              <a:gdLst/>
              <a:ahLst/>
              <a:cxnLst/>
              <a:rect l="0" t="0" r="0" b="0"/>
              <a:pathLst>
                <a:path w="124377" h="135382">
                  <a:moveTo>
                    <a:pt x="0" y="18778"/>
                  </a:moveTo>
                  <a:lnTo>
                    <a:pt x="4127" y="2271"/>
                  </a:lnTo>
                  <a:lnTo>
                    <a:pt x="6206" y="0"/>
                  </a:lnTo>
                  <a:lnTo>
                    <a:pt x="8456" y="1077"/>
                  </a:lnTo>
                  <a:lnTo>
                    <a:pt x="42653" y="44189"/>
                  </a:lnTo>
                  <a:lnTo>
                    <a:pt x="56097" y="54832"/>
                  </a:lnTo>
                  <a:lnTo>
                    <a:pt x="73013" y="58410"/>
                  </a:lnTo>
                  <a:lnTo>
                    <a:pt x="90320" y="56258"/>
                  </a:lnTo>
                  <a:lnTo>
                    <a:pt x="103770" y="49543"/>
                  </a:lnTo>
                  <a:lnTo>
                    <a:pt x="108047" y="43607"/>
                  </a:lnTo>
                  <a:lnTo>
                    <a:pt x="112800" y="27798"/>
                  </a:lnTo>
                  <a:lnTo>
                    <a:pt x="113204" y="24791"/>
                  </a:lnTo>
                  <a:lnTo>
                    <a:pt x="112610" y="25378"/>
                  </a:lnTo>
                  <a:lnTo>
                    <a:pt x="111350" y="28360"/>
                  </a:lnTo>
                  <a:lnTo>
                    <a:pt x="119870" y="87900"/>
                  </a:lnTo>
                  <a:lnTo>
                    <a:pt x="124376" y="13538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7B6B801-1877-45D9-A937-9435AEB93C25}"/>
                </a:ext>
              </a:extLst>
            </p:cNvPr>
            <p:cNvSpPr/>
            <p:nvPr/>
          </p:nvSpPr>
          <p:spPr>
            <a:xfrm>
              <a:off x="3171599" y="2078699"/>
              <a:ext cx="264301" cy="152904"/>
            </a:xfrm>
            <a:custGeom>
              <a:avLst/>
              <a:gdLst/>
              <a:ahLst/>
              <a:cxnLst/>
              <a:rect l="0" t="0" r="0" b="0"/>
              <a:pathLst>
                <a:path w="264301" h="152904">
                  <a:moveTo>
                    <a:pt x="0" y="12380"/>
                  </a:moveTo>
                  <a:lnTo>
                    <a:pt x="4127" y="0"/>
                  </a:lnTo>
                  <a:lnTo>
                    <a:pt x="5343" y="672"/>
                  </a:lnTo>
                  <a:lnTo>
                    <a:pt x="8424" y="55996"/>
                  </a:lnTo>
                  <a:lnTo>
                    <a:pt x="14438" y="118902"/>
                  </a:lnTo>
                  <a:lnTo>
                    <a:pt x="19807" y="152903"/>
                  </a:lnTo>
                  <a:lnTo>
                    <a:pt x="19250" y="152703"/>
                  </a:lnTo>
                  <a:lnTo>
                    <a:pt x="18016" y="149979"/>
                  </a:lnTo>
                  <a:lnTo>
                    <a:pt x="20405" y="133764"/>
                  </a:lnTo>
                  <a:lnTo>
                    <a:pt x="36409" y="74250"/>
                  </a:lnTo>
                  <a:lnTo>
                    <a:pt x="49250" y="24953"/>
                  </a:lnTo>
                  <a:lnTo>
                    <a:pt x="53563" y="19034"/>
                  </a:lnTo>
                  <a:lnTo>
                    <a:pt x="59029" y="15952"/>
                  </a:lnTo>
                  <a:lnTo>
                    <a:pt x="65265" y="14762"/>
                  </a:lnTo>
                  <a:lnTo>
                    <a:pt x="71149" y="16559"/>
                  </a:lnTo>
                  <a:lnTo>
                    <a:pt x="82294" y="25466"/>
                  </a:lnTo>
                  <a:lnTo>
                    <a:pt x="94153" y="49175"/>
                  </a:lnTo>
                  <a:lnTo>
                    <a:pt x="103138" y="73954"/>
                  </a:lnTo>
                  <a:lnTo>
                    <a:pt x="113210" y="85236"/>
                  </a:lnTo>
                  <a:lnTo>
                    <a:pt x="119523" y="89453"/>
                  </a:lnTo>
                  <a:lnTo>
                    <a:pt x="125460" y="88810"/>
                  </a:lnTo>
                  <a:lnTo>
                    <a:pt x="131144" y="84926"/>
                  </a:lnTo>
                  <a:lnTo>
                    <a:pt x="178765" y="22322"/>
                  </a:lnTo>
                  <a:lnTo>
                    <a:pt x="183956" y="16417"/>
                  </a:lnTo>
                  <a:lnTo>
                    <a:pt x="190008" y="13344"/>
                  </a:lnTo>
                  <a:lnTo>
                    <a:pt x="203642" y="12232"/>
                  </a:lnTo>
                  <a:lnTo>
                    <a:pt x="218339" y="19224"/>
                  </a:lnTo>
                  <a:lnTo>
                    <a:pt x="231781" y="30969"/>
                  </a:lnTo>
                  <a:lnTo>
                    <a:pt x="259989" y="77913"/>
                  </a:lnTo>
                  <a:lnTo>
                    <a:pt x="264300" y="9011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09344CC-D365-4161-B1BF-4E3FFFE7A136}"/>
                </a:ext>
              </a:extLst>
            </p:cNvPr>
            <p:cNvSpPr/>
            <p:nvPr/>
          </p:nvSpPr>
          <p:spPr>
            <a:xfrm>
              <a:off x="3521408" y="2106447"/>
              <a:ext cx="136668" cy="217839"/>
            </a:xfrm>
            <a:custGeom>
              <a:avLst/>
              <a:gdLst/>
              <a:ahLst/>
              <a:cxnLst/>
              <a:rect l="0" t="0" r="0" b="0"/>
              <a:pathLst>
                <a:path w="136668" h="217839">
                  <a:moveTo>
                    <a:pt x="0" y="15726"/>
                  </a:moveTo>
                  <a:lnTo>
                    <a:pt x="8253" y="28106"/>
                  </a:lnTo>
                  <a:lnTo>
                    <a:pt x="10002" y="43397"/>
                  </a:lnTo>
                  <a:lnTo>
                    <a:pt x="8066" y="97649"/>
                  </a:lnTo>
                  <a:lnTo>
                    <a:pt x="11938" y="161042"/>
                  </a:lnTo>
                  <a:lnTo>
                    <a:pt x="20177" y="199581"/>
                  </a:lnTo>
                  <a:lnTo>
                    <a:pt x="21225" y="198757"/>
                  </a:lnTo>
                  <a:lnTo>
                    <a:pt x="27325" y="140041"/>
                  </a:lnTo>
                  <a:lnTo>
                    <a:pt x="36556" y="86731"/>
                  </a:lnTo>
                  <a:lnTo>
                    <a:pt x="53396" y="36081"/>
                  </a:lnTo>
                  <a:lnTo>
                    <a:pt x="67836" y="13503"/>
                  </a:lnTo>
                  <a:lnTo>
                    <a:pt x="82548" y="3798"/>
                  </a:lnTo>
                  <a:lnTo>
                    <a:pt x="91309" y="0"/>
                  </a:lnTo>
                  <a:lnTo>
                    <a:pt x="98876" y="60"/>
                  </a:lnTo>
                  <a:lnTo>
                    <a:pt x="105649" y="2691"/>
                  </a:lnTo>
                  <a:lnTo>
                    <a:pt x="117780" y="13388"/>
                  </a:lnTo>
                  <a:lnTo>
                    <a:pt x="128931" y="29658"/>
                  </a:lnTo>
                  <a:lnTo>
                    <a:pt x="136667" y="70622"/>
                  </a:lnTo>
                  <a:lnTo>
                    <a:pt x="133074" y="113806"/>
                  </a:lnTo>
                  <a:lnTo>
                    <a:pt x="114202" y="173326"/>
                  </a:lnTo>
                  <a:lnTo>
                    <a:pt x="104308" y="191145"/>
                  </a:lnTo>
                  <a:lnTo>
                    <a:pt x="77735" y="21783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8B77891-3B54-489B-97F4-2F1824DA5CE4}"/>
                </a:ext>
              </a:extLst>
            </p:cNvPr>
            <p:cNvSpPr/>
            <p:nvPr/>
          </p:nvSpPr>
          <p:spPr>
            <a:xfrm>
              <a:off x="3707973" y="1834073"/>
              <a:ext cx="147698" cy="311421"/>
            </a:xfrm>
            <a:custGeom>
              <a:avLst/>
              <a:gdLst/>
              <a:ahLst/>
              <a:cxnLst/>
              <a:rect l="0" t="0" r="0" b="0"/>
              <a:pathLst>
                <a:path w="147698" h="311421">
                  <a:moveTo>
                    <a:pt x="0" y="8253"/>
                  </a:moveTo>
                  <a:lnTo>
                    <a:pt x="8253" y="0"/>
                  </a:lnTo>
                  <a:lnTo>
                    <a:pt x="12411" y="160"/>
                  </a:lnTo>
                  <a:lnTo>
                    <a:pt x="21639" y="7247"/>
                  </a:lnTo>
                  <a:lnTo>
                    <a:pt x="32419" y="34059"/>
                  </a:lnTo>
                  <a:lnTo>
                    <a:pt x="38301" y="96343"/>
                  </a:lnTo>
                  <a:lnTo>
                    <a:pt x="32125" y="158540"/>
                  </a:lnTo>
                  <a:lnTo>
                    <a:pt x="24491" y="220729"/>
                  </a:lnTo>
                  <a:lnTo>
                    <a:pt x="12603" y="276225"/>
                  </a:lnTo>
                  <a:lnTo>
                    <a:pt x="13584" y="281910"/>
                  </a:lnTo>
                  <a:lnTo>
                    <a:pt x="16829" y="284837"/>
                  </a:lnTo>
                  <a:lnTo>
                    <a:pt x="21584" y="285925"/>
                  </a:lnTo>
                  <a:lnTo>
                    <a:pt x="27345" y="283195"/>
                  </a:lnTo>
                  <a:lnTo>
                    <a:pt x="71818" y="244233"/>
                  </a:lnTo>
                  <a:lnTo>
                    <a:pt x="78973" y="240717"/>
                  </a:lnTo>
                  <a:lnTo>
                    <a:pt x="86333" y="240965"/>
                  </a:lnTo>
                  <a:lnTo>
                    <a:pt x="101422" y="248149"/>
                  </a:lnTo>
                  <a:lnTo>
                    <a:pt x="120358" y="266762"/>
                  </a:lnTo>
                  <a:lnTo>
                    <a:pt x="147697" y="31142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1AAAB9A-C63D-498E-BDA7-75EF697469B7}"/>
                </a:ext>
              </a:extLst>
            </p:cNvPr>
            <p:cNvSpPr/>
            <p:nvPr/>
          </p:nvSpPr>
          <p:spPr>
            <a:xfrm>
              <a:off x="4130910" y="1892555"/>
              <a:ext cx="1087833" cy="175204"/>
            </a:xfrm>
            <a:custGeom>
              <a:avLst/>
              <a:gdLst/>
              <a:ahLst/>
              <a:cxnLst/>
              <a:rect l="0" t="0" r="0" b="0"/>
              <a:pathLst>
                <a:path w="1087833" h="175204">
                  <a:moveTo>
                    <a:pt x="12380" y="175203"/>
                  </a:moveTo>
                  <a:lnTo>
                    <a:pt x="0" y="171077"/>
                  </a:lnTo>
                  <a:lnTo>
                    <a:pt x="1536" y="168997"/>
                  </a:lnTo>
                  <a:lnTo>
                    <a:pt x="54938" y="156930"/>
                  </a:lnTo>
                  <a:lnTo>
                    <a:pt x="107236" y="153378"/>
                  </a:lnTo>
                  <a:lnTo>
                    <a:pt x="150988" y="152547"/>
                  </a:lnTo>
                  <a:lnTo>
                    <a:pt x="200087" y="152178"/>
                  </a:lnTo>
                  <a:lnTo>
                    <a:pt x="253579" y="152014"/>
                  </a:lnTo>
                  <a:lnTo>
                    <a:pt x="313630" y="151941"/>
                  </a:lnTo>
                  <a:lnTo>
                    <a:pt x="345363" y="151922"/>
                  </a:lnTo>
                  <a:lnTo>
                    <a:pt x="377747" y="151909"/>
                  </a:lnTo>
                  <a:lnTo>
                    <a:pt x="410565" y="151900"/>
                  </a:lnTo>
                  <a:lnTo>
                    <a:pt x="443672" y="151894"/>
                  </a:lnTo>
                  <a:lnTo>
                    <a:pt x="476972" y="151891"/>
                  </a:lnTo>
                  <a:lnTo>
                    <a:pt x="510400" y="151888"/>
                  </a:lnTo>
                  <a:lnTo>
                    <a:pt x="543914" y="151886"/>
                  </a:lnTo>
                  <a:lnTo>
                    <a:pt x="576621" y="151885"/>
                  </a:lnTo>
                  <a:lnTo>
                    <a:pt x="608790" y="151884"/>
                  </a:lnTo>
                  <a:lnTo>
                    <a:pt x="672174" y="151883"/>
                  </a:lnTo>
                  <a:lnTo>
                    <a:pt x="734893" y="151883"/>
                  </a:lnTo>
                  <a:lnTo>
                    <a:pt x="792710" y="149580"/>
                  </a:lnTo>
                  <a:lnTo>
                    <a:pt x="845471" y="145677"/>
                  </a:lnTo>
                  <a:lnTo>
                    <a:pt x="891953" y="141063"/>
                  </a:lnTo>
                  <a:lnTo>
                    <a:pt x="948715" y="129483"/>
                  </a:lnTo>
                  <a:lnTo>
                    <a:pt x="1011732" y="110094"/>
                  </a:lnTo>
                  <a:lnTo>
                    <a:pt x="1060331" y="84469"/>
                  </a:lnTo>
                  <a:lnTo>
                    <a:pt x="1072091" y="71825"/>
                  </a:lnTo>
                  <a:lnTo>
                    <a:pt x="1086679" y="42595"/>
                  </a:lnTo>
                  <a:lnTo>
                    <a:pt x="1087832" y="27302"/>
                  </a:lnTo>
                  <a:lnTo>
                    <a:pt x="1084601" y="12732"/>
                  </a:lnTo>
                  <a:lnTo>
                    <a:pt x="1077408" y="499"/>
                  </a:lnTo>
                  <a:lnTo>
                    <a:pt x="1074798" y="0"/>
                  </a:lnTo>
                  <a:lnTo>
                    <a:pt x="1073059" y="3123"/>
                  </a:lnTo>
                  <a:lnTo>
                    <a:pt x="1065657" y="62039"/>
                  </a:lnTo>
                  <a:lnTo>
                    <a:pt x="1044812" y="106433"/>
                  </a:lnTo>
                  <a:lnTo>
                    <a:pt x="1017907" y="140310"/>
                  </a:lnTo>
                  <a:lnTo>
                    <a:pt x="991844" y="15965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B6DFFFF-9F50-4EA7-9727-FBB1593C291E}"/>
                </a:ext>
              </a:extLst>
            </p:cNvPr>
            <p:cNvSpPr/>
            <p:nvPr/>
          </p:nvSpPr>
          <p:spPr>
            <a:xfrm>
              <a:off x="5713543" y="1954019"/>
              <a:ext cx="209886" cy="277426"/>
            </a:xfrm>
            <a:custGeom>
              <a:avLst/>
              <a:gdLst/>
              <a:ahLst/>
              <a:cxnLst/>
              <a:rect l="0" t="0" r="0" b="0"/>
              <a:pathLst>
                <a:path w="209886" h="277426">
                  <a:moveTo>
                    <a:pt x="0" y="113739"/>
                  </a:moveTo>
                  <a:lnTo>
                    <a:pt x="2303" y="59154"/>
                  </a:lnTo>
                  <a:lnTo>
                    <a:pt x="10819" y="7467"/>
                  </a:lnTo>
                  <a:lnTo>
                    <a:pt x="13259" y="1433"/>
                  </a:lnTo>
                  <a:lnTo>
                    <a:pt x="15749" y="0"/>
                  </a:lnTo>
                  <a:lnTo>
                    <a:pt x="18272" y="1637"/>
                  </a:lnTo>
                  <a:lnTo>
                    <a:pt x="21076" y="12668"/>
                  </a:lnTo>
                  <a:lnTo>
                    <a:pt x="20352" y="40606"/>
                  </a:lnTo>
                  <a:lnTo>
                    <a:pt x="16179" y="101390"/>
                  </a:lnTo>
                  <a:lnTo>
                    <a:pt x="15672" y="152727"/>
                  </a:lnTo>
                  <a:lnTo>
                    <a:pt x="16427" y="211196"/>
                  </a:lnTo>
                  <a:lnTo>
                    <a:pt x="22621" y="241272"/>
                  </a:lnTo>
                  <a:lnTo>
                    <a:pt x="30495" y="255641"/>
                  </a:lnTo>
                  <a:lnTo>
                    <a:pt x="48767" y="273443"/>
                  </a:lnTo>
                  <a:lnTo>
                    <a:pt x="70043" y="277425"/>
                  </a:lnTo>
                  <a:lnTo>
                    <a:pt x="113547" y="272944"/>
                  </a:lnTo>
                  <a:lnTo>
                    <a:pt x="161221" y="252790"/>
                  </a:lnTo>
                  <a:lnTo>
                    <a:pt x="209885" y="22256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663C71E-5C23-47EA-9465-A2F90FFE2FB7}"/>
                </a:ext>
              </a:extLst>
            </p:cNvPr>
            <p:cNvSpPr/>
            <p:nvPr/>
          </p:nvSpPr>
          <p:spPr>
            <a:xfrm>
              <a:off x="5879718" y="2026120"/>
              <a:ext cx="144767" cy="158893"/>
            </a:xfrm>
            <a:custGeom>
              <a:avLst/>
              <a:gdLst/>
              <a:ahLst/>
              <a:cxnLst/>
              <a:rect l="0" t="0" r="0" b="0"/>
              <a:pathLst>
                <a:path w="144767" h="158893">
                  <a:moveTo>
                    <a:pt x="67030" y="64959"/>
                  </a:moveTo>
                  <a:lnTo>
                    <a:pt x="49276" y="72029"/>
                  </a:lnTo>
                  <a:lnTo>
                    <a:pt x="38698" y="79905"/>
                  </a:lnTo>
                  <a:lnTo>
                    <a:pt x="27157" y="98178"/>
                  </a:lnTo>
                  <a:lnTo>
                    <a:pt x="27492" y="104380"/>
                  </a:lnTo>
                  <a:lnTo>
                    <a:pt x="34775" y="115877"/>
                  </a:lnTo>
                  <a:lnTo>
                    <a:pt x="40345" y="118770"/>
                  </a:lnTo>
                  <a:lnTo>
                    <a:pt x="53442" y="119681"/>
                  </a:lnTo>
                  <a:lnTo>
                    <a:pt x="75384" y="111211"/>
                  </a:lnTo>
                  <a:lnTo>
                    <a:pt x="94170" y="93634"/>
                  </a:lnTo>
                  <a:lnTo>
                    <a:pt x="106550" y="67889"/>
                  </a:lnTo>
                  <a:lnTo>
                    <a:pt x="105900" y="48411"/>
                  </a:lnTo>
                  <a:lnTo>
                    <a:pt x="98989" y="29101"/>
                  </a:lnTo>
                  <a:lnTo>
                    <a:pt x="87280" y="11882"/>
                  </a:lnTo>
                  <a:lnTo>
                    <a:pt x="78803" y="6254"/>
                  </a:lnTo>
                  <a:lnTo>
                    <a:pt x="57867" y="0"/>
                  </a:lnTo>
                  <a:lnTo>
                    <a:pt x="36471" y="4130"/>
                  </a:lnTo>
                  <a:lnTo>
                    <a:pt x="18036" y="14603"/>
                  </a:lnTo>
                  <a:lnTo>
                    <a:pt x="6963" y="27895"/>
                  </a:lnTo>
                  <a:lnTo>
                    <a:pt x="0" y="62326"/>
                  </a:lnTo>
                  <a:lnTo>
                    <a:pt x="6191" y="101223"/>
                  </a:lnTo>
                  <a:lnTo>
                    <a:pt x="18965" y="127719"/>
                  </a:lnTo>
                  <a:lnTo>
                    <a:pt x="33692" y="146511"/>
                  </a:lnTo>
                  <a:lnTo>
                    <a:pt x="50773" y="155331"/>
                  </a:lnTo>
                  <a:lnTo>
                    <a:pt x="61375" y="158892"/>
                  </a:lnTo>
                  <a:lnTo>
                    <a:pt x="82367" y="158243"/>
                  </a:lnTo>
                  <a:lnTo>
                    <a:pt x="111306" y="148165"/>
                  </a:lnTo>
                  <a:lnTo>
                    <a:pt x="119868" y="143750"/>
                  </a:lnTo>
                  <a:lnTo>
                    <a:pt x="125576" y="136488"/>
                  </a:lnTo>
                  <a:lnTo>
                    <a:pt x="131919" y="116903"/>
                  </a:lnTo>
                  <a:lnTo>
                    <a:pt x="131362" y="85724"/>
                  </a:lnTo>
                  <a:lnTo>
                    <a:pt x="121601" y="54605"/>
                  </a:lnTo>
                  <a:lnTo>
                    <a:pt x="118958" y="52874"/>
                  </a:lnTo>
                  <a:lnTo>
                    <a:pt x="117195" y="56902"/>
                  </a:lnTo>
                  <a:lnTo>
                    <a:pt x="116102" y="72607"/>
                  </a:lnTo>
                  <a:lnTo>
                    <a:pt x="121206" y="96016"/>
                  </a:lnTo>
                  <a:lnTo>
                    <a:pt x="144766" y="15046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26BDEF4-00F9-42F3-BA93-3287BE250104}"/>
                </a:ext>
              </a:extLst>
            </p:cNvPr>
            <p:cNvSpPr/>
            <p:nvPr/>
          </p:nvSpPr>
          <p:spPr>
            <a:xfrm>
              <a:off x="6145960" y="2060860"/>
              <a:ext cx="103957" cy="99555"/>
            </a:xfrm>
            <a:custGeom>
              <a:avLst/>
              <a:gdLst/>
              <a:ahLst/>
              <a:cxnLst/>
              <a:rect l="0" t="0" r="0" b="0"/>
              <a:pathLst>
                <a:path w="103957" h="99555">
                  <a:moveTo>
                    <a:pt x="41768" y="45766"/>
                  </a:moveTo>
                  <a:lnTo>
                    <a:pt x="39464" y="14245"/>
                  </a:lnTo>
                  <a:lnTo>
                    <a:pt x="37641" y="6614"/>
                  </a:lnTo>
                  <a:lnTo>
                    <a:pt x="33834" y="2390"/>
                  </a:lnTo>
                  <a:lnTo>
                    <a:pt x="28705" y="438"/>
                  </a:lnTo>
                  <a:lnTo>
                    <a:pt x="22694" y="0"/>
                  </a:lnTo>
                  <a:lnTo>
                    <a:pt x="17823" y="2300"/>
                  </a:lnTo>
                  <a:lnTo>
                    <a:pt x="10109" y="11764"/>
                  </a:lnTo>
                  <a:lnTo>
                    <a:pt x="909" y="31661"/>
                  </a:lnTo>
                  <a:lnTo>
                    <a:pt x="0" y="48710"/>
                  </a:lnTo>
                  <a:lnTo>
                    <a:pt x="967" y="58094"/>
                  </a:lnTo>
                  <a:lnTo>
                    <a:pt x="8950" y="75429"/>
                  </a:lnTo>
                  <a:lnTo>
                    <a:pt x="14707" y="83680"/>
                  </a:lnTo>
                  <a:lnTo>
                    <a:pt x="32619" y="95150"/>
                  </a:lnTo>
                  <a:lnTo>
                    <a:pt x="43442" y="99418"/>
                  </a:lnTo>
                  <a:lnTo>
                    <a:pt x="66984" y="99554"/>
                  </a:lnTo>
                  <a:lnTo>
                    <a:pt x="103956" y="9240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3688657-ACC0-4125-A683-5745EF5DE72E}"/>
                </a:ext>
              </a:extLst>
            </p:cNvPr>
            <p:cNvSpPr/>
            <p:nvPr/>
          </p:nvSpPr>
          <p:spPr>
            <a:xfrm>
              <a:off x="6290644" y="1908710"/>
              <a:ext cx="231347" cy="239796"/>
            </a:xfrm>
            <a:custGeom>
              <a:avLst/>
              <a:gdLst/>
              <a:ahLst/>
              <a:cxnLst/>
              <a:rect l="0" t="0" r="0" b="0"/>
              <a:pathLst>
                <a:path w="231347" h="239796">
                  <a:moveTo>
                    <a:pt x="21460" y="104634"/>
                  </a:moveTo>
                  <a:lnTo>
                    <a:pt x="17333" y="61355"/>
                  </a:lnTo>
                  <a:lnTo>
                    <a:pt x="3187" y="3393"/>
                  </a:lnTo>
                  <a:lnTo>
                    <a:pt x="1504" y="0"/>
                  </a:lnTo>
                  <a:lnTo>
                    <a:pt x="382" y="2056"/>
                  </a:lnTo>
                  <a:lnTo>
                    <a:pt x="0" y="14130"/>
                  </a:lnTo>
                  <a:lnTo>
                    <a:pt x="7795" y="74385"/>
                  </a:lnTo>
                  <a:lnTo>
                    <a:pt x="21625" y="135802"/>
                  </a:lnTo>
                  <a:lnTo>
                    <a:pt x="37022" y="194073"/>
                  </a:lnTo>
                  <a:lnTo>
                    <a:pt x="47375" y="234489"/>
                  </a:lnTo>
                  <a:lnTo>
                    <a:pt x="51694" y="238709"/>
                  </a:lnTo>
                  <a:lnTo>
                    <a:pt x="57163" y="239795"/>
                  </a:lnTo>
                  <a:lnTo>
                    <a:pt x="63400" y="238791"/>
                  </a:lnTo>
                  <a:lnTo>
                    <a:pt x="74937" y="230766"/>
                  </a:lnTo>
                  <a:lnTo>
                    <a:pt x="123503" y="175208"/>
                  </a:lnTo>
                  <a:lnTo>
                    <a:pt x="167516" y="115688"/>
                  </a:lnTo>
                  <a:lnTo>
                    <a:pt x="176489" y="98318"/>
                  </a:lnTo>
                  <a:lnTo>
                    <a:pt x="176637" y="91786"/>
                  </a:lnTo>
                  <a:lnTo>
                    <a:pt x="174144" y="86568"/>
                  </a:lnTo>
                  <a:lnTo>
                    <a:pt x="169890" y="82225"/>
                  </a:lnTo>
                  <a:lnTo>
                    <a:pt x="165327" y="81921"/>
                  </a:lnTo>
                  <a:lnTo>
                    <a:pt x="160558" y="84310"/>
                  </a:lnTo>
                  <a:lnTo>
                    <a:pt x="155651" y="88493"/>
                  </a:lnTo>
                  <a:lnTo>
                    <a:pt x="140491" y="115014"/>
                  </a:lnTo>
                  <a:lnTo>
                    <a:pt x="137127" y="138038"/>
                  </a:lnTo>
                  <a:lnTo>
                    <a:pt x="140239" y="161803"/>
                  </a:lnTo>
                  <a:lnTo>
                    <a:pt x="150259" y="183881"/>
                  </a:lnTo>
                  <a:lnTo>
                    <a:pt x="170467" y="207481"/>
                  </a:lnTo>
                  <a:lnTo>
                    <a:pt x="231346" y="23678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EE66D1E-3DF1-4691-9BB8-F29B64D4B1C3}"/>
                </a:ext>
              </a:extLst>
            </p:cNvPr>
            <p:cNvSpPr/>
            <p:nvPr/>
          </p:nvSpPr>
          <p:spPr>
            <a:xfrm>
              <a:off x="6581911" y="1835666"/>
              <a:ext cx="973958" cy="373612"/>
            </a:xfrm>
            <a:custGeom>
              <a:avLst/>
              <a:gdLst/>
              <a:ahLst/>
              <a:cxnLst/>
              <a:rect l="0" t="0" r="0" b="0"/>
              <a:pathLst>
                <a:path w="973958" h="373612">
                  <a:moveTo>
                    <a:pt x="126643" y="232092"/>
                  </a:moveTo>
                  <a:lnTo>
                    <a:pt x="94185" y="221273"/>
                  </a:lnTo>
                  <a:lnTo>
                    <a:pt x="88593" y="216242"/>
                  </a:lnTo>
                  <a:lnTo>
                    <a:pt x="80078" y="201439"/>
                  </a:lnTo>
                  <a:lnTo>
                    <a:pt x="74007" y="196973"/>
                  </a:lnTo>
                  <a:lnTo>
                    <a:pt x="58047" y="194315"/>
                  </a:lnTo>
                  <a:lnTo>
                    <a:pt x="41741" y="200619"/>
                  </a:lnTo>
                  <a:lnTo>
                    <a:pt x="26721" y="212922"/>
                  </a:lnTo>
                  <a:lnTo>
                    <a:pt x="9417" y="239272"/>
                  </a:lnTo>
                  <a:lnTo>
                    <a:pt x="1701" y="258892"/>
                  </a:lnTo>
                  <a:lnTo>
                    <a:pt x="0" y="279128"/>
                  </a:lnTo>
                  <a:lnTo>
                    <a:pt x="756" y="289361"/>
                  </a:lnTo>
                  <a:lnTo>
                    <a:pt x="8505" y="305338"/>
                  </a:lnTo>
                  <a:lnTo>
                    <a:pt x="14200" y="312017"/>
                  </a:lnTo>
                  <a:lnTo>
                    <a:pt x="29739" y="321741"/>
                  </a:lnTo>
                  <a:lnTo>
                    <a:pt x="47298" y="327215"/>
                  </a:lnTo>
                  <a:lnTo>
                    <a:pt x="63740" y="326768"/>
                  </a:lnTo>
                  <a:lnTo>
                    <a:pt x="77381" y="321387"/>
                  </a:lnTo>
                  <a:lnTo>
                    <a:pt x="83436" y="317534"/>
                  </a:lnTo>
                  <a:lnTo>
                    <a:pt x="92469" y="306343"/>
                  </a:lnTo>
                  <a:lnTo>
                    <a:pt x="98499" y="291868"/>
                  </a:lnTo>
                  <a:lnTo>
                    <a:pt x="101030" y="264295"/>
                  </a:lnTo>
                  <a:lnTo>
                    <a:pt x="98561" y="244389"/>
                  </a:lnTo>
                  <a:lnTo>
                    <a:pt x="100149" y="239427"/>
                  </a:lnTo>
                  <a:lnTo>
                    <a:pt x="103798" y="237845"/>
                  </a:lnTo>
                  <a:lnTo>
                    <a:pt x="108822" y="238519"/>
                  </a:lnTo>
                  <a:lnTo>
                    <a:pt x="121314" y="248480"/>
                  </a:lnTo>
                  <a:lnTo>
                    <a:pt x="169621" y="296601"/>
                  </a:lnTo>
                  <a:lnTo>
                    <a:pt x="211499" y="318621"/>
                  </a:lnTo>
                  <a:lnTo>
                    <a:pt x="219490" y="319145"/>
                  </a:lnTo>
                  <a:lnTo>
                    <a:pt x="235279" y="315120"/>
                  </a:lnTo>
                  <a:lnTo>
                    <a:pt x="258737" y="299016"/>
                  </a:lnTo>
                  <a:lnTo>
                    <a:pt x="269708" y="275944"/>
                  </a:lnTo>
                  <a:lnTo>
                    <a:pt x="280480" y="213043"/>
                  </a:lnTo>
                  <a:lnTo>
                    <a:pt x="281899" y="155634"/>
                  </a:lnTo>
                  <a:lnTo>
                    <a:pt x="275932" y="98149"/>
                  </a:lnTo>
                  <a:lnTo>
                    <a:pt x="268344" y="39405"/>
                  </a:lnTo>
                  <a:lnTo>
                    <a:pt x="263614" y="11713"/>
                  </a:lnTo>
                  <a:lnTo>
                    <a:pt x="259416" y="3982"/>
                  </a:lnTo>
                  <a:lnTo>
                    <a:pt x="254026" y="556"/>
                  </a:lnTo>
                  <a:lnTo>
                    <a:pt x="247841" y="0"/>
                  </a:lnTo>
                  <a:lnTo>
                    <a:pt x="242855" y="2220"/>
                  </a:lnTo>
                  <a:lnTo>
                    <a:pt x="235011" y="11596"/>
                  </a:lnTo>
                  <a:lnTo>
                    <a:pt x="225739" y="35570"/>
                  </a:lnTo>
                  <a:lnTo>
                    <a:pt x="220691" y="93246"/>
                  </a:lnTo>
                  <a:lnTo>
                    <a:pt x="226232" y="150884"/>
                  </a:lnTo>
                  <a:lnTo>
                    <a:pt x="242338" y="203473"/>
                  </a:lnTo>
                  <a:lnTo>
                    <a:pt x="256701" y="230522"/>
                  </a:lnTo>
                  <a:lnTo>
                    <a:pt x="269091" y="242335"/>
                  </a:lnTo>
                  <a:lnTo>
                    <a:pt x="306413" y="261083"/>
                  </a:lnTo>
                  <a:lnTo>
                    <a:pt x="330342" y="264267"/>
                  </a:lnTo>
                  <a:lnTo>
                    <a:pt x="352780" y="261939"/>
                  </a:lnTo>
                  <a:lnTo>
                    <a:pt x="375126" y="250917"/>
                  </a:lnTo>
                  <a:lnTo>
                    <a:pt x="400455" y="227109"/>
                  </a:lnTo>
                  <a:lnTo>
                    <a:pt x="417946" y="201825"/>
                  </a:lnTo>
                  <a:lnTo>
                    <a:pt x="444063" y="146632"/>
                  </a:lnTo>
                  <a:lnTo>
                    <a:pt x="467281" y="97380"/>
                  </a:lnTo>
                  <a:lnTo>
                    <a:pt x="471202" y="96507"/>
                  </a:lnTo>
                  <a:lnTo>
                    <a:pt x="474679" y="99379"/>
                  </a:lnTo>
                  <a:lnTo>
                    <a:pt x="483700" y="119929"/>
                  </a:lnTo>
                  <a:lnTo>
                    <a:pt x="504332" y="174218"/>
                  </a:lnTo>
                  <a:lnTo>
                    <a:pt x="536941" y="235082"/>
                  </a:lnTo>
                  <a:lnTo>
                    <a:pt x="573913" y="296509"/>
                  </a:lnTo>
                  <a:lnTo>
                    <a:pt x="601795" y="354901"/>
                  </a:lnTo>
                  <a:lnTo>
                    <a:pt x="612487" y="366713"/>
                  </a:lnTo>
                  <a:lnTo>
                    <a:pt x="618966" y="371072"/>
                  </a:lnTo>
                  <a:lnTo>
                    <a:pt x="635376" y="373611"/>
                  </a:lnTo>
                  <a:lnTo>
                    <a:pt x="653323" y="370997"/>
                  </a:lnTo>
                  <a:lnTo>
                    <a:pt x="714152" y="346711"/>
                  </a:lnTo>
                  <a:lnTo>
                    <a:pt x="775029" y="316316"/>
                  </a:lnTo>
                  <a:lnTo>
                    <a:pt x="828681" y="286253"/>
                  </a:lnTo>
                  <a:lnTo>
                    <a:pt x="875922" y="263111"/>
                  </a:lnTo>
                  <a:lnTo>
                    <a:pt x="925908" y="242147"/>
                  </a:lnTo>
                  <a:lnTo>
                    <a:pt x="973957" y="22431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F666503-A9F9-4B1F-AA5A-E1CF784DF773}"/>
              </a:ext>
            </a:extLst>
          </p:cNvPr>
          <p:cNvGrpSpPr/>
          <p:nvPr/>
        </p:nvGrpSpPr>
        <p:grpSpPr>
          <a:xfrm>
            <a:off x="831767" y="1662575"/>
            <a:ext cx="1407010" cy="1120349"/>
            <a:chOff x="831767" y="1662575"/>
            <a:chExt cx="1407010" cy="1120349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B6156C3-7A2C-42A4-BB0B-63AFA680A838}"/>
                </a:ext>
              </a:extLst>
            </p:cNvPr>
            <p:cNvSpPr/>
            <p:nvPr/>
          </p:nvSpPr>
          <p:spPr>
            <a:xfrm>
              <a:off x="1523611" y="1662575"/>
              <a:ext cx="14468" cy="638390"/>
            </a:xfrm>
            <a:custGeom>
              <a:avLst/>
              <a:gdLst/>
              <a:ahLst/>
              <a:cxnLst/>
              <a:rect l="0" t="0" r="0" b="0"/>
              <a:pathLst>
                <a:path w="14468" h="638390">
                  <a:moveTo>
                    <a:pt x="7774" y="16507"/>
                  </a:moveTo>
                  <a:lnTo>
                    <a:pt x="7774" y="0"/>
                  </a:lnTo>
                  <a:lnTo>
                    <a:pt x="8638" y="320"/>
                  </a:lnTo>
                  <a:lnTo>
                    <a:pt x="14467" y="43358"/>
                  </a:lnTo>
                  <a:lnTo>
                    <a:pt x="9992" y="102681"/>
                  </a:lnTo>
                  <a:lnTo>
                    <a:pt x="8431" y="156532"/>
                  </a:lnTo>
                  <a:lnTo>
                    <a:pt x="8066" y="198798"/>
                  </a:lnTo>
                  <a:lnTo>
                    <a:pt x="7904" y="243495"/>
                  </a:lnTo>
                  <a:lnTo>
                    <a:pt x="6968" y="289272"/>
                  </a:lnTo>
                  <a:lnTo>
                    <a:pt x="3673" y="335529"/>
                  </a:lnTo>
                  <a:lnTo>
                    <a:pt x="1633" y="384302"/>
                  </a:lnTo>
                  <a:lnTo>
                    <a:pt x="726" y="433043"/>
                  </a:lnTo>
                  <a:lnTo>
                    <a:pt x="323" y="477738"/>
                  </a:lnTo>
                  <a:lnTo>
                    <a:pt x="144" y="520636"/>
                  </a:lnTo>
                  <a:lnTo>
                    <a:pt x="43" y="581330"/>
                  </a:lnTo>
                  <a:lnTo>
                    <a:pt x="0" y="63838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03CEA47-51B7-4D12-9A1A-B71E044857B7}"/>
                </a:ext>
              </a:extLst>
            </p:cNvPr>
            <p:cNvSpPr/>
            <p:nvPr/>
          </p:nvSpPr>
          <p:spPr>
            <a:xfrm>
              <a:off x="1391461" y="2251956"/>
              <a:ext cx="163245" cy="123934"/>
            </a:xfrm>
            <a:custGeom>
              <a:avLst/>
              <a:gdLst/>
              <a:ahLst/>
              <a:cxnLst/>
              <a:rect l="0" t="0" r="0" b="0"/>
              <a:pathLst>
                <a:path w="163245" h="123934">
                  <a:moveTo>
                    <a:pt x="0" y="17914"/>
                  </a:moveTo>
                  <a:lnTo>
                    <a:pt x="0" y="1407"/>
                  </a:lnTo>
                  <a:lnTo>
                    <a:pt x="1728" y="0"/>
                  </a:lnTo>
                  <a:lnTo>
                    <a:pt x="4607" y="2516"/>
                  </a:lnTo>
                  <a:lnTo>
                    <a:pt x="11549" y="15389"/>
                  </a:lnTo>
                  <a:lnTo>
                    <a:pt x="33722" y="77403"/>
                  </a:lnTo>
                  <a:lnTo>
                    <a:pt x="48440" y="114342"/>
                  </a:lnTo>
                  <a:lnTo>
                    <a:pt x="53023" y="121067"/>
                  </a:lnTo>
                  <a:lnTo>
                    <a:pt x="58669" y="123823"/>
                  </a:lnTo>
                  <a:lnTo>
                    <a:pt x="65025" y="123933"/>
                  </a:lnTo>
                  <a:lnTo>
                    <a:pt x="71853" y="122278"/>
                  </a:lnTo>
                  <a:lnTo>
                    <a:pt x="93843" y="107570"/>
                  </a:lnTo>
                  <a:lnTo>
                    <a:pt x="149746" y="53473"/>
                  </a:lnTo>
                  <a:lnTo>
                    <a:pt x="163244" y="41235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D580055-A365-42B8-80F1-7371A6D905E3}"/>
                </a:ext>
              </a:extLst>
            </p:cNvPr>
            <p:cNvSpPr/>
            <p:nvPr/>
          </p:nvSpPr>
          <p:spPr>
            <a:xfrm>
              <a:off x="893956" y="2568239"/>
              <a:ext cx="23321" cy="160270"/>
            </a:xfrm>
            <a:custGeom>
              <a:avLst/>
              <a:gdLst/>
              <a:ahLst/>
              <a:cxnLst/>
              <a:rect l="0" t="0" r="0" b="0"/>
              <a:pathLst>
                <a:path w="23321" h="160270">
                  <a:moveTo>
                    <a:pt x="23320" y="12572"/>
                  </a:moveTo>
                  <a:lnTo>
                    <a:pt x="19193" y="192"/>
                  </a:lnTo>
                  <a:lnTo>
                    <a:pt x="17114" y="0"/>
                  </a:lnTo>
                  <a:lnTo>
                    <a:pt x="12500" y="9000"/>
                  </a:lnTo>
                  <a:lnTo>
                    <a:pt x="4061" y="71887"/>
                  </a:lnTo>
                  <a:lnTo>
                    <a:pt x="535" y="124009"/>
                  </a:lnTo>
                  <a:lnTo>
                    <a:pt x="0" y="16026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11445BF-3922-4A71-AF1C-47708FFBD7DD}"/>
                </a:ext>
              </a:extLst>
            </p:cNvPr>
            <p:cNvSpPr/>
            <p:nvPr/>
          </p:nvSpPr>
          <p:spPr>
            <a:xfrm>
              <a:off x="831767" y="2370926"/>
              <a:ext cx="23322" cy="147698"/>
            </a:xfrm>
            <a:custGeom>
              <a:avLst/>
              <a:gdLst/>
              <a:ahLst/>
              <a:cxnLst/>
              <a:rect l="0" t="0" r="0" b="0"/>
              <a:pathLst>
                <a:path w="23322" h="147698">
                  <a:moveTo>
                    <a:pt x="23321" y="147697"/>
                  </a:moveTo>
                  <a:lnTo>
                    <a:pt x="12501" y="88466"/>
                  </a:lnTo>
                  <a:lnTo>
                    <a:pt x="998" y="26788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948D3F2-181A-4F41-BB4B-15EA43C67E1D}"/>
                </a:ext>
              </a:extLst>
            </p:cNvPr>
            <p:cNvSpPr/>
            <p:nvPr/>
          </p:nvSpPr>
          <p:spPr>
            <a:xfrm>
              <a:off x="963917" y="2471982"/>
              <a:ext cx="366364" cy="291004"/>
            </a:xfrm>
            <a:custGeom>
              <a:avLst/>
              <a:gdLst/>
              <a:ahLst/>
              <a:cxnLst/>
              <a:rect l="0" t="0" r="0" b="0"/>
              <a:pathLst>
                <a:path w="366364" h="291004">
                  <a:moveTo>
                    <a:pt x="0" y="0"/>
                  </a:moveTo>
                  <a:lnTo>
                    <a:pt x="8254" y="12380"/>
                  </a:lnTo>
                  <a:lnTo>
                    <a:pt x="16890" y="64160"/>
                  </a:lnTo>
                  <a:lnTo>
                    <a:pt x="28680" y="117406"/>
                  </a:lnTo>
                  <a:lnTo>
                    <a:pt x="38903" y="172712"/>
                  </a:lnTo>
                  <a:lnTo>
                    <a:pt x="44759" y="235700"/>
                  </a:lnTo>
                  <a:lnTo>
                    <a:pt x="42062" y="254180"/>
                  </a:lnTo>
                  <a:lnTo>
                    <a:pt x="40134" y="256689"/>
                  </a:lnTo>
                  <a:lnTo>
                    <a:pt x="37984" y="254907"/>
                  </a:lnTo>
                  <a:lnTo>
                    <a:pt x="35688" y="250264"/>
                  </a:lnTo>
                  <a:lnTo>
                    <a:pt x="36582" y="223097"/>
                  </a:lnTo>
                  <a:lnTo>
                    <a:pt x="49487" y="171495"/>
                  </a:lnTo>
                  <a:lnTo>
                    <a:pt x="76167" y="124547"/>
                  </a:lnTo>
                  <a:lnTo>
                    <a:pt x="88267" y="112648"/>
                  </a:lnTo>
                  <a:lnTo>
                    <a:pt x="95121" y="110511"/>
                  </a:lnTo>
                  <a:lnTo>
                    <a:pt x="109647" y="112744"/>
                  </a:lnTo>
                  <a:lnTo>
                    <a:pt x="132392" y="127839"/>
                  </a:lnTo>
                  <a:lnTo>
                    <a:pt x="143198" y="146069"/>
                  </a:lnTo>
                  <a:lnTo>
                    <a:pt x="165153" y="203589"/>
                  </a:lnTo>
                  <a:lnTo>
                    <a:pt x="175321" y="220906"/>
                  </a:lnTo>
                  <a:lnTo>
                    <a:pt x="188478" y="231482"/>
                  </a:lnTo>
                  <a:lnTo>
                    <a:pt x="195614" y="232920"/>
                  </a:lnTo>
                  <a:lnTo>
                    <a:pt x="210452" y="229912"/>
                  </a:lnTo>
                  <a:lnTo>
                    <a:pt x="223381" y="220513"/>
                  </a:lnTo>
                  <a:lnTo>
                    <a:pt x="234022" y="207699"/>
                  </a:lnTo>
                  <a:lnTo>
                    <a:pt x="250769" y="170729"/>
                  </a:lnTo>
                  <a:lnTo>
                    <a:pt x="254526" y="113155"/>
                  </a:lnTo>
                  <a:lnTo>
                    <a:pt x="249120" y="82184"/>
                  </a:lnTo>
                  <a:lnTo>
                    <a:pt x="241431" y="67908"/>
                  </a:lnTo>
                  <a:lnTo>
                    <a:pt x="236962" y="66001"/>
                  </a:lnTo>
                  <a:lnTo>
                    <a:pt x="232255" y="67321"/>
                  </a:lnTo>
                  <a:lnTo>
                    <a:pt x="227390" y="70793"/>
                  </a:lnTo>
                  <a:lnTo>
                    <a:pt x="225010" y="76562"/>
                  </a:lnTo>
                  <a:lnTo>
                    <a:pt x="224669" y="92185"/>
                  </a:lnTo>
                  <a:lnTo>
                    <a:pt x="237587" y="120404"/>
                  </a:lnTo>
                  <a:lnTo>
                    <a:pt x="261951" y="146520"/>
                  </a:lnTo>
                  <a:lnTo>
                    <a:pt x="318989" y="180849"/>
                  </a:lnTo>
                  <a:lnTo>
                    <a:pt x="347587" y="202721"/>
                  </a:lnTo>
                  <a:lnTo>
                    <a:pt x="359762" y="220233"/>
                  </a:lnTo>
                  <a:lnTo>
                    <a:pt x="366325" y="238668"/>
                  </a:lnTo>
                  <a:lnTo>
                    <a:pt x="366363" y="255499"/>
                  </a:lnTo>
                  <a:lnTo>
                    <a:pt x="358894" y="271616"/>
                  </a:lnTo>
                  <a:lnTo>
                    <a:pt x="353274" y="279542"/>
                  </a:lnTo>
                  <a:lnTo>
                    <a:pt x="345209" y="284826"/>
                  </a:lnTo>
                  <a:lnTo>
                    <a:pt x="324732" y="290697"/>
                  </a:lnTo>
                  <a:lnTo>
                    <a:pt x="308146" y="291003"/>
                  </a:lnTo>
                  <a:lnTo>
                    <a:pt x="287621" y="28762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CE114C1-1A1D-4806-8E72-1A47C4FB1626}"/>
                </a:ext>
              </a:extLst>
            </p:cNvPr>
            <p:cNvSpPr/>
            <p:nvPr/>
          </p:nvSpPr>
          <p:spPr>
            <a:xfrm>
              <a:off x="1344820" y="2596358"/>
              <a:ext cx="122638" cy="124002"/>
            </a:xfrm>
            <a:custGeom>
              <a:avLst/>
              <a:gdLst/>
              <a:ahLst/>
              <a:cxnLst/>
              <a:rect l="0" t="0" r="0" b="0"/>
              <a:pathLst>
                <a:path w="122638" h="124002">
                  <a:moveTo>
                    <a:pt x="0" y="7774"/>
                  </a:moveTo>
                  <a:lnTo>
                    <a:pt x="20634" y="3647"/>
                  </a:lnTo>
                  <a:lnTo>
                    <a:pt x="27575" y="5023"/>
                  </a:lnTo>
                  <a:lnTo>
                    <a:pt x="33067" y="8531"/>
                  </a:lnTo>
                  <a:lnTo>
                    <a:pt x="37592" y="13461"/>
                  </a:lnTo>
                  <a:lnTo>
                    <a:pt x="38881" y="19339"/>
                  </a:lnTo>
                  <a:lnTo>
                    <a:pt x="32442" y="41719"/>
                  </a:lnTo>
                  <a:lnTo>
                    <a:pt x="13986" y="95396"/>
                  </a:lnTo>
                  <a:lnTo>
                    <a:pt x="14507" y="104192"/>
                  </a:lnTo>
                  <a:lnTo>
                    <a:pt x="21995" y="118573"/>
                  </a:lnTo>
                  <a:lnTo>
                    <a:pt x="29347" y="122235"/>
                  </a:lnTo>
                  <a:lnTo>
                    <a:pt x="49032" y="124001"/>
                  </a:lnTo>
                  <a:lnTo>
                    <a:pt x="84394" y="116012"/>
                  </a:lnTo>
                  <a:lnTo>
                    <a:pt x="104879" y="102808"/>
                  </a:lnTo>
                  <a:lnTo>
                    <a:pt x="113969" y="94451"/>
                  </a:lnTo>
                  <a:lnTo>
                    <a:pt x="119166" y="85424"/>
                  </a:lnTo>
                  <a:lnTo>
                    <a:pt x="122637" y="66181"/>
                  </a:lnTo>
                  <a:lnTo>
                    <a:pt x="119762" y="57077"/>
                  </a:lnTo>
                  <a:lnTo>
                    <a:pt x="107354" y="40051"/>
                  </a:lnTo>
                  <a:lnTo>
                    <a:pt x="76819" y="20025"/>
                  </a:lnTo>
                  <a:lnTo>
                    <a:pt x="31094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688B263-DCCD-4CC8-829A-413D63B76355}"/>
                </a:ext>
              </a:extLst>
            </p:cNvPr>
            <p:cNvSpPr/>
            <p:nvPr/>
          </p:nvSpPr>
          <p:spPr>
            <a:xfrm>
              <a:off x="1453650" y="2385993"/>
              <a:ext cx="62189" cy="350290"/>
            </a:xfrm>
            <a:custGeom>
              <a:avLst/>
              <a:gdLst/>
              <a:ahLst/>
              <a:cxnLst/>
              <a:rect l="0" t="0" r="0" b="0"/>
              <a:pathLst>
                <a:path w="62189" h="350290">
                  <a:moveTo>
                    <a:pt x="0" y="8253"/>
                  </a:moveTo>
                  <a:lnTo>
                    <a:pt x="8253" y="0"/>
                  </a:lnTo>
                  <a:lnTo>
                    <a:pt x="11548" y="160"/>
                  </a:lnTo>
                  <a:lnTo>
                    <a:pt x="14608" y="2858"/>
                  </a:lnTo>
                  <a:lnTo>
                    <a:pt x="25726" y="25806"/>
                  </a:lnTo>
                  <a:lnTo>
                    <a:pt x="30387" y="79844"/>
                  </a:lnTo>
                  <a:lnTo>
                    <a:pt x="30954" y="134487"/>
                  </a:lnTo>
                  <a:lnTo>
                    <a:pt x="31066" y="194321"/>
                  </a:lnTo>
                  <a:lnTo>
                    <a:pt x="33392" y="248623"/>
                  </a:lnTo>
                  <a:lnTo>
                    <a:pt x="41912" y="300936"/>
                  </a:lnTo>
                  <a:lnTo>
                    <a:pt x="62188" y="35028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19F74A2-A7DC-4557-BFA4-65677ADC583F}"/>
                </a:ext>
              </a:extLst>
            </p:cNvPr>
            <p:cNvSpPr/>
            <p:nvPr/>
          </p:nvSpPr>
          <p:spPr>
            <a:xfrm>
              <a:off x="1601347" y="2455442"/>
              <a:ext cx="310975" cy="308046"/>
            </a:xfrm>
            <a:custGeom>
              <a:avLst/>
              <a:gdLst/>
              <a:ahLst/>
              <a:cxnLst/>
              <a:rect l="0" t="0" r="0" b="0"/>
              <a:pathLst>
                <a:path w="310975" h="308046">
                  <a:moveTo>
                    <a:pt x="0" y="156463"/>
                  </a:moveTo>
                  <a:lnTo>
                    <a:pt x="8253" y="164717"/>
                  </a:lnTo>
                  <a:lnTo>
                    <a:pt x="12305" y="177982"/>
                  </a:lnTo>
                  <a:lnTo>
                    <a:pt x="19193" y="204874"/>
                  </a:lnTo>
                  <a:lnTo>
                    <a:pt x="36996" y="240786"/>
                  </a:lnTo>
                  <a:lnTo>
                    <a:pt x="51567" y="252386"/>
                  </a:lnTo>
                  <a:lnTo>
                    <a:pt x="60290" y="256688"/>
                  </a:lnTo>
                  <a:lnTo>
                    <a:pt x="67832" y="256965"/>
                  </a:lnTo>
                  <a:lnTo>
                    <a:pt x="74588" y="254558"/>
                  </a:lnTo>
                  <a:lnTo>
                    <a:pt x="80819" y="250363"/>
                  </a:lnTo>
                  <a:lnTo>
                    <a:pt x="90046" y="238791"/>
                  </a:lnTo>
                  <a:lnTo>
                    <a:pt x="96163" y="224148"/>
                  </a:lnTo>
                  <a:lnTo>
                    <a:pt x="98881" y="206123"/>
                  </a:lnTo>
                  <a:lnTo>
                    <a:pt x="102197" y="200798"/>
                  </a:lnTo>
                  <a:lnTo>
                    <a:pt x="106999" y="198112"/>
                  </a:lnTo>
                  <a:lnTo>
                    <a:pt x="112791" y="197185"/>
                  </a:lnTo>
                  <a:lnTo>
                    <a:pt x="126137" y="203065"/>
                  </a:lnTo>
                  <a:lnTo>
                    <a:pt x="155818" y="219699"/>
                  </a:lnTo>
                  <a:lnTo>
                    <a:pt x="171172" y="221132"/>
                  </a:lnTo>
                  <a:lnTo>
                    <a:pt x="178894" y="220305"/>
                  </a:lnTo>
                  <a:lnTo>
                    <a:pt x="192081" y="212477"/>
                  </a:lnTo>
                  <a:lnTo>
                    <a:pt x="198015" y="206762"/>
                  </a:lnTo>
                  <a:lnTo>
                    <a:pt x="210495" y="165704"/>
                  </a:lnTo>
                  <a:lnTo>
                    <a:pt x="216243" y="112159"/>
                  </a:lnTo>
                  <a:lnTo>
                    <a:pt x="216375" y="64257"/>
                  </a:lnTo>
                  <a:lnTo>
                    <a:pt x="210464" y="20313"/>
                  </a:lnTo>
                  <a:lnTo>
                    <a:pt x="202657" y="2094"/>
                  </a:lnTo>
                  <a:lnTo>
                    <a:pt x="199020" y="0"/>
                  </a:lnTo>
                  <a:lnTo>
                    <a:pt x="195732" y="2058"/>
                  </a:lnTo>
                  <a:lnTo>
                    <a:pt x="192676" y="6885"/>
                  </a:lnTo>
                  <a:lnTo>
                    <a:pt x="188375" y="30186"/>
                  </a:lnTo>
                  <a:lnTo>
                    <a:pt x="186803" y="85313"/>
                  </a:lnTo>
                  <a:lnTo>
                    <a:pt x="186596" y="144374"/>
                  </a:lnTo>
                  <a:lnTo>
                    <a:pt x="190695" y="204274"/>
                  </a:lnTo>
                  <a:lnTo>
                    <a:pt x="206920" y="255786"/>
                  </a:lnTo>
                  <a:lnTo>
                    <a:pt x="219796" y="280069"/>
                  </a:lnTo>
                  <a:lnTo>
                    <a:pt x="234155" y="296620"/>
                  </a:lnTo>
                  <a:lnTo>
                    <a:pt x="251478" y="305127"/>
                  </a:lnTo>
                  <a:lnTo>
                    <a:pt x="269829" y="308045"/>
                  </a:lnTo>
                  <a:lnTo>
                    <a:pt x="286623" y="306462"/>
                  </a:lnTo>
                  <a:lnTo>
                    <a:pt x="300421" y="298274"/>
                  </a:lnTo>
                  <a:lnTo>
                    <a:pt x="306519" y="292462"/>
                  </a:lnTo>
                  <a:lnTo>
                    <a:pt x="309720" y="284269"/>
                  </a:lnTo>
                  <a:lnTo>
                    <a:pt x="310974" y="263650"/>
                  </a:lnTo>
                  <a:lnTo>
                    <a:pt x="301742" y="244697"/>
                  </a:lnTo>
                  <a:lnTo>
                    <a:pt x="286123" y="228500"/>
                  </a:lnTo>
                  <a:lnTo>
                    <a:pt x="250248" y="206329"/>
                  </a:lnTo>
                  <a:lnTo>
                    <a:pt x="202111" y="18755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C5C056F-B2CE-46CC-8F57-A9875BBFFF72}"/>
                </a:ext>
              </a:extLst>
            </p:cNvPr>
            <p:cNvSpPr/>
            <p:nvPr/>
          </p:nvSpPr>
          <p:spPr>
            <a:xfrm>
              <a:off x="1927835" y="2448725"/>
              <a:ext cx="46642" cy="256464"/>
            </a:xfrm>
            <a:custGeom>
              <a:avLst/>
              <a:gdLst/>
              <a:ahLst/>
              <a:cxnLst/>
              <a:rect l="0" t="0" r="0" b="0"/>
              <a:pathLst>
                <a:path w="46642" h="256464">
                  <a:moveTo>
                    <a:pt x="0" y="23257"/>
                  </a:moveTo>
                  <a:lnTo>
                    <a:pt x="4127" y="2623"/>
                  </a:lnTo>
                  <a:lnTo>
                    <a:pt x="6206" y="0"/>
                  </a:lnTo>
                  <a:lnTo>
                    <a:pt x="8456" y="1706"/>
                  </a:lnTo>
                  <a:lnTo>
                    <a:pt x="10820" y="6299"/>
                  </a:lnTo>
                  <a:lnTo>
                    <a:pt x="14925" y="66556"/>
                  </a:lnTo>
                  <a:lnTo>
                    <a:pt x="20807" y="122145"/>
                  </a:lnTo>
                  <a:lnTo>
                    <a:pt x="27116" y="180180"/>
                  </a:lnTo>
                  <a:lnTo>
                    <a:pt x="41564" y="239280"/>
                  </a:lnTo>
                  <a:lnTo>
                    <a:pt x="46641" y="25646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C1CE9AB-9249-49C8-983F-DB9FC4D17681}"/>
                </a:ext>
              </a:extLst>
            </p:cNvPr>
            <p:cNvSpPr/>
            <p:nvPr/>
          </p:nvSpPr>
          <p:spPr>
            <a:xfrm>
              <a:off x="2083305" y="2496796"/>
              <a:ext cx="155472" cy="286128"/>
            </a:xfrm>
            <a:custGeom>
              <a:avLst/>
              <a:gdLst/>
              <a:ahLst/>
              <a:cxnLst/>
              <a:rect l="0" t="0" r="0" b="0"/>
              <a:pathLst>
                <a:path w="155472" h="286128">
                  <a:moveTo>
                    <a:pt x="0" y="177297"/>
                  </a:moveTo>
                  <a:lnTo>
                    <a:pt x="36546" y="133298"/>
                  </a:lnTo>
                  <a:lnTo>
                    <a:pt x="98485" y="89487"/>
                  </a:lnTo>
                  <a:lnTo>
                    <a:pt x="121278" y="64366"/>
                  </a:lnTo>
                  <a:lnTo>
                    <a:pt x="127318" y="46492"/>
                  </a:lnTo>
                  <a:lnTo>
                    <a:pt x="128275" y="25879"/>
                  </a:lnTo>
                  <a:lnTo>
                    <a:pt x="122943" y="8081"/>
                  </a:lnTo>
                  <a:lnTo>
                    <a:pt x="118238" y="3162"/>
                  </a:lnTo>
                  <a:lnTo>
                    <a:pt x="112511" y="746"/>
                  </a:lnTo>
                  <a:lnTo>
                    <a:pt x="106101" y="0"/>
                  </a:lnTo>
                  <a:lnTo>
                    <a:pt x="89767" y="8383"/>
                  </a:lnTo>
                  <a:lnTo>
                    <a:pt x="80574" y="15455"/>
                  </a:lnTo>
                  <a:lnTo>
                    <a:pt x="70360" y="32527"/>
                  </a:lnTo>
                  <a:lnTo>
                    <a:pt x="58786" y="88879"/>
                  </a:lnTo>
                  <a:lnTo>
                    <a:pt x="65867" y="147164"/>
                  </a:lnTo>
                  <a:lnTo>
                    <a:pt x="83432" y="193129"/>
                  </a:lnTo>
                  <a:lnTo>
                    <a:pt x="128573" y="255089"/>
                  </a:lnTo>
                  <a:lnTo>
                    <a:pt x="155471" y="28612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7987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DAD55DB-6700-485E-8AAE-8F4200A67C05}"/>
              </a:ext>
            </a:extLst>
          </p:cNvPr>
          <p:cNvSpPr/>
          <p:nvPr/>
        </p:nvSpPr>
        <p:spPr>
          <a:xfrm>
            <a:off x="2806243" y="536373"/>
            <a:ext cx="4508647" cy="3404806"/>
          </a:xfrm>
          <a:custGeom>
            <a:avLst/>
            <a:gdLst/>
            <a:ahLst/>
            <a:cxnLst/>
            <a:rect l="0" t="0" r="0" b="0"/>
            <a:pathLst>
              <a:path w="4508647" h="3404806">
                <a:moveTo>
                  <a:pt x="0" y="0"/>
                </a:moveTo>
                <a:lnTo>
                  <a:pt x="4508646" y="0"/>
                </a:lnTo>
                <a:lnTo>
                  <a:pt x="4508646" y="3404805"/>
                </a:lnTo>
                <a:lnTo>
                  <a:pt x="0" y="3404805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009EFA-ED47-4490-9669-459865EC1CFC}"/>
              </a:ext>
            </a:extLst>
          </p:cNvPr>
          <p:cNvGrpSpPr/>
          <p:nvPr/>
        </p:nvGrpSpPr>
        <p:grpSpPr>
          <a:xfrm>
            <a:off x="2594040" y="326601"/>
            <a:ext cx="354784" cy="3750172"/>
            <a:chOff x="2594040" y="326601"/>
            <a:chExt cx="354784" cy="375017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61DD36F-76F7-40F4-B54E-AC2C9681D7E9}"/>
                </a:ext>
              </a:extLst>
            </p:cNvPr>
            <p:cNvSpPr/>
            <p:nvPr/>
          </p:nvSpPr>
          <p:spPr>
            <a:xfrm>
              <a:off x="2594040" y="642781"/>
              <a:ext cx="354784" cy="3433992"/>
            </a:xfrm>
            <a:custGeom>
              <a:avLst/>
              <a:gdLst/>
              <a:ahLst/>
              <a:cxnLst/>
              <a:rect l="0" t="0" r="0" b="0"/>
              <a:pathLst>
                <a:path w="354784" h="3433992">
                  <a:moveTo>
                    <a:pt x="243297" y="227854"/>
                  </a:moveTo>
                  <a:lnTo>
                    <a:pt x="184918" y="206678"/>
                  </a:lnTo>
                  <a:lnTo>
                    <a:pt x="127911" y="187531"/>
                  </a:lnTo>
                  <a:lnTo>
                    <a:pt x="70478" y="173589"/>
                  </a:lnTo>
                  <a:lnTo>
                    <a:pt x="48158" y="167460"/>
                  </a:lnTo>
                  <a:lnTo>
                    <a:pt x="19754" y="149449"/>
                  </a:lnTo>
                  <a:lnTo>
                    <a:pt x="9204" y="138593"/>
                  </a:lnTo>
                  <a:lnTo>
                    <a:pt x="1636" y="125131"/>
                  </a:lnTo>
                  <a:lnTo>
                    <a:pt x="0" y="108207"/>
                  </a:lnTo>
                  <a:lnTo>
                    <a:pt x="5987" y="73318"/>
                  </a:lnTo>
                  <a:lnTo>
                    <a:pt x="21693" y="42338"/>
                  </a:lnTo>
                  <a:lnTo>
                    <a:pt x="46531" y="13266"/>
                  </a:lnTo>
                  <a:lnTo>
                    <a:pt x="66090" y="1508"/>
                  </a:lnTo>
                  <a:lnTo>
                    <a:pt x="80757" y="0"/>
                  </a:lnTo>
                  <a:lnTo>
                    <a:pt x="143133" y="14723"/>
                  </a:lnTo>
                  <a:lnTo>
                    <a:pt x="170913" y="16143"/>
                  </a:lnTo>
                  <a:lnTo>
                    <a:pt x="203951" y="13929"/>
                  </a:lnTo>
                  <a:lnTo>
                    <a:pt x="218900" y="17901"/>
                  </a:lnTo>
                  <a:lnTo>
                    <a:pt x="242573" y="34526"/>
                  </a:lnTo>
                  <a:lnTo>
                    <a:pt x="247997" y="39372"/>
                  </a:lnTo>
                  <a:lnTo>
                    <a:pt x="250749" y="46057"/>
                  </a:lnTo>
                  <a:lnTo>
                    <a:pt x="251504" y="62698"/>
                  </a:lnTo>
                  <a:lnTo>
                    <a:pt x="237837" y="119776"/>
                  </a:lnTo>
                  <a:lnTo>
                    <a:pt x="229249" y="172824"/>
                  </a:lnTo>
                  <a:lnTo>
                    <a:pt x="221189" y="231244"/>
                  </a:lnTo>
                  <a:lnTo>
                    <a:pt x="220336" y="261776"/>
                  </a:lnTo>
                  <a:lnTo>
                    <a:pt x="219352" y="265152"/>
                  </a:lnTo>
                  <a:lnTo>
                    <a:pt x="217833" y="263948"/>
                  </a:lnTo>
                  <a:lnTo>
                    <a:pt x="214706" y="253397"/>
                  </a:lnTo>
                  <a:lnTo>
                    <a:pt x="212533" y="200390"/>
                  </a:lnTo>
                  <a:lnTo>
                    <a:pt x="206094" y="147014"/>
                  </a:lnTo>
                  <a:lnTo>
                    <a:pt x="200170" y="97183"/>
                  </a:lnTo>
                  <a:lnTo>
                    <a:pt x="200726" y="96690"/>
                  </a:lnTo>
                  <a:lnTo>
                    <a:pt x="201961" y="98952"/>
                  </a:lnTo>
                  <a:lnTo>
                    <a:pt x="206408" y="155164"/>
                  </a:lnTo>
                  <a:lnTo>
                    <a:pt x="211059" y="207066"/>
                  </a:lnTo>
                  <a:lnTo>
                    <a:pt x="218183" y="267222"/>
                  </a:lnTo>
                  <a:lnTo>
                    <a:pt x="224532" y="314375"/>
                  </a:lnTo>
                  <a:lnTo>
                    <a:pt x="227660" y="366254"/>
                  </a:lnTo>
                  <a:lnTo>
                    <a:pt x="232810" y="419917"/>
                  </a:lnTo>
                  <a:lnTo>
                    <a:pt x="235584" y="474973"/>
                  </a:lnTo>
                  <a:lnTo>
                    <a:pt x="240628" y="533800"/>
                  </a:lnTo>
                  <a:lnTo>
                    <a:pt x="242506" y="589907"/>
                  </a:lnTo>
                  <a:lnTo>
                    <a:pt x="243927" y="644822"/>
                  </a:lnTo>
                  <a:lnTo>
                    <a:pt x="248570" y="698522"/>
                  </a:lnTo>
                  <a:lnTo>
                    <a:pt x="250330" y="748502"/>
                  </a:lnTo>
                  <a:lnTo>
                    <a:pt x="250851" y="800355"/>
                  </a:lnTo>
                  <a:lnTo>
                    <a:pt x="251870" y="849788"/>
                  </a:lnTo>
                  <a:lnTo>
                    <a:pt x="256394" y="901479"/>
                  </a:lnTo>
                  <a:lnTo>
                    <a:pt x="258118" y="950000"/>
                  </a:lnTo>
                  <a:lnTo>
                    <a:pt x="258701" y="1010521"/>
                  </a:lnTo>
                  <a:lnTo>
                    <a:pt x="262943" y="1068445"/>
                  </a:lnTo>
                  <a:lnTo>
                    <a:pt x="266756" y="1123584"/>
                  </a:lnTo>
                  <a:lnTo>
                    <a:pt x="274931" y="1176063"/>
                  </a:lnTo>
                  <a:lnTo>
                    <a:pt x="280736" y="1228016"/>
                  </a:lnTo>
                  <a:lnTo>
                    <a:pt x="290433" y="1290520"/>
                  </a:lnTo>
                  <a:lnTo>
                    <a:pt x="302960" y="1350553"/>
                  </a:lnTo>
                  <a:lnTo>
                    <a:pt x="315859" y="1410581"/>
                  </a:lnTo>
                  <a:lnTo>
                    <a:pt x="322655" y="1469808"/>
                  </a:lnTo>
                  <a:lnTo>
                    <a:pt x="333338" y="1523204"/>
                  </a:lnTo>
                  <a:lnTo>
                    <a:pt x="342501" y="1586473"/>
                  </a:lnTo>
                  <a:lnTo>
                    <a:pt x="354783" y="1647096"/>
                  </a:lnTo>
                  <a:lnTo>
                    <a:pt x="350140" y="1638860"/>
                  </a:lnTo>
                  <a:lnTo>
                    <a:pt x="329915" y="1580717"/>
                  </a:lnTo>
                  <a:lnTo>
                    <a:pt x="314854" y="1523687"/>
                  </a:lnTo>
                  <a:lnTo>
                    <a:pt x="296745" y="1471019"/>
                  </a:lnTo>
                  <a:lnTo>
                    <a:pt x="285478" y="1429030"/>
                  </a:lnTo>
                  <a:lnTo>
                    <a:pt x="274712" y="1384456"/>
                  </a:lnTo>
                  <a:lnTo>
                    <a:pt x="264169" y="1338733"/>
                  </a:lnTo>
                  <a:lnTo>
                    <a:pt x="253726" y="1292501"/>
                  </a:lnTo>
                  <a:lnTo>
                    <a:pt x="243326" y="1246041"/>
                  </a:lnTo>
                  <a:lnTo>
                    <a:pt x="232945" y="1198617"/>
                  </a:lnTo>
                  <a:lnTo>
                    <a:pt x="222574" y="1148748"/>
                  </a:lnTo>
                  <a:lnTo>
                    <a:pt x="212206" y="1100097"/>
                  </a:lnTo>
                  <a:lnTo>
                    <a:pt x="201840" y="1052563"/>
                  </a:lnTo>
                  <a:lnTo>
                    <a:pt x="191474" y="1005524"/>
                  </a:lnTo>
                  <a:lnTo>
                    <a:pt x="183413" y="961010"/>
                  </a:lnTo>
                  <a:lnTo>
                    <a:pt x="174018" y="899405"/>
                  </a:lnTo>
                  <a:lnTo>
                    <a:pt x="168068" y="845163"/>
                  </a:lnTo>
                  <a:lnTo>
                    <a:pt x="164001" y="796270"/>
                  </a:lnTo>
                  <a:lnTo>
                    <a:pt x="159016" y="741574"/>
                  </a:lnTo>
                  <a:lnTo>
                    <a:pt x="160254" y="684618"/>
                  </a:lnTo>
                  <a:lnTo>
                    <a:pt x="162023" y="672287"/>
                  </a:lnTo>
                  <a:lnTo>
                    <a:pt x="165794" y="665793"/>
                  </a:lnTo>
                  <a:lnTo>
                    <a:pt x="170899" y="663192"/>
                  </a:lnTo>
                  <a:lnTo>
                    <a:pt x="176894" y="663185"/>
                  </a:lnTo>
                  <a:lnTo>
                    <a:pt x="182617" y="666636"/>
                  </a:lnTo>
                  <a:lnTo>
                    <a:pt x="193584" y="679682"/>
                  </a:lnTo>
                  <a:lnTo>
                    <a:pt x="208493" y="723279"/>
                  </a:lnTo>
                  <a:lnTo>
                    <a:pt x="219756" y="785506"/>
                  </a:lnTo>
                  <a:lnTo>
                    <a:pt x="227685" y="845964"/>
                  </a:lnTo>
                  <a:lnTo>
                    <a:pt x="232904" y="891246"/>
                  </a:lnTo>
                  <a:lnTo>
                    <a:pt x="238102" y="940162"/>
                  </a:lnTo>
                  <a:lnTo>
                    <a:pt x="243292" y="992997"/>
                  </a:lnTo>
                  <a:lnTo>
                    <a:pt x="248477" y="1049012"/>
                  </a:lnTo>
                  <a:lnTo>
                    <a:pt x="253661" y="1108457"/>
                  </a:lnTo>
                  <a:lnTo>
                    <a:pt x="258844" y="1169426"/>
                  </a:lnTo>
                  <a:lnTo>
                    <a:pt x="263163" y="1231073"/>
                  </a:lnTo>
                  <a:lnTo>
                    <a:pt x="265082" y="1293020"/>
                  </a:lnTo>
                  <a:lnTo>
                    <a:pt x="266458" y="1324913"/>
                  </a:lnTo>
                  <a:lnTo>
                    <a:pt x="268239" y="1357404"/>
                  </a:lnTo>
                  <a:lnTo>
                    <a:pt x="270290" y="1390293"/>
                  </a:lnTo>
                  <a:lnTo>
                    <a:pt x="271657" y="1422584"/>
                  </a:lnTo>
                  <a:lnTo>
                    <a:pt x="272569" y="1454476"/>
                  </a:lnTo>
                  <a:lnTo>
                    <a:pt x="273581" y="1517551"/>
                  </a:lnTo>
                  <a:lnTo>
                    <a:pt x="274031" y="1580133"/>
                  </a:lnTo>
                  <a:lnTo>
                    <a:pt x="276535" y="1640193"/>
                  </a:lnTo>
                  <a:lnTo>
                    <a:pt x="280527" y="1698556"/>
                  </a:lnTo>
                  <a:lnTo>
                    <a:pt x="285180" y="1756165"/>
                  </a:lnTo>
                  <a:lnTo>
                    <a:pt x="287824" y="1813439"/>
                  </a:lnTo>
                  <a:lnTo>
                    <a:pt x="289862" y="1869701"/>
                  </a:lnTo>
                  <a:lnTo>
                    <a:pt x="293647" y="1923496"/>
                  </a:lnTo>
                  <a:lnTo>
                    <a:pt x="298209" y="1973893"/>
                  </a:lnTo>
                  <a:lnTo>
                    <a:pt x="303115" y="2023067"/>
                  </a:lnTo>
                  <a:lnTo>
                    <a:pt x="308175" y="2073713"/>
                  </a:lnTo>
                  <a:lnTo>
                    <a:pt x="313303" y="2120407"/>
                  </a:lnTo>
                  <a:lnTo>
                    <a:pt x="317597" y="2164192"/>
                  </a:lnTo>
                  <a:lnTo>
                    <a:pt x="320879" y="2227690"/>
                  </a:lnTo>
                  <a:lnTo>
                    <a:pt x="326073" y="2289403"/>
                  </a:lnTo>
                  <a:lnTo>
                    <a:pt x="328860" y="2345500"/>
                  </a:lnTo>
                  <a:lnTo>
                    <a:pt x="333908" y="2394463"/>
                  </a:lnTo>
                  <a:lnTo>
                    <a:pt x="336052" y="2447832"/>
                  </a:lnTo>
                  <a:lnTo>
                    <a:pt x="335646" y="2507117"/>
                  </a:lnTo>
                  <a:lnTo>
                    <a:pt x="334230" y="2509168"/>
                  </a:lnTo>
                  <a:lnTo>
                    <a:pt x="332422" y="2507945"/>
                  </a:lnTo>
                  <a:lnTo>
                    <a:pt x="320826" y="2469693"/>
                  </a:lnTo>
                  <a:lnTo>
                    <a:pt x="310627" y="2417523"/>
                  </a:lnTo>
                  <a:lnTo>
                    <a:pt x="302882" y="2364363"/>
                  </a:lnTo>
                  <a:lnTo>
                    <a:pt x="295117" y="2304850"/>
                  </a:lnTo>
                  <a:lnTo>
                    <a:pt x="289937" y="2261714"/>
                  </a:lnTo>
                  <a:lnTo>
                    <a:pt x="283892" y="2215767"/>
                  </a:lnTo>
                  <a:lnTo>
                    <a:pt x="275447" y="2166555"/>
                  </a:lnTo>
                  <a:lnTo>
                    <a:pt x="268239" y="2113590"/>
                  </a:lnTo>
                  <a:lnTo>
                    <a:pt x="262156" y="2058379"/>
                  </a:lnTo>
                  <a:lnTo>
                    <a:pt x="256573" y="2002171"/>
                  </a:lnTo>
                  <a:lnTo>
                    <a:pt x="253517" y="1945520"/>
                  </a:lnTo>
                  <a:lnTo>
                    <a:pt x="251294" y="1887808"/>
                  </a:lnTo>
                  <a:lnTo>
                    <a:pt x="247427" y="1827609"/>
                  </a:lnTo>
                  <a:lnTo>
                    <a:pt x="245133" y="1766305"/>
                  </a:lnTo>
                  <a:lnTo>
                    <a:pt x="244977" y="1705374"/>
                  </a:lnTo>
                  <a:lnTo>
                    <a:pt x="247787" y="1646623"/>
                  </a:lnTo>
                  <a:lnTo>
                    <a:pt x="249611" y="1588842"/>
                  </a:lnTo>
                  <a:lnTo>
                    <a:pt x="251286" y="1532355"/>
                  </a:lnTo>
                  <a:lnTo>
                    <a:pt x="254910" y="1478459"/>
                  </a:lnTo>
                  <a:lnTo>
                    <a:pt x="259399" y="1428017"/>
                  </a:lnTo>
                  <a:lnTo>
                    <a:pt x="264273" y="1380551"/>
                  </a:lnTo>
                  <a:lnTo>
                    <a:pt x="269319" y="1336422"/>
                  </a:lnTo>
                  <a:lnTo>
                    <a:pt x="277015" y="1276858"/>
                  </a:lnTo>
                  <a:lnTo>
                    <a:pt x="284766" y="1225043"/>
                  </a:lnTo>
                  <a:lnTo>
                    <a:pt x="297713" y="1164632"/>
                  </a:lnTo>
                  <a:lnTo>
                    <a:pt x="308077" y="1130364"/>
                  </a:lnTo>
                  <a:lnTo>
                    <a:pt x="310668" y="1127513"/>
                  </a:lnTo>
                  <a:lnTo>
                    <a:pt x="313259" y="1128203"/>
                  </a:lnTo>
                  <a:lnTo>
                    <a:pt x="315851" y="1131254"/>
                  </a:lnTo>
                  <a:lnTo>
                    <a:pt x="319497" y="1152055"/>
                  </a:lnTo>
                  <a:lnTo>
                    <a:pt x="319865" y="1203312"/>
                  </a:lnTo>
                  <a:lnTo>
                    <a:pt x="315600" y="1254980"/>
                  </a:lnTo>
                  <a:lnTo>
                    <a:pt x="314300" y="1296736"/>
                  </a:lnTo>
                  <a:lnTo>
                    <a:pt x="313721" y="1343509"/>
                  </a:lnTo>
                  <a:lnTo>
                    <a:pt x="312601" y="1393951"/>
                  </a:lnTo>
                  <a:lnTo>
                    <a:pt x="309224" y="1448040"/>
                  </a:lnTo>
                  <a:lnTo>
                    <a:pt x="304844" y="1506053"/>
                  </a:lnTo>
                  <a:lnTo>
                    <a:pt x="300018" y="1567249"/>
                  </a:lnTo>
                  <a:lnTo>
                    <a:pt x="297522" y="1599288"/>
                  </a:lnTo>
                  <a:lnTo>
                    <a:pt x="294995" y="1631876"/>
                  </a:lnTo>
                  <a:lnTo>
                    <a:pt x="292445" y="1664829"/>
                  </a:lnTo>
                  <a:lnTo>
                    <a:pt x="289882" y="1698027"/>
                  </a:lnTo>
                  <a:lnTo>
                    <a:pt x="287310" y="1731386"/>
                  </a:lnTo>
                  <a:lnTo>
                    <a:pt x="284731" y="1764855"/>
                  </a:lnTo>
                  <a:lnTo>
                    <a:pt x="282148" y="1798396"/>
                  </a:lnTo>
                  <a:lnTo>
                    <a:pt x="279563" y="1831985"/>
                  </a:lnTo>
                  <a:lnTo>
                    <a:pt x="276975" y="1865606"/>
                  </a:lnTo>
                  <a:lnTo>
                    <a:pt x="274387" y="1899248"/>
                  </a:lnTo>
                  <a:lnTo>
                    <a:pt x="271797" y="1932905"/>
                  </a:lnTo>
                  <a:lnTo>
                    <a:pt x="268343" y="1965707"/>
                  </a:lnTo>
                  <a:lnTo>
                    <a:pt x="264313" y="1997940"/>
                  </a:lnTo>
                  <a:lnTo>
                    <a:pt x="256093" y="2060530"/>
                  </a:lnTo>
                  <a:lnTo>
                    <a:pt x="249560" y="2120018"/>
                  </a:lnTo>
                  <a:lnTo>
                    <a:pt x="243777" y="2178127"/>
                  </a:lnTo>
                  <a:lnTo>
                    <a:pt x="238328" y="2234759"/>
                  </a:lnTo>
                  <a:lnTo>
                    <a:pt x="233028" y="2288720"/>
                  </a:lnTo>
                  <a:lnTo>
                    <a:pt x="227792" y="2339190"/>
                  </a:lnTo>
                  <a:lnTo>
                    <a:pt x="223450" y="2385806"/>
                  </a:lnTo>
                  <a:lnTo>
                    <a:pt x="220142" y="2446041"/>
                  </a:lnTo>
                  <a:lnTo>
                    <a:pt x="214940" y="2500453"/>
                  </a:lnTo>
                  <a:lnTo>
                    <a:pt x="212744" y="2556100"/>
                  </a:lnTo>
                  <a:lnTo>
                    <a:pt x="213138" y="2610530"/>
                  </a:lnTo>
                  <a:lnTo>
                    <a:pt x="214554" y="2611796"/>
                  </a:lnTo>
                  <a:lnTo>
                    <a:pt x="216362" y="2610048"/>
                  </a:lnTo>
                  <a:lnTo>
                    <a:pt x="219263" y="2559323"/>
                  </a:lnTo>
                  <a:lnTo>
                    <a:pt x="219765" y="2512233"/>
                  </a:lnTo>
                  <a:lnTo>
                    <a:pt x="220778" y="2458644"/>
                  </a:lnTo>
                  <a:lnTo>
                    <a:pt x="224076" y="2416440"/>
                  </a:lnTo>
                  <a:lnTo>
                    <a:pt x="226117" y="2369467"/>
                  </a:lnTo>
                  <a:lnTo>
                    <a:pt x="227024" y="2318936"/>
                  </a:lnTo>
                  <a:lnTo>
                    <a:pt x="227428" y="2264807"/>
                  </a:lnTo>
                  <a:lnTo>
                    <a:pt x="227607" y="2206777"/>
                  </a:lnTo>
                  <a:lnTo>
                    <a:pt x="228550" y="2146437"/>
                  </a:lnTo>
                  <a:lnTo>
                    <a:pt x="231849" y="2085070"/>
                  </a:lnTo>
                  <a:lnTo>
                    <a:pt x="233074" y="2053331"/>
                  </a:lnTo>
                  <a:lnTo>
                    <a:pt x="233890" y="2020944"/>
                  </a:lnTo>
                  <a:lnTo>
                    <a:pt x="234435" y="1988123"/>
                  </a:lnTo>
                  <a:lnTo>
                    <a:pt x="234798" y="1955879"/>
                  </a:lnTo>
                  <a:lnTo>
                    <a:pt x="235201" y="1892412"/>
                  </a:lnTo>
                  <a:lnTo>
                    <a:pt x="237684" y="1829655"/>
                  </a:lnTo>
                  <a:lnTo>
                    <a:pt x="240802" y="1768078"/>
                  </a:lnTo>
                  <a:lnTo>
                    <a:pt x="242188" y="1709041"/>
                  </a:lnTo>
                  <a:lnTo>
                    <a:pt x="242805" y="1653435"/>
                  </a:lnTo>
                  <a:lnTo>
                    <a:pt x="243942" y="1600795"/>
                  </a:lnTo>
                  <a:lnTo>
                    <a:pt x="247327" y="1551487"/>
                  </a:lnTo>
                  <a:lnTo>
                    <a:pt x="249962" y="1488277"/>
                  </a:lnTo>
                  <a:lnTo>
                    <a:pt x="250743" y="1431257"/>
                  </a:lnTo>
                  <a:lnTo>
                    <a:pt x="251006" y="1371099"/>
                  </a:lnTo>
                  <a:lnTo>
                    <a:pt x="255189" y="1318436"/>
                  </a:lnTo>
                  <a:lnTo>
                    <a:pt x="256408" y="1319401"/>
                  </a:lnTo>
                  <a:lnTo>
                    <a:pt x="258524" y="1376344"/>
                  </a:lnTo>
                  <a:lnTo>
                    <a:pt x="258749" y="1427170"/>
                  </a:lnTo>
                  <a:lnTo>
                    <a:pt x="258816" y="1485992"/>
                  </a:lnTo>
                  <a:lnTo>
                    <a:pt x="258832" y="1533573"/>
                  </a:lnTo>
                  <a:lnTo>
                    <a:pt x="258839" y="1586390"/>
                  </a:lnTo>
                  <a:lnTo>
                    <a:pt x="258842" y="1641534"/>
                  </a:lnTo>
                  <a:lnTo>
                    <a:pt x="258843" y="1700016"/>
                  </a:lnTo>
                  <a:lnTo>
                    <a:pt x="259708" y="1761420"/>
                  </a:lnTo>
                  <a:lnTo>
                    <a:pt x="261147" y="1793515"/>
                  </a:lnTo>
                  <a:lnTo>
                    <a:pt x="262971" y="1826140"/>
                  </a:lnTo>
                  <a:lnTo>
                    <a:pt x="264187" y="1859118"/>
                  </a:lnTo>
                  <a:lnTo>
                    <a:pt x="264997" y="1892332"/>
                  </a:lnTo>
                  <a:lnTo>
                    <a:pt x="265538" y="1925703"/>
                  </a:lnTo>
                  <a:lnTo>
                    <a:pt x="265898" y="1959178"/>
                  </a:lnTo>
                  <a:lnTo>
                    <a:pt x="266138" y="1992724"/>
                  </a:lnTo>
                  <a:lnTo>
                    <a:pt x="266298" y="2026316"/>
                  </a:lnTo>
                  <a:lnTo>
                    <a:pt x="266405" y="2059076"/>
                  </a:lnTo>
                  <a:lnTo>
                    <a:pt x="266476" y="2091280"/>
                  </a:lnTo>
                  <a:lnTo>
                    <a:pt x="266555" y="2154702"/>
                  </a:lnTo>
                  <a:lnTo>
                    <a:pt x="266590" y="2217438"/>
                  </a:lnTo>
                  <a:lnTo>
                    <a:pt x="266606" y="2277567"/>
                  </a:lnTo>
                  <a:lnTo>
                    <a:pt x="266613" y="2335961"/>
                  </a:lnTo>
                  <a:lnTo>
                    <a:pt x="266616" y="2393583"/>
                  </a:lnTo>
                  <a:lnTo>
                    <a:pt x="264314" y="2448560"/>
                  </a:lnTo>
                  <a:lnTo>
                    <a:pt x="261275" y="2500058"/>
                  </a:lnTo>
                  <a:lnTo>
                    <a:pt x="259925" y="2545978"/>
                  </a:lnTo>
                  <a:lnTo>
                    <a:pt x="259325" y="2591723"/>
                  </a:lnTo>
                  <a:lnTo>
                    <a:pt x="259058" y="2636239"/>
                  </a:lnTo>
                  <a:lnTo>
                    <a:pt x="258908" y="2695292"/>
                  </a:lnTo>
                  <a:lnTo>
                    <a:pt x="258863" y="2750217"/>
                  </a:lnTo>
                  <a:lnTo>
                    <a:pt x="258848" y="2813339"/>
                  </a:lnTo>
                  <a:lnTo>
                    <a:pt x="258845" y="2867650"/>
                  </a:lnTo>
                  <a:lnTo>
                    <a:pt x="262971" y="2930997"/>
                  </a:lnTo>
                  <a:lnTo>
                    <a:pt x="277117" y="2992889"/>
                  </a:lnTo>
                  <a:lnTo>
                    <a:pt x="281391" y="2997988"/>
                  </a:lnTo>
                  <a:lnTo>
                    <a:pt x="286831" y="3000524"/>
                  </a:lnTo>
                  <a:lnTo>
                    <a:pt x="293050" y="3001350"/>
                  </a:lnTo>
                  <a:lnTo>
                    <a:pt x="298059" y="2998446"/>
                  </a:lnTo>
                  <a:lnTo>
                    <a:pt x="305927" y="2986006"/>
                  </a:lnTo>
                  <a:lnTo>
                    <a:pt x="317153" y="2948142"/>
                  </a:lnTo>
                  <a:lnTo>
                    <a:pt x="324649" y="2889925"/>
                  </a:lnTo>
                  <a:lnTo>
                    <a:pt x="327985" y="2837384"/>
                  </a:lnTo>
                  <a:lnTo>
                    <a:pt x="328644" y="2779405"/>
                  </a:lnTo>
                  <a:lnTo>
                    <a:pt x="328698" y="2765838"/>
                  </a:lnTo>
                  <a:lnTo>
                    <a:pt x="325279" y="2757657"/>
                  </a:lnTo>
                  <a:lnTo>
                    <a:pt x="319545" y="2753066"/>
                  </a:lnTo>
                  <a:lnTo>
                    <a:pt x="312267" y="2750870"/>
                  </a:lnTo>
                  <a:lnTo>
                    <a:pt x="304824" y="2752860"/>
                  </a:lnTo>
                  <a:lnTo>
                    <a:pt x="289645" y="2764285"/>
                  </a:lnTo>
                  <a:lnTo>
                    <a:pt x="250782" y="2824300"/>
                  </a:lnTo>
                  <a:lnTo>
                    <a:pt x="219952" y="2879317"/>
                  </a:lnTo>
                  <a:lnTo>
                    <a:pt x="188881" y="2938572"/>
                  </a:lnTo>
                  <a:lnTo>
                    <a:pt x="163426" y="3001792"/>
                  </a:lnTo>
                  <a:lnTo>
                    <a:pt x="152378" y="3046318"/>
                  </a:lnTo>
                  <a:lnTo>
                    <a:pt x="154609" y="3090447"/>
                  </a:lnTo>
                  <a:lnTo>
                    <a:pt x="159124" y="3098439"/>
                  </a:lnTo>
                  <a:lnTo>
                    <a:pt x="173353" y="3109623"/>
                  </a:lnTo>
                  <a:lnTo>
                    <a:pt x="181985" y="3111224"/>
                  </a:lnTo>
                  <a:lnTo>
                    <a:pt x="200788" y="3108395"/>
                  </a:lnTo>
                  <a:lnTo>
                    <a:pt x="216055" y="3099076"/>
                  </a:lnTo>
                  <a:lnTo>
                    <a:pt x="234362" y="3076959"/>
                  </a:lnTo>
                  <a:lnTo>
                    <a:pt x="260363" y="3022068"/>
                  </a:lnTo>
                  <a:lnTo>
                    <a:pt x="270235" y="2988499"/>
                  </a:lnTo>
                  <a:lnTo>
                    <a:pt x="277459" y="2946295"/>
                  </a:lnTo>
                  <a:lnTo>
                    <a:pt x="275573" y="2945332"/>
                  </a:lnTo>
                  <a:lnTo>
                    <a:pt x="272588" y="2946417"/>
                  </a:lnTo>
                  <a:lnTo>
                    <a:pt x="266968" y="2956837"/>
                  </a:lnTo>
                  <a:lnTo>
                    <a:pt x="238796" y="3015351"/>
                  </a:lnTo>
                  <a:lnTo>
                    <a:pt x="210884" y="3076904"/>
                  </a:lnTo>
                  <a:lnTo>
                    <a:pt x="186206" y="3134929"/>
                  </a:lnTo>
                  <a:lnTo>
                    <a:pt x="171075" y="3182245"/>
                  </a:lnTo>
                  <a:lnTo>
                    <a:pt x="167196" y="3214846"/>
                  </a:lnTo>
                  <a:lnTo>
                    <a:pt x="170106" y="3221103"/>
                  </a:lnTo>
                  <a:lnTo>
                    <a:pt x="175501" y="3224411"/>
                  </a:lnTo>
                  <a:lnTo>
                    <a:pt x="182553" y="3225753"/>
                  </a:lnTo>
                  <a:lnTo>
                    <a:pt x="188981" y="3223192"/>
                  </a:lnTo>
                  <a:lnTo>
                    <a:pt x="200731" y="3211134"/>
                  </a:lnTo>
                  <a:lnTo>
                    <a:pt x="212931" y="3189048"/>
                  </a:lnTo>
                  <a:lnTo>
                    <a:pt x="224791" y="3138889"/>
                  </a:lnTo>
                  <a:lnTo>
                    <a:pt x="233148" y="3076262"/>
                  </a:lnTo>
                  <a:lnTo>
                    <a:pt x="235211" y="3021736"/>
                  </a:lnTo>
                  <a:lnTo>
                    <a:pt x="234633" y="3060836"/>
                  </a:lnTo>
                  <a:lnTo>
                    <a:pt x="229366" y="3123704"/>
                  </a:lnTo>
                  <a:lnTo>
                    <a:pt x="223943" y="3178478"/>
                  </a:lnTo>
                  <a:lnTo>
                    <a:pt x="214554" y="3236226"/>
                  </a:lnTo>
                  <a:lnTo>
                    <a:pt x="206686" y="3290115"/>
                  </a:lnTo>
                  <a:lnTo>
                    <a:pt x="199385" y="3349130"/>
                  </a:lnTo>
                  <a:lnTo>
                    <a:pt x="191554" y="3407835"/>
                  </a:lnTo>
                  <a:lnTo>
                    <a:pt x="189674" y="3433991"/>
                  </a:lnTo>
                  <a:lnTo>
                    <a:pt x="188914" y="3372715"/>
                  </a:lnTo>
                  <a:lnTo>
                    <a:pt x="180431" y="3310850"/>
                  </a:lnTo>
                  <a:lnTo>
                    <a:pt x="170611" y="3251145"/>
                  </a:lnTo>
                  <a:lnTo>
                    <a:pt x="162931" y="3200807"/>
                  </a:lnTo>
                  <a:lnTo>
                    <a:pt x="155186" y="3143474"/>
                  </a:lnTo>
                  <a:lnTo>
                    <a:pt x="143294" y="3086851"/>
                  </a:lnTo>
                  <a:lnTo>
                    <a:pt x="132957" y="3027655"/>
                  </a:lnTo>
                  <a:lnTo>
                    <a:pt x="120296" y="2966354"/>
                  </a:lnTo>
                  <a:lnTo>
                    <a:pt x="109732" y="2904428"/>
                  </a:lnTo>
                  <a:lnTo>
                    <a:pt x="101131" y="2842318"/>
                  </a:lnTo>
                  <a:lnTo>
                    <a:pt x="93112" y="2784279"/>
                  </a:lnTo>
                  <a:lnTo>
                    <a:pt x="89393" y="2728791"/>
                  </a:lnTo>
                  <a:lnTo>
                    <a:pt x="82794" y="2668287"/>
                  </a:lnTo>
                  <a:lnTo>
                    <a:pt x="80415" y="2605779"/>
                  </a:lnTo>
                  <a:lnTo>
                    <a:pt x="80101" y="2552378"/>
                  </a:lnTo>
                  <a:lnTo>
                    <a:pt x="80075" y="2540153"/>
                  </a:lnTo>
                  <a:lnTo>
                    <a:pt x="80055" y="2596480"/>
                  </a:lnTo>
                  <a:lnTo>
                    <a:pt x="82357" y="2656579"/>
                  </a:lnTo>
                  <a:lnTo>
                    <a:pt x="88510" y="2710916"/>
                  </a:lnTo>
                  <a:lnTo>
                    <a:pt x="95803" y="2773080"/>
                  </a:lnTo>
                  <a:lnTo>
                    <a:pt x="100873" y="2817898"/>
                  </a:lnTo>
                  <a:lnTo>
                    <a:pt x="106005" y="2863729"/>
                  </a:lnTo>
                  <a:lnTo>
                    <a:pt x="111165" y="2912312"/>
                  </a:lnTo>
                  <a:lnTo>
                    <a:pt x="116338" y="2961833"/>
                  </a:lnTo>
                  <a:lnTo>
                    <a:pt x="121516" y="3009753"/>
                  </a:lnTo>
                  <a:lnTo>
                    <a:pt x="126696" y="3056963"/>
                  </a:lnTo>
                  <a:lnTo>
                    <a:pt x="132741" y="3102129"/>
                  </a:lnTo>
                  <a:lnTo>
                    <a:pt x="144993" y="3161549"/>
                  </a:lnTo>
                  <a:lnTo>
                    <a:pt x="154477" y="3216583"/>
                  </a:lnTo>
                  <a:lnTo>
                    <a:pt x="165420" y="3277438"/>
                  </a:lnTo>
                  <a:lnTo>
                    <a:pt x="178499" y="3333961"/>
                  </a:lnTo>
                  <a:lnTo>
                    <a:pt x="184558" y="3358647"/>
                  </a:lnTo>
                  <a:lnTo>
                    <a:pt x="163782" y="3298366"/>
                  </a:lnTo>
                  <a:lnTo>
                    <a:pt x="141218" y="3235371"/>
                  </a:lnTo>
                  <a:lnTo>
                    <a:pt x="123704" y="3175693"/>
                  </a:lnTo>
                  <a:lnTo>
                    <a:pt x="109818" y="3128698"/>
                  </a:lnTo>
                  <a:lnTo>
                    <a:pt x="97313" y="3076718"/>
                  </a:lnTo>
                  <a:lnTo>
                    <a:pt x="85997" y="3021082"/>
                  </a:lnTo>
                  <a:lnTo>
                    <a:pt x="75209" y="2961806"/>
                  </a:lnTo>
                  <a:lnTo>
                    <a:pt x="64657" y="2898609"/>
                  </a:lnTo>
                  <a:lnTo>
                    <a:pt x="59424" y="2866037"/>
                  </a:lnTo>
                  <a:lnTo>
                    <a:pt x="55072" y="2833957"/>
                  </a:lnTo>
                  <a:lnTo>
                    <a:pt x="47933" y="2770674"/>
                  </a:lnTo>
                  <a:lnTo>
                    <a:pt x="44820" y="2738424"/>
                  </a:lnTo>
                  <a:lnTo>
                    <a:pt x="41881" y="2705695"/>
                  </a:lnTo>
                  <a:lnTo>
                    <a:pt x="39058" y="2672648"/>
                  </a:lnTo>
                  <a:lnTo>
                    <a:pt x="37176" y="2640252"/>
                  </a:lnTo>
                  <a:lnTo>
                    <a:pt x="35922" y="2608290"/>
                  </a:lnTo>
                  <a:lnTo>
                    <a:pt x="34527" y="2555501"/>
                  </a:lnTo>
                  <a:lnTo>
                    <a:pt x="33412" y="2513271"/>
                  </a:lnTo>
                </a:path>
              </a:pathLst>
            </a:custGeom>
            <a:ln w="1270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B62A9EF-BA1D-4CC7-8F81-E5640D5FA2BA}"/>
                </a:ext>
              </a:extLst>
            </p:cNvPr>
            <p:cNvSpPr/>
            <p:nvPr/>
          </p:nvSpPr>
          <p:spPr>
            <a:xfrm>
              <a:off x="2697418" y="428318"/>
              <a:ext cx="62185" cy="1165256"/>
            </a:xfrm>
            <a:custGeom>
              <a:avLst/>
              <a:gdLst/>
              <a:ahLst/>
              <a:cxnLst/>
              <a:rect l="0" t="0" r="0" b="0"/>
              <a:pathLst>
                <a:path w="62185" h="1165256">
                  <a:moveTo>
                    <a:pt x="62184" y="263526"/>
                  </a:moveTo>
                  <a:lnTo>
                    <a:pt x="48061" y="224612"/>
                  </a:lnTo>
                  <a:lnTo>
                    <a:pt x="39784" y="212834"/>
                  </a:lnTo>
                  <a:lnTo>
                    <a:pt x="37750" y="211593"/>
                  </a:lnTo>
                  <a:lnTo>
                    <a:pt x="37258" y="213357"/>
                  </a:lnTo>
                  <a:lnTo>
                    <a:pt x="37793" y="217124"/>
                  </a:lnTo>
                  <a:lnTo>
                    <a:pt x="46800" y="234806"/>
                  </a:lnTo>
                  <a:lnTo>
                    <a:pt x="50200" y="236606"/>
                  </a:lnTo>
                  <a:lnTo>
                    <a:pt x="53331" y="235214"/>
                  </a:lnTo>
                  <a:lnTo>
                    <a:pt x="56282" y="231696"/>
                  </a:lnTo>
                  <a:lnTo>
                    <a:pt x="57386" y="226759"/>
                  </a:lnTo>
                  <a:lnTo>
                    <a:pt x="53922" y="172881"/>
                  </a:lnTo>
                  <a:lnTo>
                    <a:pt x="43640" y="110311"/>
                  </a:lnTo>
                  <a:lnTo>
                    <a:pt x="31037" y="48126"/>
                  </a:lnTo>
                  <a:lnTo>
                    <a:pt x="20715" y="4855"/>
                  </a:lnTo>
                  <a:lnTo>
                    <a:pt x="18127" y="387"/>
                  </a:lnTo>
                  <a:lnTo>
                    <a:pt x="15538" y="0"/>
                  </a:lnTo>
                  <a:lnTo>
                    <a:pt x="12949" y="2333"/>
                  </a:lnTo>
                  <a:lnTo>
                    <a:pt x="5178" y="34504"/>
                  </a:lnTo>
                  <a:lnTo>
                    <a:pt x="1531" y="90581"/>
                  </a:lnTo>
                  <a:lnTo>
                    <a:pt x="678" y="140884"/>
                  </a:lnTo>
                  <a:lnTo>
                    <a:pt x="299" y="198654"/>
                  </a:lnTo>
                  <a:lnTo>
                    <a:pt x="131" y="261757"/>
                  </a:lnTo>
                  <a:lnTo>
                    <a:pt x="86" y="295168"/>
                  </a:lnTo>
                  <a:lnTo>
                    <a:pt x="56" y="329535"/>
                  </a:lnTo>
                  <a:lnTo>
                    <a:pt x="36" y="364538"/>
                  </a:lnTo>
                  <a:lnTo>
                    <a:pt x="23" y="400829"/>
                  </a:lnTo>
                  <a:lnTo>
                    <a:pt x="14" y="437979"/>
                  </a:lnTo>
                  <a:lnTo>
                    <a:pt x="8" y="475701"/>
                  </a:lnTo>
                  <a:lnTo>
                    <a:pt x="4" y="512942"/>
                  </a:lnTo>
                  <a:lnTo>
                    <a:pt x="1" y="549861"/>
                  </a:lnTo>
                  <a:lnTo>
                    <a:pt x="0" y="586566"/>
                  </a:lnTo>
                  <a:lnTo>
                    <a:pt x="862" y="622264"/>
                  </a:lnTo>
                  <a:lnTo>
                    <a:pt x="2301" y="657292"/>
                  </a:lnTo>
                  <a:lnTo>
                    <a:pt x="4124" y="691872"/>
                  </a:lnTo>
                  <a:lnTo>
                    <a:pt x="6203" y="725290"/>
                  </a:lnTo>
                  <a:lnTo>
                    <a:pt x="8452" y="757933"/>
                  </a:lnTo>
                  <a:lnTo>
                    <a:pt x="13255" y="820979"/>
                  </a:lnTo>
                  <a:lnTo>
                    <a:pt x="18269" y="880670"/>
                  </a:lnTo>
                  <a:lnTo>
                    <a:pt x="23376" y="934262"/>
                  </a:lnTo>
                  <a:lnTo>
                    <a:pt x="28526" y="983129"/>
                  </a:lnTo>
                  <a:lnTo>
                    <a:pt x="33693" y="1027880"/>
                  </a:lnTo>
                  <a:lnTo>
                    <a:pt x="41458" y="1083668"/>
                  </a:lnTo>
                  <a:lnTo>
                    <a:pt x="50956" y="1143765"/>
                  </a:lnTo>
                  <a:lnTo>
                    <a:pt x="54411" y="1165255"/>
                  </a:lnTo>
                </a:path>
              </a:pathLst>
            </a:custGeom>
            <a:ln w="1270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6FCC694-9E6E-4787-8005-C5C5E0DDBFF1}"/>
                </a:ext>
              </a:extLst>
            </p:cNvPr>
            <p:cNvSpPr/>
            <p:nvPr/>
          </p:nvSpPr>
          <p:spPr>
            <a:xfrm>
              <a:off x="2751829" y="466656"/>
              <a:ext cx="125283" cy="955378"/>
            </a:xfrm>
            <a:custGeom>
              <a:avLst/>
              <a:gdLst/>
              <a:ahLst/>
              <a:cxnLst/>
              <a:rect l="0" t="0" r="0" b="0"/>
              <a:pathLst>
                <a:path w="125283" h="955378">
                  <a:moveTo>
                    <a:pt x="0" y="61944"/>
                  </a:moveTo>
                  <a:lnTo>
                    <a:pt x="21639" y="2713"/>
                  </a:lnTo>
                  <a:lnTo>
                    <a:pt x="26518" y="0"/>
                  </a:lnTo>
                  <a:lnTo>
                    <a:pt x="31498" y="1646"/>
                  </a:lnTo>
                  <a:lnTo>
                    <a:pt x="36546" y="6198"/>
                  </a:lnTo>
                  <a:lnTo>
                    <a:pt x="42154" y="20469"/>
                  </a:lnTo>
                  <a:lnTo>
                    <a:pt x="46050" y="81946"/>
                  </a:lnTo>
                  <a:lnTo>
                    <a:pt x="46466" y="139080"/>
                  </a:lnTo>
                  <a:lnTo>
                    <a:pt x="46563" y="185478"/>
                  </a:lnTo>
                  <a:lnTo>
                    <a:pt x="46606" y="234890"/>
                  </a:lnTo>
                  <a:lnTo>
                    <a:pt x="46625" y="286506"/>
                  </a:lnTo>
                  <a:lnTo>
                    <a:pt x="46634" y="341116"/>
                  </a:lnTo>
                  <a:lnTo>
                    <a:pt x="46638" y="399361"/>
                  </a:lnTo>
                  <a:lnTo>
                    <a:pt x="46640" y="458932"/>
                  </a:lnTo>
                  <a:lnTo>
                    <a:pt x="46640" y="517079"/>
                  </a:lnTo>
                  <a:lnTo>
                    <a:pt x="46640" y="572288"/>
                  </a:lnTo>
                  <a:lnTo>
                    <a:pt x="47504" y="625616"/>
                  </a:lnTo>
                  <a:lnTo>
                    <a:pt x="50768" y="678109"/>
                  </a:lnTo>
                  <a:lnTo>
                    <a:pt x="57400" y="725623"/>
                  </a:lnTo>
                  <a:lnTo>
                    <a:pt x="68543" y="788917"/>
                  </a:lnTo>
                  <a:lnTo>
                    <a:pt x="79618" y="843659"/>
                  </a:lnTo>
                  <a:lnTo>
                    <a:pt x="98836" y="900331"/>
                  </a:lnTo>
                  <a:lnTo>
                    <a:pt x="122898" y="955116"/>
                  </a:lnTo>
                  <a:lnTo>
                    <a:pt x="125118" y="955377"/>
                  </a:lnTo>
                  <a:lnTo>
                    <a:pt x="125282" y="941848"/>
                  </a:lnTo>
                  <a:lnTo>
                    <a:pt x="108829" y="885938"/>
                  </a:lnTo>
                </a:path>
              </a:pathLst>
            </a:custGeom>
            <a:ln w="1270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840202E-3118-4DA7-BE15-C69FC293B5C1}"/>
                </a:ext>
              </a:extLst>
            </p:cNvPr>
            <p:cNvSpPr/>
            <p:nvPr/>
          </p:nvSpPr>
          <p:spPr>
            <a:xfrm>
              <a:off x="2689860" y="326601"/>
              <a:ext cx="114844" cy="1406897"/>
            </a:xfrm>
            <a:custGeom>
              <a:avLst/>
              <a:gdLst/>
              <a:ahLst/>
              <a:cxnLst/>
              <a:rect l="0" t="0" r="0" b="0"/>
              <a:pathLst>
                <a:path w="114844" h="1406897">
                  <a:moveTo>
                    <a:pt x="69742" y="209772"/>
                  </a:moveTo>
                  <a:lnTo>
                    <a:pt x="77995" y="147872"/>
                  </a:lnTo>
                  <a:lnTo>
                    <a:pt x="87255" y="84618"/>
                  </a:lnTo>
                  <a:lnTo>
                    <a:pt x="98122" y="24749"/>
                  </a:lnTo>
                  <a:lnTo>
                    <a:pt x="103373" y="4027"/>
                  </a:lnTo>
                  <a:lnTo>
                    <a:pt x="105982" y="56"/>
                  </a:lnTo>
                  <a:lnTo>
                    <a:pt x="108585" y="0"/>
                  </a:lnTo>
                  <a:lnTo>
                    <a:pt x="111185" y="2553"/>
                  </a:lnTo>
                  <a:lnTo>
                    <a:pt x="114843" y="30908"/>
                  </a:lnTo>
                  <a:lnTo>
                    <a:pt x="107674" y="80384"/>
                  </a:lnTo>
                  <a:lnTo>
                    <a:pt x="101572" y="123475"/>
                  </a:lnTo>
                  <a:lnTo>
                    <a:pt x="95117" y="174009"/>
                  </a:lnTo>
                  <a:lnTo>
                    <a:pt x="86490" y="233897"/>
                  </a:lnTo>
                  <a:lnTo>
                    <a:pt x="81771" y="267314"/>
                  </a:lnTo>
                  <a:lnTo>
                    <a:pt x="76898" y="302548"/>
                  </a:lnTo>
                  <a:lnTo>
                    <a:pt x="71921" y="338994"/>
                  </a:lnTo>
                  <a:lnTo>
                    <a:pt x="66876" y="377110"/>
                  </a:lnTo>
                  <a:lnTo>
                    <a:pt x="61785" y="416341"/>
                  </a:lnTo>
                  <a:lnTo>
                    <a:pt x="56664" y="456314"/>
                  </a:lnTo>
                  <a:lnTo>
                    <a:pt x="51522" y="497646"/>
                  </a:lnTo>
                  <a:lnTo>
                    <a:pt x="46367" y="539884"/>
                  </a:lnTo>
                  <a:lnTo>
                    <a:pt x="41203" y="582726"/>
                  </a:lnTo>
                  <a:lnTo>
                    <a:pt x="36033" y="625971"/>
                  </a:lnTo>
                  <a:lnTo>
                    <a:pt x="30858" y="669484"/>
                  </a:lnTo>
                  <a:lnTo>
                    <a:pt x="25681" y="713176"/>
                  </a:lnTo>
                  <a:lnTo>
                    <a:pt x="21366" y="756988"/>
                  </a:lnTo>
                  <a:lnTo>
                    <a:pt x="17626" y="800879"/>
                  </a:lnTo>
                  <a:lnTo>
                    <a:pt x="14269" y="844823"/>
                  </a:lnTo>
                  <a:lnTo>
                    <a:pt x="11167" y="887938"/>
                  </a:lnTo>
                  <a:lnTo>
                    <a:pt x="8235" y="930501"/>
                  </a:lnTo>
                  <a:lnTo>
                    <a:pt x="5417" y="972697"/>
                  </a:lnTo>
                  <a:lnTo>
                    <a:pt x="3538" y="1012919"/>
                  </a:lnTo>
                  <a:lnTo>
                    <a:pt x="2286" y="1051826"/>
                  </a:lnTo>
                  <a:lnTo>
                    <a:pt x="1450" y="1089856"/>
                  </a:lnTo>
                  <a:lnTo>
                    <a:pt x="894" y="1125574"/>
                  </a:lnTo>
                  <a:lnTo>
                    <a:pt x="523" y="1159751"/>
                  </a:lnTo>
                  <a:lnTo>
                    <a:pt x="275" y="1192900"/>
                  </a:lnTo>
                  <a:lnTo>
                    <a:pt x="0" y="1255069"/>
                  </a:lnTo>
                  <a:lnTo>
                    <a:pt x="742" y="1311778"/>
                  </a:lnTo>
                  <a:lnTo>
                    <a:pt x="3951" y="1360014"/>
                  </a:lnTo>
                  <a:lnTo>
                    <a:pt x="7554" y="1406896"/>
                  </a:lnTo>
                </a:path>
              </a:pathLst>
            </a:custGeom>
            <a:ln w="1270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0DDEB0-723E-4C3C-91D8-8AAADDC22B9B}"/>
              </a:ext>
            </a:extLst>
          </p:cNvPr>
          <p:cNvSpPr/>
          <p:nvPr/>
        </p:nvSpPr>
        <p:spPr>
          <a:xfrm>
            <a:off x="2582005" y="567657"/>
            <a:ext cx="579776" cy="3448180"/>
          </a:xfrm>
          <a:custGeom>
            <a:avLst/>
            <a:gdLst/>
            <a:ahLst/>
            <a:cxnLst/>
            <a:rect l="0" t="0" r="0" b="0"/>
            <a:pathLst>
              <a:path w="579776" h="3448180">
                <a:moveTo>
                  <a:pt x="348615" y="15358"/>
                </a:moveTo>
                <a:lnTo>
                  <a:pt x="336235" y="7104"/>
                </a:lnTo>
                <a:lnTo>
                  <a:pt x="312029" y="1972"/>
                </a:lnTo>
                <a:lnTo>
                  <a:pt x="252487" y="0"/>
                </a:lnTo>
                <a:lnTo>
                  <a:pt x="193433" y="13081"/>
                </a:lnTo>
                <a:lnTo>
                  <a:pt x="130967" y="40201"/>
                </a:lnTo>
                <a:lnTo>
                  <a:pt x="94393" y="62540"/>
                </a:lnTo>
                <a:lnTo>
                  <a:pt x="71814" y="82835"/>
                </a:lnTo>
                <a:lnTo>
                  <a:pt x="43026" y="133134"/>
                </a:lnTo>
                <a:lnTo>
                  <a:pt x="36310" y="151772"/>
                </a:lnTo>
                <a:lnTo>
                  <a:pt x="35052" y="169268"/>
                </a:lnTo>
                <a:lnTo>
                  <a:pt x="41283" y="201614"/>
                </a:lnTo>
                <a:lnTo>
                  <a:pt x="52467" y="221025"/>
                </a:lnTo>
                <a:lnTo>
                  <a:pt x="64114" y="229990"/>
                </a:lnTo>
                <a:lnTo>
                  <a:pt x="70848" y="233590"/>
                </a:lnTo>
                <a:lnTo>
                  <a:pt x="128977" y="244284"/>
                </a:lnTo>
                <a:lnTo>
                  <a:pt x="184172" y="248000"/>
                </a:lnTo>
                <a:lnTo>
                  <a:pt x="242379" y="248489"/>
                </a:lnTo>
                <a:lnTo>
                  <a:pt x="292324" y="252680"/>
                </a:lnTo>
                <a:lnTo>
                  <a:pt x="324060" y="262684"/>
                </a:lnTo>
                <a:lnTo>
                  <a:pt x="386936" y="310817"/>
                </a:lnTo>
                <a:lnTo>
                  <a:pt x="392300" y="315977"/>
                </a:lnTo>
                <a:lnTo>
                  <a:pt x="398261" y="330924"/>
                </a:lnTo>
                <a:lnTo>
                  <a:pt x="400046" y="348220"/>
                </a:lnTo>
                <a:lnTo>
                  <a:pt x="397961" y="364545"/>
                </a:lnTo>
                <a:lnTo>
                  <a:pt x="387804" y="388303"/>
                </a:lnTo>
                <a:lnTo>
                  <a:pt x="369728" y="407626"/>
                </a:lnTo>
                <a:lnTo>
                  <a:pt x="307358" y="450613"/>
                </a:lnTo>
                <a:lnTo>
                  <a:pt x="247349" y="475611"/>
                </a:lnTo>
                <a:lnTo>
                  <a:pt x="194844" y="493914"/>
                </a:lnTo>
                <a:lnTo>
                  <a:pt x="137215" y="507574"/>
                </a:lnTo>
                <a:lnTo>
                  <a:pt x="84864" y="534038"/>
                </a:lnTo>
                <a:lnTo>
                  <a:pt x="59535" y="555274"/>
                </a:lnTo>
                <a:lnTo>
                  <a:pt x="44055" y="576965"/>
                </a:lnTo>
                <a:lnTo>
                  <a:pt x="34478" y="605753"/>
                </a:lnTo>
                <a:lnTo>
                  <a:pt x="31935" y="629004"/>
                </a:lnTo>
                <a:lnTo>
                  <a:pt x="35411" y="649126"/>
                </a:lnTo>
                <a:lnTo>
                  <a:pt x="43578" y="666707"/>
                </a:lnTo>
                <a:lnTo>
                  <a:pt x="62744" y="690309"/>
                </a:lnTo>
                <a:lnTo>
                  <a:pt x="84833" y="707762"/>
                </a:lnTo>
                <a:lnTo>
                  <a:pt x="141686" y="732867"/>
                </a:lnTo>
                <a:lnTo>
                  <a:pt x="170988" y="741774"/>
                </a:lnTo>
                <a:lnTo>
                  <a:pt x="226004" y="745221"/>
                </a:lnTo>
                <a:lnTo>
                  <a:pt x="286775" y="745901"/>
                </a:lnTo>
                <a:lnTo>
                  <a:pt x="341614" y="745172"/>
                </a:lnTo>
                <a:lnTo>
                  <a:pt x="386611" y="742213"/>
                </a:lnTo>
                <a:lnTo>
                  <a:pt x="447291" y="754187"/>
                </a:lnTo>
                <a:lnTo>
                  <a:pt x="463297" y="760042"/>
                </a:lnTo>
                <a:lnTo>
                  <a:pt x="482019" y="773913"/>
                </a:lnTo>
                <a:lnTo>
                  <a:pt x="513469" y="811086"/>
                </a:lnTo>
                <a:lnTo>
                  <a:pt x="520636" y="825061"/>
                </a:lnTo>
                <a:lnTo>
                  <a:pt x="525400" y="855751"/>
                </a:lnTo>
                <a:lnTo>
                  <a:pt x="522685" y="883942"/>
                </a:lnTo>
                <a:lnTo>
                  <a:pt x="512283" y="908706"/>
                </a:lnTo>
                <a:lnTo>
                  <a:pt x="498261" y="928327"/>
                </a:lnTo>
                <a:lnTo>
                  <a:pt x="441987" y="971806"/>
                </a:lnTo>
                <a:lnTo>
                  <a:pt x="383986" y="999650"/>
                </a:lnTo>
                <a:lnTo>
                  <a:pt x="321418" y="1020561"/>
                </a:lnTo>
                <a:lnTo>
                  <a:pt x="268578" y="1031064"/>
                </a:lnTo>
                <a:lnTo>
                  <a:pt x="208237" y="1039153"/>
                </a:lnTo>
                <a:lnTo>
                  <a:pt x="150540" y="1045134"/>
                </a:lnTo>
                <a:lnTo>
                  <a:pt x="98420" y="1050154"/>
                </a:lnTo>
                <a:lnTo>
                  <a:pt x="56263" y="1065988"/>
                </a:lnTo>
                <a:lnTo>
                  <a:pt x="39889" y="1077411"/>
                </a:lnTo>
                <a:lnTo>
                  <a:pt x="21824" y="1103266"/>
                </a:lnTo>
                <a:lnTo>
                  <a:pt x="13931" y="1122770"/>
                </a:lnTo>
                <a:lnTo>
                  <a:pt x="12150" y="1142955"/>
                </a:lnTo>
                <a:lnTo>
                  <a:pt x="15102" y="1162578"/>
                </a:lnTo>
                <a:lnTo>
                  <a:pt x="33375" y="1198593"/>
                </a:lnTo>
                <a:lnTo>
                  <a:pt x="61681" y="1234593"/>
                </a:lnTo>
                <a:lnTo>
                  <a:pt x="84518" y="1250511"/>
                </a:lnTo>
                <a:lnTo>
                  <a:pt x="140121" y="1274900"/>
                </a:lnTo>
                <a:lnTo>
                  <a:pt x="194955" y="1291318"/>
                </a:lnTo>
                <a:lnTo>
                  <a:pt x="254826" y="1295808"/>
                </a:lnTo>
                <a:lnTo>
                  <a:pt x="311439" y="1291577"/>
                </a:lnTo>
                <a:lnTo>
                  <a:pt x="368143" y="1286358"/>
                </a:lnTo>
                <a:lnTo>
                  <a:pt x="427813" y="1276805"/>
                </a:lnTo>
                <a:lnTo>
                  <a:pt x="461044" y="1277605"/>
                </a:lnTo>
                <a:lnTo>
                  <a:pt x="495488" y="1285614"/>
                </a:lnTo>
                <a:lnTo>
                  <a:pt x="515262" y="1297106"/>
                </a:lnTo>
                <a:lnTo>
                  <a:pt x="524312" y="1308825"/>
                </a:lnTo>
                <a:lnTo>
                  <a:pt x="537159" y="1337462"/>
                </a:lnTo>
                <a:lnTo>
                  <a:pt x="537363" y="1345034"/>
                </a:lnTo>
                <a:lnTo>
                  <a:pt x="525278" y="1378108"/>
                </a:lnTo>
                <a:lnTo>
                  <a:pt x="506256" y="1409401"/>
                </a:lnTo>
                <a:lnTo>
                  <a:pt x="458033" y="1449560"/>
                </a:lnTo>
                <a:lnTo>
                  <a:pt x="402602" y="1479282"/>
                </a:lnTo>
                <a:lnTo>
                  <a:pt x="339544" y="1504823"/>
                </a:lnTo>
                <a:lnTo>
                  <a:pt x="284518" y="1518179"/>
                </a:lnTo>
                <a:lnTo>
                  <a:pt x="221707" y="1522962"/>
                </a:lnTo>
                <a:lnTo>
                  <a:pt x="181928" y="1525058"/>
                </a:lnTo>
                <a:lnTo>
                  <a:pt x="161510" y="1535807"/>
                </a:lnTo>
                <a:lnTo>
                  <a:pt x="150006" y="1545049"/>
                </a:lnTo>
                <a:lnTo>
                  <a:pt x="141438" y="1559521"/>
                </a:lnTo>
                <a:lnTo>
                  <a:pt x="126994" y="1601656"/>
                </a:lnTo>
                <a:lnTo>
                  <a:pt x="125175" y="1630576"/>
                </a:lnTo>
                <a:lnTo>
                  <a:pt x="130587" y="1660162"/>
                </a:lnTo>
                <a:lnTo>
                  <a:pt x="138277" y="1677477"/>
                </a:lnTo>
                <a:lnTo>
                  <a:pt x="156446" y="1697667"/>
                </a:lnTo>
                <a:lnTo>
                  <a:pt x="186493" y="1714590"/>
                </a:lnTo>
                <a:lnTo>
                  <a:pt x="218621" y="1722291"/>
                </a:lnTo>
                <a:lnTo>
                  <a:pt x="272841" y="1724029"/>
                </a:lnTo>
                <a:lnTo>
                  <a:pt x="331152" y="1716951"/>
                </a:lnTo>
                <a:lnTo>
                  <a:pt x="384513" y="1707236"/>
                </a:lnTo>
                <a:lnTo>
                  <a:pt x="436640" y="1703205"/>
                </a:lnTo>
                <a:lnTo>
                  <a:pt x="497358" y="1706470"/>
                </a:lnTo>
                <a:lnTo>
                  <a:pt x="525412" y="1717198"/>
                </a:lnTo>
                <a:lnTo>
                  <a:pt x="546009" y="1731317"/>
                </a:lnTo>
                <a:lnTo>
                  <a:pt x="563052" y="1750568"/>
                </a:lnTo>
                <a:lnTo>
                  <a:pt x="574916" y="1772683"/>
                </a:lnTo>
                <a:lnTo>
                  <a:pt x="579775" y="1799773"/>
                </a:lnTo>
                <a:lnTo>
                  <a:pt x="577088" y="1825554"/>
                </a:lnTo>
                <a:lnTo>
                  <a:pt x="566695" y="1849603"/>
                </a:lnTo>
                <a:lnTo>
                  <a:pt x="526760" y="1889831"/>
                </a:lnTo>
                <a:lnTo>
                  <a:pt x="499767" y="1904157"/>
                </a:lnTo>
                <a:lnTo>
                  <a:pt x="458831" y="1915872"/>
                </a:lnTo>
                <a:lnTo>
                  <a:pt x="397348" y="1919345"/>
                </a:lnTo>
                <a:lnTo>
                  <a:pt x="345307" y="1911346"/>
                </a:lnTo>
                <a:lnTo>
                  <a:pt x="292011" y="1905712"/>
                </a:lnTo>
                <a:lnTo>
                  <a:pt x="232443" y="1910805"/>
                </a:lnTo>
                <a:lnTo>
                  <a:pt x="173293" y="1922634"/>
                </a:lnTo>
                <a:lnTo>
                  <a:pt x="143893" y="1939931"/>
                </a:lnTo>
                <a:lnTo>
                  <a:pt x="104839" y="1970754"/>
                </a:lnTo>
                <a:lnTo>
                  <a:pt x="87613" y="1995217"/>
                </a:lnTo>
                <a:lnTo>
                  <a:pt x="75695" y="2024346"/>
                </a:lnTo>
                <a:lnTo>
                  <a:pt x="70820" y="2054858"/>
                </a:lnTo>
                <a:lnTo>
                  <a:pt x="73503" y="2085780"/>
                </a:lnTo>
                <a:lnTo>
                  <a:pt x="83894" y="2116823"/>
                </a:lnTo>
                <a:lnTo>
                  <a:pt x="114074" y="2157868"/>
                </a:lnTo>
                <a:lnTo>
                  <a:pt x="119701" y="2164045"/>
                </a:lnTo>
                <a:lnTo>
                  <a:pt x="144128" y="2176865"/>
                </a:lnTo>
                <a:lnTo>
                  <a:pt x="178855" y="2188071"/>
                </a:lnTo>
                <a:lnTo>
                  <a:pt x="238042" y="2191435"/>
                </a:lnTo>
                <a:lnTo>
                  <a:pt x="289185" y="2186502"/>
                </a:lnTo>
                <a:lnTo>
                  <a:pt x="349693" y="2180352"/>
                </a:lnTo>
                <a:lnTo>
                  <a:pt x="396844" y="2178043"/>
                </a:lnTo>
                <a:lnTo>
                  <a:pt x="441083" y="2187321"/>
                </a:lnTo>
                <a:lnTo>
                  <a:pt x="471967" y="2203444"/>
                </a:lnTo>
                <a:lnTo>
                  <a:pt x="495598" y="2225566"/>
                </a:lnTo>
                <a:lnTo>
                  <a:pt x="509344" y="2247109"/>
                </a:lnTo>
                <a:lnTo>
                  <a:pt x="515060" y="2263967"/>
                </a:lnTo>
                <a:lnTo>
                  <a:pt x="517414" y="2296011"/>
                </a:lnTo>
                <a:lnTo>
                  <a:pt x="512161" y="2322683"/>
                </a:lnTo>
                <a:lnTo>
                  <a:pt x="495348" y="2352607"/>
                </a:lnTo>
                <a:lnTo>
                  <a:pt x="483791" y="2364406"/>
                </a:lnTo>
                <a:lnTo>
                  <a:pt x="423819" y="2395683"/>
                </a:lnTo>
                <a:lnTo>
                  <a:pt x="395082" y="2405095"/>
                </a:lnTo>
                <a:lnTo>
                  <a:pt x="345253" y="2408713"/>
                </a:lnTo>
                <a:lnTo>
                  <a:pt x="294016" y="2405301"/>
                </a:lnTo>
                <a:lnTo>
                  <a:pt x="240102" y="2389982"/>
                </a:lnTo>
                <a:lnTo>
                  <a:pt x="194263" y="2387014"/>
                </a:lnTo>
                <a:lnTo>
                  <a:pt x="173776" y="2391215"/>
                </a:lnTo>
                <a:lnTo>
                  <a:pt x="139510" y="2407987"/>
                </a:lnTo>
                <a:lnTo>
                  <a:pt x="113996" y="2434140"/>
                </a:lnTo>
                <a:lnTo>
                  <a:pt x="78914" y="2487410"/>
                </a:lnTo>
                <a:lnTo>
                  <a:pt x="73277" y="2504645"/>
                </a:lnTo>
                <a:lnTo>
                  <a:pt x="70772" y="2526701"/>
                </a:lnTo>
                <a:lnTo>
                  <a:pt x="74265" y="2546292"/>
                </a:lnTo>
                <a:lnTo>
                  <a:pt x="90583" y="2579982"/>
                </a:lnTo>
                <a:lnTo>
                  <a:pt x="102648" y="2591278"/>
                </a:lnTo>
                <a:lnTo>
                  <a:pt x="139960" y="2608480"/>
                </a:lnTo>
                <a:lnTo>
                  <a:pt x="180655" y="2617058"/>
                </a:lnTo>
                <a:lnTo>
                  <a:pt x="242779" y="2618305"/>
                </a:lnTo>
                <a:lnTo>
                  <a:pt x="303082" y="2612754"/>
                </a:lnTo>
                <a:lnTo>
                  <a:pt x="360043" y="2608003"/>
                </a:lnTo>
                <a:lnTo>
                  <a:pt x="416594" y="2615996"/>
                </a:lnTo>
                <a:lnTo>
                  <a:pt x="462740" y="2637033"/>
                </a:lnTo>
                <a:lnTo>
                  <a:pt x="480031" y="2653478"/>
                </a:lnTo>
                <a:lnTo>
                  <a:pt x="504852" y="2685353"/>
                </a:lnTo>
                <a:lnTo>
                  <a:pt x="508745" y="2702601"/>
                </a:lnTo>
                <a:lnTo>
                  <a:pt x="506810" y="2731735"/>
                </a:lnTo>
                <a:lnTo>
                  <a:pt x="500690" y="2747400"/>
                </a:lnTo>
                <a:lnTo>
                  <a:pt x="491348" y="2760120"/>
                </a:lnTo>
                <a:lnTo>
                  <a:pt x="478559" y="2771531"/>
                </a:lnTo>
                <a:lnTo>
                  <a:pt x="452664" y="2783541"/>
                </a:lnTo>
                <a:lnTo>
                  <a:pt x="396588" y="2798045"/>
                </a:lnTo>
                <a:lnTo>
                  <a:pt x="349934" y="2804472"/>
                </a:lnTo>
                <a:lnTo>
                  <a:pt x="294715" y="2799692"/>
                </a:lnTo>
                <a:lnTo>
                  <a:pt x="236239" y="2793124"/>
                </a:lnTo>
                <a:lnTo>
                  <a:pt x="185182" y="2791024"/>
                </a:lnTo>
                <a:lnTo>
                  <a:pt x="161103" y="2792464"/>
                </a:lnTo>
                <a:lnTo>
                  <a:pt x="133842" y="2802987"/>
                </a:lnTo>
                <a:lnTo>
                  <a:pt x="114441" y="2817909"/>
                </a:lnTo>
                <a:lnTo>
                  <a:pt x="87120" y="2853233"/>
                </a:lnTo>
                <a:lnTo>
                  <a:pt x="72425" y="2890965"/>
                </a:lnTo>
                <a:lnTo>
                  <a:pt x="65629" y="2924879"/>
                </a:lnTo>
                <a:lnTo>
                  <a:pt x="72311" y="2972694"/>
                </a:lnTo>
                <a:lnTo>
                  <a:pt x="83541" y="2994968"/>
                </a:lnTo>
                <a:lnTo>
                  <a:pt x="101936" y="3012509"/>
                </a:lnTo>
                <a:lnTo>
                  <a:pt x="118634" y="3018733"/>
                </a:lnTo>
                <a:lnTo>
                  <a:pt x="157505" y="3022729"/>
                </a:lnTo>
                <a:lnTo>
                  <a:pt x="216546" y="3012806"/>
                </a:lnTo>
                <a:lnTo>
                  <a:pt x="279005" y="3002624"/>
                </a:lnTo>
                <a:lnTo>
                  <a:pt x="336409" y="2996208"/>
                </a:lnTo>
                <a:lnTo>
                  <a:pt x="392435" y="3006117"/>
                </a:lnTo>
                <a:lnTo>
                  <a:pt x="416877" y="3014372"/>
                </a:lnTo>
                <a:lnTo>
                  <a:pt x="435444" y="3028238"/>
                </a:lnTo>
                <a:lnTo>
                  <a:pt x="462459" y="3063176"/>
                </a:lnTo>
                <a:lnTo>
                  <a:pt x="466007" y="3080696"/>
                </a:lnTo>
                <a:lnTo>
                  <a:pt x="463841" y="3098271"/>
                </a:lnTo>
                <a:lnTo>
                  <a:pt x="457120" y="3111840"/>
                </a:lnTo>
                <a:lnTo>
                  <a:pt x="446072" y="3121326"/>
                </a:lnTo>
                <a:lnTo>
                  <a:pt x="391954" y="3146166"/>
                </a:lnTo>
                <a:lnTo>
                  <a:pt x="331769" y="3160792"/>
                </a:lnTo>
                <a:lnTo>
                  <a:pt x="274899" y="3169841"/>
                </a:lnTo>
                <a:lnTo>
                  <a:pt x="216587" y="3164893"/>
                </a:lnTo>
                <a:lnTo>
                  <a:pt x="153578" y="3153096"/>
                </a:lnTo>
                <a:lnTo>
                  <a:pt x="96357" y="3135143"/>
                </a:lnTo>
                <a:lnTo>
                  <a:pt x="80742" y="3138304"/>
                </a:lnTo>
                <a:lnTo>
                  <a:pt x="62239" y="3149796"/>
                </a:lnTo>
                <a:lnTo>
                  <a:pt x="40511" y="3173283"/>
                </a:lnTo>
                <a:lnTo>
                  <a:pt x="20448" y="3203737"/>
                </a:lnTo>
                <a:lnTo>
                  <a:pt x="2569" y="3262437"/>
                </a:lnTo>
                <a:lnTo>
                  <a:pt x="0" y="3324319"/>
                </a:lnTo>
                <a:lnTo>
                  <a:pt x="3080" y="3345032"/>
                </a:lnTo>
                <a:lnTo>
                  <a:pt x="11934" y="3363450"/>
                </a:lnTo>
                <a:lnTo>
                  <a:pt x="47880" y="3408791"/>
                </a:lnTo>
                <a:lnTo>
                  <a:pt x="97794" y="3435951"/>
                </a:lnTo>
                <a:lnTo>
                  <a:pt x="149166" y="3447337"/>
                </a:lnTo>
                <a:lnTo>
                  <a:pt x="204611" y="3448179"/>
                </a:lnTo>
                <a:lnTo>
                  <a:pt x="256363" y="3437895"/>
                </a:lnTo>
                <a:lnTo>
                  <a:pt x="318200" y="3425292"/>
                </a:lnTo>
                <a:lnTo>
                  <a:pt x="379709" y="3412389"/>
                </a:lnTo>
              </a:path>
            </a:pathLst>
          </a:custGeom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794E3-2C94-4CB6-A1C8-FA76F8728DFE}"/>
              </a:ext>
            </a:extLst>
          </p:cNvPr>
          <p:cNvSpPr txBox="1"/>
          <p:nvPr/>
        </p:nvSpPr>
        <p:spPr>
          <a:xfrm>
            <a:off x="4018795" y="4127886"/>
            <a:ext cx="2312541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700">
                <a:solidFill>
                  <a:srgbClr val="FFFFFF"/>
                </a:solidFill>
                <a:latin typeface="Arial - 36"/>
              </a:rPr>
              <a:t>Enterocyte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7479B5-B7CF-4B8D-86FC-CEF1013E9770}"/>
              </a:ext>
            </a:extLst>
          </p:cNvPr>
          <p:cNvSpPr/>
          <p:nvPr/>
        </p:nvSpPr>
        <p:spPr>
          <a:xfrm>
            <a:off x="1050423" y="1218861"/>
            <a:ext cx="314471" cy="295169"/>
          </a:xfrm>
          <a:custGeom>
            <a:avLst/>
            <a:gdLst/>
            <a:ahLst/>
            <a:cxnLst/>
            <a:rect l="0" t="0" r="0" b="0"/>
            <a:pathLst>
              <a:path w="314471" h="295169">
                <a:moveTo>
                  <a:pt x="146700" y="24903"/>
                </a:moveTo>
                <a:lnTo>
                  <a:pt x="142573" y="12523"/>
                </a:lnTo>
                <a:lnTo>
                  <a:pt x="137039" y="9740"/>
                </a:lnTo>
                <a:lnTo>
                  <a:pt x="119374" y="8951"/>
                </a:lnTo>
                <a:lnTo>
                  <a:pt x="85148" y="21616"/>
                </a:lnTo>
                <a:lnTo>
                  <a:pt x="51783" y="58287"/>
                </a:lnTo>
                <a:lnTo>
                  <a:pt x="16041" y="117122"/>
                </a:lnTo>
                <a:lnTo>
                  <a:pt x="6576" y="138442"/>
                </a:lnTo>
                <a:lnTo>
                  <a:pt x="0" y="190676"/>
                </a:lnTo>
                <a:lnTo>
                  <a:pt x="3425" y="217688"/>
                </a:lnTo>
                <a:lnTo>
                  <a:pt x="23247" y="257904"/>
                </a:lnTo>
                <a:lnTo>
                  <a:pt x="28122" y="265746"/>
                </a:lnTo>
                <a:lnTo>
                  <a:pt x="42751" y="276763"/>
                </a:lnTo>
                <a:lnTo>
                  <a:pt x="80294" y="290873"/>
                </a:lnTo>
                <a:lnTo>
                  <a:pt x="110709" y="295168"/>
                </a:lnTo>
                <a:lnTo>
                  <a:pt x="164588" y="288283"/>
                </a:lnTo>
                <a:lnTo>
                  <a:pt x="210406" y="274530"/>
                </a:lnTo>
                <a:lnTo>
                  <a:pt x="260859" y="241653"/>
                </a:lnTo>
                <a:lnTo>
                  <a:pt x="295643" y="203575"/>
                </a:lnTo>
                <a:lnTo>
                  <a:pt x="306755" y="188094"/>
                </a:lnTo>
                <a:lnTo>
                  <a:pt x="314470" y="148304"/>
                </a:lnTo>
                <a:lnTo>
                  <a:pt x="308502" y="110603"/>
                </a:lnTo>
                <a:lnTo>
                  <a:pt x="290146" y="72254"/>
                </a:lnTo>
                <a:lnTo>
                  <a:pt x="268953" y="44212"/>
                </a:lnTo>
                <a:lnTo>
                  <a:pt x="221223" y="12784"/>
                </a:lnTo>
                <a:lnTo>
                  <a:pt x="169933" y="775"/>
                </a:lnTo>
                <a:lnTo>
                  <a:pt x="122010" y="0"/>
                </a:lnTo>
                <a:lnTo>
                  <a:pt x="84586" y="9367"/>
                </a:lnTo>
                <a:lnTo>
                  <a:pt x="41852" y="34215"/>
                </a:lnTo>
                <a:lnTo>
                  <a:pt x="6777" y="63771"/>
                </a:ln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857301-AAF0-4AC7-B24F-83ADA5E58A00}"/>
              </a:ext>
            </a:extLst>
          </p:cNvPr>
          <p:cNvGrpSpPr/>
          <p:nvPr/>
        </p:nvGrpSpPr>
        <p:grpSpPr>
          <a:xfrm>
            <a:off x="450942" y="503160"/>
            <a:ext cx="1430697" cy="1520805"/>
            <a:chOff x="450942" y="503160"/>
            <a:chExt cx="1430697" cy="152080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79B95A-E138-4483-9299-A42C3FA1E569}"/>
                </a:ext>
              </a:extLst>
            </p:cNvPr>
            <p:cNvSpPr/>
            <p:nvPr/>
          </p:nvSpPr>
          <p:spPr>
            <a:xfrm>
              <a:off x="1267085" y="503160"/>
              <a:ext cx="326989" cy="725058"/>
            </a:xfrm>
            <a:custGeom>
              <a:avLst/>
              <a:gdLst/>
              <a:ahLst/>
              <a:cxnLst/>
              <a:rect l="0" t="0" r="0" b="0"/>
              <a:pathLst>
                <a:path w="326989" h="725058">
                  <a:moveTo>
                    <a:pt x="0" y="725057"/>
                  </a:moveTo>
                  <a:lnTo>
                    <a:pt x="0" y="670959"/>
                  </a:lnTo>
                  <a:lnTo>
                    <a:pt x="864" y="614755"/>
                  </a:lnTo>
                  <a:lnTo>
                    <a:pt x="6153" y="556052"/>
                  </a:lnTo>
                  <a:lnTo>
                    <a:pt x="11580" y="506741"/>
                  </a:lnTo>
                  <a:lnTo>
                    <a:pt x="22625" y="478413"/>
                  </a:lnTo>
                  <a:lnTo>
                    <a:pt x="40965" y="457735"/>
                  </a:lnTo>
                  <a:lnTo>
                    <a:pt x="101138" y="411897"/>
                  </a:lnTo>
                  <a:lnTo>
                    <a:pt x="128039" y="382584"/>
                  </a:lnTo>
                  <a:lnTo>
                    <a:pt x="140529" y="355445"/>
                  </a:lnTo>
                  <a:lnTo>
                    <a:pt x="146753" y="296612"/>
                  </a:lnTo>
                  <a:lnTo>
                    <a:pt x="149300" y="240549"/>
                  </a:lnTo>
                  <a:lnTo>
                    <a:pt x="155895" y="225842"/>
                  </a:lnTo>
                  <a:lnTo>
                    <a:pt x="177573" y="207851"/>
                  </a:lnTo>
                  <a:lnTo>
                    <a:pt x="232271" y="176795"/>
                  </a:lnTo>
                  <a:lnTo>
                    <a:pt x="249436" y="156371"/>
                  </a:lnTo>
                  <a:lnTo>
                    <a:pt x="266298" y="118562"/>
                  </a:lnTo>
                  <a:lnTo>
                    <a:pt x="275920" y="75984"/>
                  </a:lnTo>
                  <a:lnTo>
                    <a:pt x="304448" y="31906"/>
                  </a:lnTo>
                  <a:lnTo>
                    <a:pt x="304021" y="28023"/>
                  </a:lnTo>
                  <a:lnTo>
                    <a:pt x="301146" y="26299"/>
                  </a:lnTo>
                  <a:lnTo>
                    <a:pt x="296637" y="26012"/>
                  </a:lnTo>
                  <a:lnTo>
                    <a:pt x="294495" y="28413"/>
                  </a:lnTo>
                  <a:lnTo>
                    <a:pt x="293931" y="32604"/>
                  </a:lnTo>
                  <a:lnTo>
                    <a:pt x="294419" y="37990"/>
                  </a:lnTo>
                  <a:lnTo>
                    <a:pt x="297335" y="40716"/>
                  </a:lnTo>
                  <a:lnTo>
                    <a:pt x="301870" y="41670"/>
                  </a:lnTo>
                  <a:lnTo>
                    <a:pt x="307485" y="41442"/>
                  </a:lnTo>
                  <a:lnTo>
                    <a:pt x="318330" y="36583"/>
                  </a:lnTo>
                  <a:lnTo>
                    <a:pt x="323641" y="32868"/>
                  </a:lnTo>
                  <a:lnTo>
                    <a:pt x="326317" y="27801"/>
                  </a:lnTo>
                  <a:lnTo>
                    <a:pt x="326988" y="15261"/>
                  </a:lnTo>
                  <a:lnTo>
                    <a:pt x="324230" y="10017"/>
                  </a:lnTo>
                  <a:lnTo>
                    <a:pt x="314256" y="1886"/>
                  </a:lnTo>
                  <a:lnTo>
                    <a:pt x="298883" y="0"/>
                  </a:lnTo>
                  <a:lnTo>
                    <a:pt x="289946" y="707"/>
                  </a:lnTo>
                  <a:lnTo>
                    <a:pt x="283125" y="3769"/>
                  </a:lnTo>
                  <a:lnTo>
                    <a:pt x="273242" y="14081"/>
                  </a:lnTo>
                  <a:lnTo>
                    <a:pt x="271989" y="19595"/>
                  </a:lnTo>
                  <a:lnTo>
                    <a:pt x="272881" y="24998"/>
                  </a:lnTo>
                  <a:lnTo>
                    <a:pt x="275203" y="30328"/>
                  </a:lnTo>
                  <a:lnTo>
                    <a:pt x="279342" y="33017"/>
                  </a:lnTo>
                  <a:lnTo>
                    <a:pt x="290851" y="33702"/>
                  </a:lnTo>
                  <a:lnTo>
                    <a:pt x="292365" y="32675"/>
                  </a:lnTo>
                  <a:lnTo>
                    <a:pt x="290784" y="31127"/>
                  </a:lnTo>
                  <a:lnTo>
                    <a:pt x="287138" y="29231"/>
                  </a:lnTo>
                  <a:lnTo>
                    <a:pt x="261374" y="30690"/>
                  </a:lnTo>
                  <a:lnTo>
                    <a:pt x="217659" y="4098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CCA35B-D572-42A2-A3E9-01A613EAA87D}"/>
                </a:ext>
              </a:extLst>
            </p:cNvPr>
            <p:cNvSpPr/>
            <p:nvPr/>
          </p:nvSpPr>
          <p:spPr>
            <a:xfrm>
              <a:off x="660750" y="660612"/>
              <a:ext cx="497507" cy="583153"/>
            </a:xfrm>
            <a:custGeom>
              <a:avLst/>
              <a:gdLst/>
              <a:ahLst/>
              <a:cxnLst/>
              <a:rect l="0" t="0" r="0" b="0"/>
              <a:pathLst>
                <a:path w="497507" h="583153">
                  <a:moveTo>
                    <a:pt x="497506" y="583152"/>
                  </a:moveTo>
                  <a:lnTo>
                    <a:pt x="472681" y="581425"/>
                  </a:lnTo>
                  <a:lnTo>
                    <a:pt x="420287" y="557386"/>
                  </a:lnTo>
                  <a:lnTo>
                    <a:pt x="359390" y="517103"/>
                  </a:lnTo>
                  <a:lnTo>
                    <a:pt x="332187" y="487380"/>
                  </a:lnTo>
                  <a:lnTo>
                    <a:pt x="299247" y="433389"/>
                  </a:lnTo>
                  <a:lnTo>
                    <a:pt x="277821" y="370722"/>
                  </a:lnTo>
                  <a:lnTo>
                    <a:pt x="257632" y="315185"/>
                  </a:lnTo>
                  <a:lnTo>
                    <a:pt x="243130" y="293102"/>
                  </a:lnTo>
                  <a:lnTo>
                    <a:pt x="186345" y="248998"/>
                  </a:lnTo>
                  <a:lnTo>
                    <a:pt x="159554" y="228182"/>
                  </a:lnTo>
                  <a:lnTo>
                    <a:pt x="156465" y="220402"/>
                  </a:lnTo>
                  <a:lnTo>
                    <a:pt x="148374" y="159178"/>
                  </a:lnTo>
                  <a:lnTo>
                    <a:pt x="135997" y="134209"/>
                  </a:lnTo>
                  <a:lnTo>
                    <a:pt x="126374" y="121338"/>
                  </a:lnTo>
                  <a:lnTo>
                    <a:pt x="107118" y="108506"/>
                  </a:lnTo>
                  <a:lnTo>
                    <a:pt x="85002" y="99234"/>
                  </a:lnTo>
                  <a:lnTo>
                    <a:pt x="80852" y="94705"/>
                  </a:lnTo>
                  <a:lnTo>
                    <a:pt x="78949" y="89094"/>
                  </a:lnTo>
                  <a:lnTo>
                    <a:pt x="79138" y="75950"/>
                  </a:lnTo>
                  <a:lnTo>
                    <a:pt x="82102" y="61471"/>
                  </a:lnTo>
                  <a:lnTo>
                    <a:pt x="80646" y="55710"/>
                  </a:lnTo>
                  <a:lnTo>
                    <a:pt x="77085" y="51006"/>
                  </a:lnTo>
                  <a:lnTo>
                    <a:pt x="72119" y="47006"/>
                  </a:lnTo>
                  <a:lnTo>
                    <a:pt x="66218" y="46066"/>
                  </a:lnTo>
                  <a:lnTo>
                    <a:pt x="52751" y="49629"/>
                  </a:lnTo>
                  <a:lnTo>
                    <a:pt x="49850" y="52998"/>
                  </a:lnTo>
                  <a:lnTo>
                    <a:pt x="49644" y="56971"/>
                  </a:lnTo>
                  <a:lnTo>
                    <a:pt x="51234" y="61347"/>
                  </a:lnTo>
                  <a:lnTo>
                    <a:pt x="54886" y="63401"/>
                  </a:lnTo>
                  <a:lnTo>
                    <a:pt x="65852" y="63380"/>
                  </a:lnTo>
                  <a:lnTo>
                    <a:pt x="71541" y="59574"/>
                  </a:lnTo>
                  <a:lnTo>
                    <a:pt x="82468" y="46131"/>
                  </a:lnTo>
                  <a:lnTo>
                    <a:pt x="86172" y="30944"/>
                  </a:lnTo>
                  <a:lnTo>
                    <a:pt x="85951" y="23267"/>
                  </a:lnTo>
                  <a:lnTo>
                    <a:pt x="83212" y="16421"/>
                  </a:lnTo>
                  <a:lnTo>
                    <a:pt x="73260" y="4208"/>
                  </a:lnTo>
                  <a:lnTo>
                    <a:pt x="66114" y="1124"/>
                  </a:lnTo>
                  <a:lnTo>
                    <a:pt x="48962" y="0"/>
                  </a:lnTo>
                  <a:lnTo>
                    <a:pt x="24008" y="8350"/>
                  </a:lnTo>
                  <a:lnTo>
                    <a:pt x="18597" y="15114"/>
                  </a:lnTo>
                  <a:lnTo>
                    <a:pt x="12584" y="34145"/>
                  </a:lnTo>
                  <a:lnTo>
                    <a:pt x="12708" y="42675"/>
                  </a:lnTo>
                  <a:lnTo>
                    <a:pt x="17452" y="56759"/>
                  </a:lnTo>
                  <a:lnTo>
                    <a:pt x="21136" y="59479"/>
                  </a:lnTo>
                  <a:lnTo>
                    <a:pt x="25319" y="59564"/>
                  </a:lnTo>
                  <a:lnTo>
                    <a:pt x="29835" y="57894"/>
                  </a:lnTo>
                  <a:lnTo>
                    <a:pt x="32846" y="53325"/>
                  </a:lnTo>
                  <a:lnTo>
                    <a:pt x="36191" y="39036"/>
                  </a:lnTo>
                  <a:lnTo>
                    <a:pt x="33628" y="32979"/>
                  </a:lnTo>
                  <a:lnTo>
                    <a:pt x="21568" y="23947"/>
                  </a:lnTo>
                  <a:lnTo>
                    <a:pt x="16106" y="22057"/>
                  </a:lnTo>
                  <a:lnTo>
                    <a:pt x="11601" y="21660"/>
                  </a:lnTo>
                  <a:lnTo>
                    <a:pt x="0" y="2345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DC4994-748E-4331-8A14-959E38E9F907}"/>
                </a:ext>
              </a:extLst>
            </p:cNvPr>
            <p:cNvSpPr/>
            <p:nvPr/>
          </p:nvSpPr>
          <p:spPr>
            <a:xfrm>
              <a:off x="450942" y="1431950"/>
              <a:ext cx="621806" cy="231909"/>
            </a:xfrm>
            <a:custGeom>
              <a:avLst/>
              <a:gdLst/>
              <a:ahLst/>
              <a:cxnLst/>
              <a:rect l="0" t="0" r="0" b="0"/>
              <a:pathLst>
                <a:path w="621806" h="231909">
                  <a:moveTo>
                    <a:pt x="621805" y="6153"/>
                  </a:moveTo>
                  <a:lnTo>
                    <a:pt x="594134" y="0"/>
                  </a:lnTo>
                  <a:lnTo>
                    <a:pt x="568404" y="1163"/>
                  </a:lnTo>
                  <a:lnTo>
                    <a:pt x="532370" y="13420"/>
                  </a:lnTo>
                  <a:lnTo>
                    <a:pt x="499052" y="33340"/>
                  </a:lnTo>
                  <a:lnTo>
                    <a:pt x="440783" y="95376"/>
                  </a:lnTo>
                  <a:lnTo>
                    <a:pt x="411479" y="108998"/>
                  </a:lnTo>
                  <a:lnTo>
                    <a:pt x="356082" y="114194"/>
                  </a:lnTo>
                  <a:lnTo>
                    <a:pt x="313654" y="118953"/>
                  </a:lnTo>
                  <a:lnTo>
                    <a:pt x="275842" y="134416"/>
                  </a:lnTo>
                  <a:lnTo>
                    <a:pt x="255765" y="149915"/>
                  </a:lnTo>
                  <a:lnTo>
                    <a:pt x="244341" y="163329"/>
                  </a:lnTo>
                  <a:lnTo>
                    <a:pt x="241467" y="170534"/>
                  </a:lnTo>
                  <a:lnTo>
                    <a:pt x="240577" y="185449"/>
                  </a:lnTo>
                  <a:lnTo>
                    <a:pt x="238094" y="191327"/>
                  </a:lnTo>
                  <a:lnTo>
                    <a:pt x="228426" y="200160"/>
                  </a:lnTo>
                  <a:lnTo>
                    <a:pt x="171385" y="221049"/>
                  </a:lnTo>
                  <a:lnTo>
                    <a:pt x="137631" y="229248"/>
                  </a:lnTo>
                  <a:lnTo>
                    <a:pt x="108096" y="228589"/>
                  </a:lnTo>
                  <a:lnTo>
                    <a:pt x="46980" y="213271"/>
                  </a:lnTo>
                  <a:lnTo>
                    <a:pt x="31202" y="212793"/>
                  </a:lnTo>
                  <a:lnTo>
                    <a:pt x="23367" y="213875"/>
                  </a:lnTo>
                  <a:lnTo>
                    <a:pt x="19870" y="217187"/>
                  </a:lnTo>
                  <a:lnTo>
                    <a:pt x="19267" y="221986"/>
                  </a:lnTo>
                  <a:lnTo>
                    <a:pt x="20593" y="227777"/>
                  </a:lnTo>
                  <a:lnTo>
                    <a:pt x="24067" y="230774"/>
                  </a:lnTo>
                  <a:lnTo>
                    <a:pt x="28975" y="231908"/>
                  </a:lnTo>
                  <a:lnTo>
                    <a:pt x="34838" y="231800"/>
                  </a:lnTo>
                  <a:lnTo>
                    <a:pt x="39610" y="229137"/>
                  </a:lnTo>
                  <a:lnTo>
                    <a:pt x="47216" y="219269"/>
                  </a:lnTo>
                  <a:lnTo>
                    <a:pt x="48869" y="206245"/>
                  </a:lnTo>
                  <a:lnTo>
                    <a:pt x="48101" y="199145"/>
                  </a:lnTo>
                  <a:lnTo>
                    <a:pt x="40337" y="186649"/>
                  </a:lnTo>
                  <a:lnTo>
                    <a:pt x="34639" y="180898"/>
                  </a:lnTo>
                  <a:lnTo>
                    <a:pt x="28249" y="177928"/>
                  </a:lnTo>
                  <a:lnTo>
                    <a:pt x="14240" y="176931"/>
                  </a:lnTo>
                  <a:lnTo>
                    <a:pt x="8604" y="179602"/>
                  </a:lnTo>
                  <a:lnTo>
                    <a:pt x="38" y="189479"/>
                  </a:lnTo>
                  <a:lnTo>
                    <a:pt x="0" y="193150"/>
                  </a:lnTo>
                  <a:lnTo>
                    <a:pt x="2565" y="195597"/>
                  </a:lnTo>
                  <a:lnTo>
                    <a:pt x="15470" y="20049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6BDA66-EF59-439B-9464-3618DA3D0C4D}"/>
                </a:ext>
              </a:extLst>
            </p:cNvPr>
            <p:cNvSpPr/>
            <p:nvPr/>
          </p:nvSpPr>
          <p:spPr>
            <a:xfrm>
              <a:off x="1190737" y="1475787"/>
              <a:ext cx="154125" cy="548178"/>
            </a:xfrm>
            <a:custGeom>
              <a:avLst/>
              <a:gdLst/>
              <a:ahLst/>
              <a:cxnLst/>
              <a:rect l="0" t="0" r="0" b="0"/>
              <a:pathLst>
                <a:path w="154125" h="548178">
                  <a:moveTo>
                    <a:pt x="37480" y="8957"/>
                  </a:moveTo>
                  <a:lnTo>
                    <a:pt x="25100" y="703"/>
                  </a:lnTo>
                  <a:lnTo>
                    <a:pt x="19726" y="0"/>
                  </a:lnTo>
                  <a:lnTo>
                    <a:pt x="9148" y="3824"/>
                  </a:lnTo>
                  <a:lnTo>
                    <a:pt x="5636" y="9854"/>
                  </a:lnTo>
                  <a:lnTo>
                    <a:pt x="0" y="50561"/>
                  </a:lnTo>
                  <a:lnTo>
                    <a:pt x="957" y="74088"/>
                  </a:lnTo>
                  <a:lnTo>
                    <a:pt x="15646" y="115040"/>
                  </a:lnTo>
                  <a:lnTo>
                    <a:pt x="50523" y="167913"/>
                  </a:lnTo>
                  <a:lnTo>
                    <a:pt x="70319" y="190868"/>
                  </a:lnTo>
                  <a:lnTo>
                    <a:pt x="77411" y="204681"/>
                  </a:lnTo>
                  <a:lnTo>
                    <a:pt x="78836" y="219458"/>
                  </a:lnTo>
                  <a:lnTo>
                    <a:pt x="69801" y="277419"/>
                  </a:lnTo>
                  <a:lnTo>
                    <a:pt x="73064" y="307407"/>
                  </a:lnTo>
                  <a:lnTo>
                    <a:pt x="83628" y="334047"/>
                  </a:lnTo>
                  <a:lnTo>
                    <a:pt x="97699" y="354225"/>
                  </a:lnTo>
                  <a:lnTo>
                    <a:pt x="126920" y="384133"/>
                  </a:lnTo>
                  <a:lnTo>
                    <a:pt x="130792" y="391224"/>
                  </a:lnTo>
                  <a:lnTo>
                    <a:pt x="131646" y="398543"/>
                  </a:lnTo>
                  <a:lnTo>
                    <a:pt x="112608" y="459857"/>
                  </a:lnTo>
                  <a:lnTo>
                    <a:pt x="101970" y="500997"/>
                  </a:lnTo>
                  <a:lnTo>
                    <a:pt x="102419" y="519581"/>
                  </a:lnTo>
                  <a:lnTo>
                    <a:pt x="108376" y="536477"/>
                  </a:lnTo>
                  <a:lnTo>
                    <a:pt x="114111" y="542019"/>
                  </a:lnTo>
                  <a:lnTo>
                    <a:pt x="129696" y="548177"/>
                  </a:lnTo>
                  <a:lnTo>
                    <a:pt x="136961" y="548092"/>
                  </a:lnTo>
                  <a:lnTo>
                    <a:pt x="149641" y="543391"/>
                  </a:lnTo>
                  <a:lnTo>
                    <a:pt x="152849" y="538855"/>
                  </a:lnTo>
                  <a:lnTo>
                    <a:pt x="154124" y="533240"/>
                  </a:lnTo>
                  <a:lnTo>
                    <a:pt x="154110" y="526905"/>
                  </a:lnTo>
                  <a:lnTo>
                    <a:pt x="151510" y="521818"/>
                  </a:lnTo>
                  <a:lnTo>
                    <a:pt x="141711" y="513863"/>
                  </a:lnTo>
                  <a:lnTo>
                    <a:pt x="128719" y="512055"/>
                  </a:lnTo>
                  <a:lnTo>
                    <a:pt x="121626" y="512782"/>
                  </a:lnTo>
                  <a:lnTo>
                    <a:pt x="109140" y="518196"/>
                  </a:lnTo>
                  <a:lnTo>
                    <a:pt x="103392" y="522058"/>
                  </a:lnTo>
                  <a:lnTo>
                    <a:pt x="101287" y="524633"/>
                  </a:lnTo>
                  <a:lnTo>
                    <a:pt x="101611" y="526350"/>
                  </a:lnTo>
                  <a:lnTo>
                    <a:pt x="107442" y="52978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763874-E1D6-41FA-A977-DC878524FE9D}"/>
                </a:ext>
              </a:extLst>
            </p:cNvPr>
            <p:cNvSpPr/>
            <p:nvPr/>
          </p:nvSpPr>
          <p:spPr>
            <a:xfrm>
              <a:off x="1352594" y="1355680"/>
              <a:ext cx="529045" cy="83513"/>
            </a:xfrm>
            <a:custGeom>
              <a:avLst/>
              <a:gdLst/>
              <a:ahLst/>
              <a:cxnLst/>
              <a:rect l="0" t="0" r="0" b="0"/>
              <a:pathLst>
                <a:path w="529045" h="83513">
                  <a:moveTo>
                    <a:pt x="0" y="51328"/>
                  </a:moveTo>
                  <a:lnTo>
                    <a:pt x="4126" y="38948"/>
                  </a:lnTo>
                  <a:lnTo>
                    <a:pt x="13062" y="28264"/>
                  </a:lnTo>
                  <a:lnTo>
                    <a:pt x="44039" y="7329"/>
                  </a:lnTo>
                  <a:lnTo>
                    <a:pt x="73317" y="0"/>
                  </a:lnTo>
                  <a:lnTo>
                    <a:pt x="99747" y="1955"/>
                  </a:lnTo>
                  <a:lnTo>
                    <a:pt x="131891" y="11217"/>
                  </a:lnTo>
                  <a:lnTo>
                    <a:pt x="194328" y="44764"/>
                  </a:lnTo>
                  <a:lnTo>
                    <a:pt x="221782" y="49383"/>
                  </a:lnTo>
                  <a:lnTo>
                    <a:pt x="251798" y="46625"/>
                  </a:lnTo>
                  <a:lnTo>
                    <a:pt x="302752" y="26312"/>
                  </a:lnTo>
                  <a:lnTo>
                    <a:pt x="309800" y="26013"/>
                  </a:lnTo>
                  <a:lnTo>
                    <a:pt x="365665" y="46119"/>
                  </a:lnTo>
                  <a:lnTo>
                    <a:pt x="392895" y="49785"/>
                  </a:lnTo>
                  <a:lnTo>
                    <a:pt x="410417" y="46036"/>
                  </a:lnTo>
                  <a:lnTo>
                    <a:pt x="426841" y="41203"/>
                  </a:lnTo>
                  <a:lnTo>
                    <a:pt x="442779" y="41934"/>
                  </a:lnTo>
                  <a:lnTo>
                    <a:pt x="449792" y="45929"/>
                  </a:lnTo>
                  <a:lnTo>
                    <a:pt x="478885" y="78438"/>
                  </a:lnTo>
                  <a:lnTo>
                    <a:pt x="485092" y="81494"/>
                  </a:lnTo>
                  <a:lnTo>
                    <a:pt x="498898" y="82586"/>
                  </a:lnTo>
                  <a:lnTo>
                    <a:pt x="503616" y="79076"/>
                  </a:lnTo>
                  <a:lnTo>
                    <a:pt x="508859" y="65964"/>
                  </a:lnTo>
                  <a:lnTo>
                    <a:pt x="510257" y="64540"/>
                  </a:lnTo>
                  <a:lnTo>
                    <a:pt x="511189" y="67046"/>
                  </a:lnTo>
                  <a:lnTo>
                    <a:pt x="511810" y="72172"/>
                  </a:lnTo>
                  <a:lnTo>
                    <a:pt x="514815" y="76452"/>
                  </a:lnTo>
                  <a:lnTo>
                    <a:pt x="525065" y="83512"/>
                  </a:lnTo>
                  <a:lnTo>
                    <a:pt x="527970" y="83149"/>
                  </a:lnTo>
                  <a:lnTo>
                    <a:pt x="529044" y="80316"/>
                  </a:lnTo>
                  <a:lnTo>
                    <a:pt x="528896" y="75836"/>
                  </a:lnTo>
                  <a:lnTo>
                    <a:pt x="524125" y="66251"/>
                  </a:lnTo>
                  <a:lnTo>
                    <a:pt x="520434" y="61277"/>
                  </a:lnTo>
                  <a:lnTo>
                    <a:pt x="515382" y="57961"/>
                  </a:lnTo>
                  <a:lnTo>
                    <a:pt x="489732" y="5132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89FEDC0-205B-4D98-A5AA-1B02E2445FD7}"/>
                </a:ext>
              </a:extLst>
            </p:cNvPr>
            <p:cNvSpPr/>
            <p:nvPr/>
          </p:nvSpPr>
          <p:spPr>
            <a:xfrm>
              <a:off x="1103841" y="1344820"/>
              <a:ext cx="69963" cy="46642"/>
            </a:xfrm>
            <a:custGeom>
              <a:avLst/>
              <a:gdLst/>
              <a:ahLst/>
              <a:cxnLst/>
              <a:rect l="0" t="0" r="0" b="0"/>
              <a:pathLst>
                <a:path w="69963" h="46642">
                  <a:moveTo>
                    <a:pt x="0" y="46641"/>
                  </a:moveTo>
                  <a:lnTo>
                    <a:pt x="32459" y="31695"/>
                  </a:lnTo>
                  <a:lnTo>
                    <a:pt x="69962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B4DC448-50DD-4867-A349-D7D332F3B37F}"/>
                </a:ext>
              </a:extLst>
            </p:cNvPr>
            <p:cNvSpPr/>
            <p:nvPr/>
          </p:nvSpPr>
          <p:spPr>
            <a:xfrm>
              <a:off x="1142709" y="1360367"/>
              <a:ext cx="46642" cy="77737"/>
            </a:xfrm>
            <a:custGeom>
              <a:avLst/>
              <a:gdLst/>
              <a:ahLst/>
              <a:cxnLst/>
              <a:rect l="0" t="0" r="0" b="0"/>
              <a:pathLst>
                <a:path w="46642" h="77737">
                  <a:moveTo>
                    <a:pt x="0" y="0"/>
                  </a:moveTo>
                  <a:lnTo>
                    <a:pt x="14946" y="32459"/>
                  </a:lnTo>
                  <a:lnTo>
                    <a:pt x="46641" y="7773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17ECA-3776-4DB4-9CC0-BFBC35711A92}"/>
                </a:ext>
              </a:extLst>
            </p:cNvPr>
            <p:cNvSpPr/>
            <p:nvPr/>
          </p:nvSpPr>
          <p:spPr>
            <a:xfrm>
              <a:off x="1229178" y="1305953"/>
              <a:ext cx="107870" cy="101366"/>
            </a:xfrm>
            <a:custGeom>
              <a:avLst/>
              <a:gdLst/>
              <a:ahLst/>
              <a:cxnLst/>
              <a:rect l="0" t="0" r="0" b="0"/>
              <a:pathLst>
                <a:path w="107870" h="101366">
                  <a:moveTo>
                    <a:pt x="22360" y="0"/>
                  </a:moveTo>
                  <a:lnTo>
                    <a:pt x="9980" y="8253"/>
                  </a:lnTo>
                  <a:lnTo>
                    <a:pt x="6333" y="14139"/>
                  </a:lnTo>
                  <a:lnTo>
                    <a:pt x="1200" y="38930"/>
                  </a:lnTo>
                  <a:lnTo>
                    <a:pt x="0" y="58185"/>
                  </a:lnTo>
                  <a:lnTo>
                    <a:pt x="4073" y="75956"/>
                  </a:lnTo>
                  <a:lnTo>
                    <a:pt x="7577" y="84322"/>
                  </a:lnTo>
                  <a:lnTo>
                    <a:pt x="18381" y="95922"/>
                  </a:lnTo>
                  <a:lnTo>
                    <a:pt x="24890" y="100224"/>
                  </a:lnTo>
                  <a:lnTo>
                    <a:pt x="30956" y="101365"/>
                  </a:lnTo>
                  <a:lnTo>
                    <a:pt x="36728" y="100398"/>
                  </a:lnTo>
                  <a:lnTo>
                    <a:pt x="42303" y="98026"/>
                  </a:lnTo>
                  <a:lnTo>
                    <a:pt x="50801" y="88481"/>
                  </a:lnTo>
                  <a:lnTo>
                    <a:pt x="54277" y="82308"/>
                  </a:lnTo>
                  <a:lnTo>
                    <a:pt x="60049" y="79920"/>
                  </a:lnTo>
                  <a:lnTo>
                    <a:pt x="75675" y="81873"/>
                  </a:lnTo>
                  <a:lnTo>
                    <a:pt x="107869" y="10105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3FF507-37F3-4B53-8556-5386D66BC765}"/>
              </a:ext>
            </a:extLst>
          </p:cNvPr>
          <p:cNvGrpSpPr/>
          <p:nvPr/>
        </p:nvGrpSpPr>
        <p:grpSpPr>
          <a:xfrm>
            <a:off x="202112" y="1647380"/>
            <a:ext cx="1982250" cy="2816059"/>
            <a:chOff x="202112" y="1647380"/>
            <a:chExt cx="1982250" cy="281605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253F1D-2BE9-4523-A6D2-87D586B55576}"/>
                </a:ext>
              </a:extLst>
            </p:cNvPr>
            <p:cNvSpPr/>
            <p:nvPr/>
          </p:nvSpPr>
          <p:spPr>
            <a:xfrm>
              <a:off x="872532" y="1647380"/>
              <a:ext cx="165475" cy="583623"/>
            </a:xfrm>
            <a:custGeom>
              <a:avLst/>
              <a:gdLst/>
              <a:ahLst/>
              <a:cxnLst/>
              <a:rect l="0" t="0" r="0" b="0"/>
              <a:pathLst>
                <a:path w="165475" h="583623">
                  <a:moveTo>
                    <a:pt x="161347" y="16155"/>
                  </a:moveTo>
                  <a:lnTo>
                    <a:pt x="165474" y="3775"/>
                  </a:lnTo>
                  <a:lnTo>
                    <a:pt x="164098" y="992"/>
                  </a:lnTo>
                  <a:lnTo>
                    <a:pt x="160590" y="0"/>
                  </a:lnTo>
                  <a:lnTo>
                    <a:pt x="155660" y="203"/>
                  </a:lnTo>
                  <a:lnTo>
                    <a:pt x="145576" y="5034"/>
                  </a:lnTo>
                  <a:lnTo>
                    <a:pt x="140468" y="8741"/>
                  </a:lnTo>
                  <a:lnTo>
                    <a:pt x="114686" y="49003"/>
                  </a:lnTo>
                  <a:lnTo>
                    <a:pt x="88792" y="105509"/>
                  </a:lnTo>
                  <a:lnTo>
                    <a:pt x="65761" y="160933"/>
                  </a:lnTo>
                  <a:lnTo>
                    <a:pt x="46365" y="209628"/>
                  </a:lnTo>
                  <a:lnTo>
                    <a:pt x="31981" y="259181"/>
                  </a:lnTo>
                  <a:lnTo>
                    <a:pt x="22248" y="309852"/>
                  </a:lnTo>
                  <a:lnTo>
                    <a:pt x="13894" y="357688"/>
                  </a:lnTo>
                  <a:lnTo>
                    <a:pt x="3334" y="416152"/>
                  </a:lnTo>
                  <a:lnTo>
                    <a:pt x="0" y="468424"/>
                  </a:lnTo>
                  <a:lnTo>
                    <a:pt x="4932" y="531781"/>
                  </a:lnTo>
                  <a:lnTo>
                    <a:pt x="13650" y="58362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2F3A2A-98E7-443A-B676-F92CBE903254}"/>
                </a:ext>
              </a:extLst>
            </p:cNvPr>
            <p:cNvSpPr/>
            <p:nvPr/>
          </p:nvSpPr>
          <p:spPr>
            <a:xfrm>
              <a:off x="816220" y="2114399"/>
              <a:ext cx="155472" cy="82020"/>
            </a:xfrm>
            <a:custGeom>
              <a:avLst/>
              <a:gdLst/>
              <a:ahLst/>
              <a:cxnLst/>
              <a:rect l="0" t="0" r="0" b="0"/>
              <a:pathLst>
                <a:path w="155472" h="82020">
                  <a:moveTo>
                    <a:pt x="0" y="0"/>
                  </a:moveTo>
                  <a:lnTo>
                    <a:pt x="28737" y="61595"/>
                  </a:lnTo>
                  <a:lnTo>
                    <a:pt x="37532" y="73729"/>
                  </a:lnTo>
                  <a:lnTo>
                    <a:pt x="51806" y="80273"/>
                  </a:lnTo>
                  <a:lnTo>
                    <a:pt x="60449" y="82019"/>
                  </a:lnTo>
                  <a:lnTo>
                    <a:pt x="79266" y="77048"/>
                  </a:lnTo>
                  <a:lnTo>
                    <a:pt x="111243" y="56871"/>
                  </a:lnTo>
                  <a:lnTo>
                    <a:pt x="155471" y="1554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09E4332-C914-458B-AA0A-BF5AE6164BD0}"/>
                </a:ext>
              </a:extLst>
            </p:cNvPr>
            <p:cNvSpPr/>
            <p:nvPr/>
          </p:nvSpPr>
          <p:spPr>
            <a:xfrm>
              <a:off x="466412" y="2316511"/>
              <a:ext cx="20591" cy="202113"/>
            </a:xfrm>
            <a:custGeom>
              <a:avLst/>
              <a:gdLst/>
              <a:ahLst/>
              <a:cxnLst/>
              <a:rect l="0" t="0" r="0" b="0"/>
              <a:pathLst>
                <a:path w="20591" h="202113">
                  <a:moveTo>
                    <a:pt x="0" y="0"/>
                  </a:moveTo>
                  <a:lnTo>
                    <a:pt x="12380" y="4127"/>
                  </a:lnTo>
                  <a:lnTo>
                    <a:pt x="16027" y="8797"/>
                  </a:lnTo>
                  <a:lnTo>
                    <a:pt x="20079" y="23200"/>
                  </a:lnTo>
                  <a:lnTo>
                    <a:pt x="20590" y="80630"/>
                  </a:lnTo>
                  <a:lnTo>
                    <a:pt x="11732" y="140625"/>
                  </a:lnTo>
                  <a:lnTo>
                    <a:pt x="15547" y="20211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AC8905-A99C-4DBA-A156-28833ADC9CAB}"/>
                </a:ext>
              </a:extLst>
            </p:cNvPr>
            <p:cNvSpPr/>
            <p:nvPr/>
          </p:nvSpPr>
          <p:spPr>
            <a:xfrm>
              <a:off x="392323" y="2329258"/>
              <a:ext cx="245164" cy="148367"/>
            </a:xfrm>
            <a:custGeom>
              <a:avLst/>
              <a:gdLst/>
              <a:ahLst/>
              <a:cxnLst/>
              <a:rect l="0" t="0" r="0" b="0"/>
              <a:pathLst>
                <a:path w="245164" h="148367">
                  <a:moveTo>
                    <a:pt x="4127" y="41668"/>
                  </a:moveTo>
                  <a:lnTo>
                    <a:pt x="0" y="25161"/>
                  </a:lnTo>
                  <a:lnTo>
                    <a:pt x="1376" y="19435"/>
                  </a:lnTo>
                  <a:lnTo>
                    <a:pt x="4884" y="14754"/>
                  </a:lnTo>
                  <a:lnTo>
                    <a:pt x="16556" y="7249"/>
                  </a:lnTo>
                  <a:lnTo>
                    <a:pt x="33259" y="1035"/>
                  </a:lnTo>
                  <a:lnTo>
                    <a:pt x="49896" y="0"/>
                  </a:lnTo>
                  <a:lnTo>
                    <a:pt x="112698" y="4858"/>
                  </a:lnTo>
                  <a:lnTo>
                    <a:pt x="166840" y="13571"/>
                  </a:lnTo>
                  <a:lnTo>
                    <a:pt x="221057" y="28748"/>
                  </a:lnTo>
                  <a:lnTo>
                    <a:pt x="234705" y="38517"/>
                  </a:lnTo>
                  <a:lnTo>
                    <a:pt x="240764" y="44749"/>
                  </a:lnTo>
                  <a:lnTo>
                    <a:pt x="243939" y="52359"/>
                  </a:lnTo>
                  <a:lnTo>
                    <a:pt x="245163" y="70028"/>
                  </a:lnTo>
                  <a:lnTo>
                    <a:pt x="240525" y="84791"/>
                  </a:lnTo>
                  <a:lnTo>
                    <a:pt x="223472" y="108344"/>
                  </a:lnTo>
                  <a:lnTo>
                    <a:pt x="173286" y="140874"/>
                  </a:lnTo>
                  <a:lnTo>
                    <a:pt x="157044" y="146220"/>
                  </a:lnTo>
                  <a:lnTo>
                    <a:pt x="124484" y="148366"/>
                  </a:lnTo>
                  <a:lnTo>
                    <a:pt x="81862" y="14272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2E937E7-F9A5-4893-BD1A-05EE2185CDEE}"/>
                </a:ext>
              </a:extLst>
            </p:cNvPr>
            <p:cNvSpPr/>
            <p:nvPr/>
          </p:nvSpPr>
          <p:spPr>
            <a:xfrm>
              <a:off x="670223" y="2291143"/>
              <a:ext cx="138225" cy="188613"/>
            </a:xfrm>
            <a:custGeom>
              <a:avLst/>
              <a:gdLst/>
              <a:ahLst/>
              <a:cxnLst/>
              <a:rect l="0" t="0" r="0" b="0"/>
              <a:pathLst>
                <a:path w="138225" h="188613">
                  <a:moveTo>
                    <a:pt x="83809" y="9821"/>
                  </a:moveTo>
                  <a:lnTo>
                    <a:pt x="92063" y="1568"/>
                  </a:lnTo>
                  <a:lnTo>
                    <a:pt x="91039" y="0"/>
                  </a:lnTo>
                  <a:lnTo>
                    <a:pt x="80688" y="562"/>
                  </a:lnTo>
                  <a:lnTo>
                    <a:pt x="69178" y="5994"/>
                  </a:lnTo>
                  <a:lnTo>
                    <a:pt x="50683" y="23370"/>
                  </a:lnTo>
                  <a:lnTo>
                    <a:pt x="16655" y="65681"/>
                  </a:lnTo>
                  <a:lnTo>
                    <a:pt x="4037" y="95615"/>
                  </a:lnTo>
                  <a:lnTo>
                    <a:pt x="0" y="122862"/>
                  </a:lnTo>
                  <a:lnTo>
                    <a:pt x="2931" y="152816"/>
                  </a:lnTo>
                  <a:lnTo>
                    <a:pt x="7433" y="160429"/>
                  </a:lnTo>
                  <a:lnTo>
                    <a:pt x="21649" y="171192"/>
                  </a:lnTo>
                  <a:lnTo>
                    <a:pt x="49077" y="177981"/>
                  </a:lnTo>
                  <a:lnTo>
                    <a:pt x="68948" y="174962"/>
                  </a:lnTo>
                  <a:lnTo>
                    <a:pt x="109857" y="158949"/>
                  </a:lnTo>
                  <a:lnTo>
                    <a:pt x="116721" y="159336"/>
                  </a:lnTo>
                  <a:lnTo>
                    <a:pt x="121297" y="163048"/>
                  </a:lnTo>
                  <a:lnTo>
                    <a:pt x="138224" y="18861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8EF4383-577F-41BA-853E-2247E1982C04}"/>
                </a:ext>
              </a:extLst>
            </p:cNvPr>
            <p:cNvSpPr/>
            <p:nvPr/>
          </p:nvSpPr>
          <p:spPr>
            <a:xfrm>
              <a:off x="932823" y="2402020"/>
              <a:ext cx="69963" cy="10003"/>
            </a:xfrm>
            <a:custGeom>
              <a:avLst/>
              <a:gdLst/>
              <a:ahLst/>
              <a:cxnLst/>
              <a:rect l="0" t="0" r="0" b="0"/>
              <a:pathLst>
                <a:path w="69963" h="10003">
                  <a:moveTo>
                    <a:pt x="0" y="0"/>
                  </a:moveTo>
                  <a:lnTo>
                    <a:pt x="12380" y="8253"/>
                  </a:lnTo>
                  <a:lnTo>
                    <a:pt x="25368" y="10002"/>
                  </a:lnTo>
                  <a:lnTo>
                    <a:pt x="69962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E7ADAB-ADC3-4466-9991-579052D7A8EF}"/>
                </a:ext>
              </a:extLst>
            </p:cNvPr>
            <p:cNvSpPr/>
            <p:nvPr/>
          </p:nvSpPr>
          <p:spPr>
            <a:xfrm>
              <a:off x="956144" y="2363152"/>
              <a:ext cx="38868" cy="108831"/>
            </a:xfrm>
            <a:custGeom>
              <a:avLst/>
              <a:gdLst/>
              <a:ahLst/>
              <a:cxnLst/>
              <a:rect l="0" t="0" r="0" b="0"/>
              <a:pathLst>
                <a:path w="38868" h="108831">
                  <a:moveTo>
                    <a:pt x="0" y="0"/>
                  </a:moveTo>
                  <a:lnTo>
                    <a:pt x="18273" y="58946"/>
                  </a:lnTo>
                  <a:lnTo>
                    <a:pt x="31112" y="96023"/>
                  </a:lnTo>
                  <a:lnTo>
                    <a:pt x="38867" y="10883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1724EC7-F18E-49AC-9404-8258EA4F545D}"/>
                </a:ext>
              </a:extLst>
            </p:cNvPr>
            <p:cNvSpPr/>
            <p:nvPr/>
          </p:nvSpPr>
          <p:spPr>
            <a:xfrm>
              <a:off x="1066836" y="2300964"/>
              <a:ext cx="138062" cy="133926"/>
            </a:xfrm>
            <a:custGeom>
              <a:avLst/>
              <a:gdLst/>
              <a:ahLst/>
              <a:cxnLst/>
              <a:rect l="0" t="0" r="0" b="0"/>
              <a:pathLst>
                <a:path w="138062" h="133926">
                  <a:moveTo>
                    <a:pt x="5911" y="54415"/>
                  </a:moveTo>
                  <a:lnTo>
                    <a:pt x="14164" y="46161"/>
                  </a:lnTo>
                  <a:lnTo>
                    <a:pt x="18323" y="46321"/>
                  </a:lnTo>
                  <a:lnTo>
                    <a:pt x="27550" y="53409"/>
                  </a:lnTo>
                  <a:lnTo>
                    <a:pt x="32803" y="67499"/>
                  </a:lnTo>
                  <a:lnTo>
                    <a:pt x="40886" y="130926"/>
                  </a:lnTo>
                  <a:lnTo>
                    <a:pt x="40456" y="133925"/>
                  </a:lnTo>
                  <a:lnTo>
                    <a:pt x="38442" y="133333"/>
                  </a:lnTo>
                  <a:lnTo>
                    <a:pt x="35372" y="130348"/>
                  </a:lnTo>
                  <a:lnTo>
                    <a:pt x="10989" y="72553"/>
                  </a:lnTo>
                  <a:lnTo>
                    <a:pt x="2329" y="46545"/>
                  </a:lnTo>
                  <a:lnTo>
                    <a:pt x="0" y="27309"/>
                  </a:lnTo>
                  <a:lnTo>
                    <a:pt x="1970" y="19933"/>
                  </a:lnTo>
                  <a:lnTo>
                    <a:pt x="5875" y="14153"/>
                  </a:lnTo>
                  <a:lnTo>
                    <a:pt x="11069" y="9435"/>
                  </a:lnTo>
                  <a:lnTo>
                    <a:pt x="28357" y="4193"/>
                  </a:lnTo>
                  <a:lnTo>
                    <a:pt x="86282" y="552"/>
                  </a:lnTo>
                  <a:lnTo>
                    <a:pt x="138061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7206550-9302-4442-8986-FA34ADA53CFC}"/>
                </a:ext>
              </a:extLst>
            </p:cNvPr>
            <p:cNvSpPr/>
            <p:nvPr/>
          </p:nvSpPr>
          <p:spPr>
            <a:xfrm>
              <a:off x="1111135" y="2355379"/>
              <a:ext cx="85989" cy="25639"/>
            </a:xfrm>
            <a:custGeom>
              <a:avLst/>
              <a:gdLst/>
              <a:ahLst/>
              <a:cxnLst/>
              <a:rect l="0" t="0" r="0" b="0"/>
              <a:pathLst>
                <a:path w="85989" h="25639">
                  <a:moveTo>
                    <a:pt x="8253" y="0"/>
                  </a:moveTo>
                  <a:lnTo>
                    <a:pt x="0" y="12380"/>
                  </a:lnTo>
                  <a:lnTo>
                    <a:pt x="160" y="16891"/>
                  </a:lnTo>
                  <a:lnTo>
                    <a:pt x="2857" y="20761"/>
                  </a:lnTo>
                  <a:lnTo>
                    <a:pt x="7247" y="24205"/>
                  </a:lnTo>
                  <a:lnTo>
                    <a:pt x="12765" y="25638"/>
                  </a:lnTo>
                  <a:lnTo>
                    <a:pt x="25805" y="24926"/>
                  </a:lnTo>
                  <a:lnTo>
                    <a:pt x="85988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5F7178-4B3B-410F-96C2-594C17EF2C5C}"/>
                </a:ext>
              </a:extLst>
            </p:cNvPr>
            <p:cNvSpPr/>
            <p:nvPr/>
          </p:nvSpPr>
          <p:spPr>
            <a:xfrm>
              <a:off x="1220444" y="2267290"/>
              <a:ext cx="115950" cy="158988"/>
            </a:xfrm>
            <a:custGeom>
              <a:avLst/>
              <a:gdLst/>
              <a:ahLst/>
              <a:cxnLst/>
              <a:rect l="0" t="0" r="0" b="0"/>
              <a:pathLst>
                <a:path w="115950" h="158988">
                  <a:moveTo>
                    <a:pt x="0" y="72542"/>
                  </a:moveTo>
                  <a:lnTo>
                    <a:pt x="8253" y="80795"/>
                  </a:lnTo>
                  <a:lnTo>
                    <a:pt x="12305" y="94060"/>
                  </a:lnTo>
                  <a:lnTo>
                    <a:pt x="14256" y="139835"/>
                  </a:lnTo>
                  <a:lnTo>
                    <a:pt x="11230" y="156865"/>
                  </a:lnTo>
                  <a:lnTo>
                    <a:pt x="9214" y="158987"/>
                  </a:lnTo>
                  <a:lnTo>
                    <a:pt x="7006" y="156948"/>
                  </a:lnTo>
                  <a:lnTo>
                    <a:pt x="4671" y="152133"/>
                  </a:lnTo>
                  <a:lnTo>
                    <a:pt x="5511" y="124723"/>
                  </a:lnTo>
                  <a:lnTo>
                    <a:pt x="15931" y="68739"/>
                  </a:lnTo>
                  <a:lnTo>
                    <a:pt x="30114" y="30332"/>
                  </a:lnTo>
                  <a:lnTo>
                    <a:pt x="48654" y="3893"/>
                  </a:lnTo>
                  <a:lnTo>
                    <a:pt x="56620" y="0"/>
                  </a:lnTo>
                  <a:lnTo>
                    <a:pt x="74685" y="282"/>
                  </a:lnTo>
                  <a:lnTo>
                    <a:pt x="82611" y="5367"/>
                  </a:lnTo>
                  <a:lnTo>
                    <a:pt x="96025" y="22533"/>
                  </a:lnTo>
                  <a:lnTo>
                    <a:pt x="109162" y="56477"/>
                  </a:lnTo>
                  <a:lnTo>
                    <a:pt x="115623" y="117153"/>
                  </a:lnTo>
                  <a:lnTo>
                    <a:pt x="115949" y="128194"/>
                  </a:lnTo>
                  <a:lnTo>
                    <a:pt x="113576" y="133828"/>
                  </a:lnTo>
                  <a:lnTo>
                    <a:pt x="109403" y="135856"/>
                  </a:lnTo>
                  <a:lnTo>
                    <a:pt x="64375" y="136606"/>
                  </a:lnTo>
                  <a:lnTo>
                    <a:pt x="15547" y="15027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E5AFE-DD3F-46D4-9B2A-7519B99A92C3}"/>
                </a:ext>
              </a:extLst>
            </p:cNvPr>
            <p:cNvSpPr/>
            <p:nvPr/>
          </p:nvSpPr>
          <p:spPr>
            <a:xfrm>
              <a:off x="536373" y="2595879"/>
              <a:ext cx="13387" cy="311421"/>
            </a:xfrm>
            <a:custGeom>
              <a:avLst/>
              <a:gdLst/>
              <a:ahLst/>
              <a:cxnLst/>
              <a:rect l="0" t="0" r="0" b="0"/>
              <a:pathLst>
                <a:path w="13387" h="311421">
                  <a:moveTo>
                    <a:pt x="0" y="8253"/>
                  </a:moveTo>
                  <a:lnTo>
                    <a:pt x="8254" y="0"/>
                  </a:lnTo>
                  <a:lnTo>
                    <a:pt x="10685" y="1887"/>
                  </a:lnTo>
                  <a:lnTo>
                    <a:pt x="13386" y="15500"/>
                  </a:lnTo>
                  <a:lnTo>
                    <a:pt x="9110" y="75586"/>
                  </a:lnTo>
                  <a:lnTo>
                    <a:pt x="7950" y="129692"/>
                  </a:lnTo>
                  <a:lnTo>
                    <a:pt x="7797" y="181816"/>
                  </a:lnTo>
                  <a:lnTo>
                    <a:pt x="8642" y="240202"/>
                  </a:lnTo>
                  <a:lnTo>
                    <a:pt x="11624" y="288203"/>
                  </a:lnTo>
                  <a:lnTo>
                    <a:pt x="7774" y="31142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70445A-EAE0-468E-A0BE-18BC43D0BD3F}"/>
                </a:ext>
              </a:extLst>
            </p:cNvPr>
            <p:cNvSpPr/>
            <p:nvPr/>
          </p:nvSpPr>
          <p:spPr>
            <a:xfrm>
              <a:off x="474740" y="2860658"/>
              <a:ext cx="108276" cy="47638"/>
            </a:xfrm>
            <a:custGeom>
              <a:avLst/>
              <a:gdLst/>
              <a:ahLst/>
              <a:cxnLst/>
              <a:rect l="0" t="0" r="0" b="0"/>
              <a:pathLst>
                <a:path w="108276" h="47638">
                  <a:moveTo>
                    <a:pt x="38313" y="38868"/>
                  </a:moveTo>
                  <a:lnTo>
                    <a:pt x="5854" y="10535"/>
                  </a:lnTo>
                  <a:lnTo>
                    <a:pt x="1990" y="9615"/>
                  </a:lnTo>
                  <a:lnTo>
                    <a:pt x="278" y="11592"/>
                  </a:lnTo>
                  <a:lnTo>
                    <a:pt x="0" y="15502"/>
                  </a:lnTo>
                  <a:lnTo>
                    <a:pt x="6602" y="26755"/>
                  </a:lnTo>
                  <a:lnTo>
                    <a:pt x="18173" y="38667"/>
                  </a:lnTo>
                  <a:lnTo>
                    <a:pt x="31953" y="46840"/>
                  </a:lnTo>
                  <a:lnTo>
                    <a:pt x="39255" y="47637"/>
                  </a:lnTo>
                  <a:lnTo>
                    <a:pt x="54279" y="43917"/>
                  </a:lnTo>
                  <a:lnTo>
                    <a:pt x="77305" y="32111"/>
                  </a:lnTo>
                  <a:lnTo>
                    <a:pt x="108275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5B9C38-A19D-4A40-A63E-09525796E13A}"/>
                </a:ext>
              </a:extLst>
            </p:cNvPr>
            <p:cNvSpPr/>
            <p:nvPr/>
          </p:nvSpPr>
          <p:spPr>
            <a:xfrm>
              <a:off x="202112" y="3107299"/>
              <a:ext cx="217659" cy="143820"/>
            </a:xfrm>
            <a:custGeom>
              <a:avLst/>
              <a:gdLst/>
              <a:ahLst/>
              <a:cxnLst/>
              <a:rect l="0" t="0" r="0" b="0"/>
              <a:pathLst>
                <a:path w="217659" h="143820">
                  <a:moveTo>
                    <a:pt x="0" y="79847"/>
                  </a:moveTo>
                  <a:lnTo>
                    <a:pt x="18273" y="142120"/>
                  </a:lnTo>
                  <a:lnTo>
                    <a:pt x="19955" y="143819"/>
                  </a:lnTo>
                  <a:lnTo>
                    <a:pt x="21077" y="141497"/>
                  </a:lnTo>
                  <a:lnTo>
                    <a:pt x="21460" y="130568"/>
                  </a:lnTo>
                  <a:lnTo>
                    <a:pt x="10837" y="74884"/>
                  </a:lnTo>
                  <a:lnTo>
                    <a:pt x="10682" y="29571"/>
                  </a:lnTo>
                  <a:lnTo>
                    <a:pt x="12303" y="20418"/>
                  </a:lnTo>
                  <a:lnTo>
                    <a:pt x="15976" y="17771"/>
                  </a:lnTo>
                  <a:lnTo>
                    <a:pt x="21015" y="19461"/>
                  </a:lnTo>
                  <a:lnTo>
                    <a:pt x="79231" y="65387"/>
                  </a:lnTo>
                  <a:lnTo>
                    <a:pt x="96250" y="66799"/>
                  </a:lnTo>
                  <a:lnTo>
                    <a:pt x="105625" y="65966"/>
                  </a:lnTo>
                  <a:lnTo>
                    <a:pt x="112739" y="62820"/>
                  </a:lnTo>
                  <a:lnTo>
                    <a:pt x="122947" y="52414"/>
                  </a:lnTo>
                  <a:lnTo>
                    <a:pt x="128060" y="36848"/>
                  </a:lnTo>
                  <a:lnTo>
                    <a:pt x="135468" y="2832"/>
                  </a:lnTo>
                  <a:lnTo>
                    <a:pt x="139545" y="0"/>
                  </a:lnTo>
                  <a:lnTo>
                    <a:pt x="144853" y="704"/>
                  </a:lnTo>
                  <a:lnTo>
                    <a:pt x="162401" y="11772"/>
                  </a:lnTo>
                  <a:lnTo>
                    <a:pt x="217658" y="7207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05E2FFE-360A-477B-B8E0-428FA96501AA}"/>
                </a:ext>
              </a:extLst>
            </p:cNvPr>
            <p:cNvSpPr/>
            <p:nvPr/>
          </p:nvSpPr>
          <p:spPr>
            <a:xfrm>
              <a:off x="518705" y="3086766"/>
              <a:ext cx="110952" cy="131475"/>
            </a:xfrm>
            <a:custGeom>
              <a:avLst/>
              <a:gdLst/>
              <a:ahLst/>
              <a:cxnLst/>
              <a:rect l="0" t="0" r="0" b="0"/>
              <a:pathLst>
                <a:path w="110952" h="131475">
                  <a:moveTo>
                    <a:pt x="48762" y="22645"/>
                  </a:moveTo>
                  <a:lnTo>
                    <a:pt x="48762" y="6138"/>
                  </a:lnTo>
                  <a:lnTo>
                    <a:pt x="46171" y="2139"/>
                  </a:lnTo>
                  <a:lnTo>
                    <a:pt x="41853" y="337"/>
                  </a:lnTo>
                  <a:lnTo>
                    <a:pt x="36382" y="0"/>
                  </a:lnTo>
                  <a:lnTo>
                    <a:pt x="31008" y="2366"/>
                  </a:lnTo>
                  <a:lnTo>
                    <a:pt x="20430" y="11905"/>
                  </a:lnTo>
                  <a:lnTo>
                    <a:pt x="8890" y="31843"/>
                  </a:lnTo>
                  <a:lnTo>
                    <a:pt x="0" y="58288"/>
                  </a:lnTo>
                  <a:lnTo>
                    <a:pt x="149" y="88004"/>
                  </a:lnTo>
                  <a:lnTo>
                    <a:pt x="5851" y="103805"/>
                  </a:lnTo>
                  <a:lnTo>
                    <a:pt x="9790" y="110437"/>
                  </a:lnTo>
                  <a:lnTo>
                    <a:pt x="21077" y="120109"/>
                  </a:lnTo>
                  <a:lnTo>
                    <a:pt x="27714" y="123898"/>
                  </a:lnTo>
                  <a:lnTo>
                    <a:pt x="41999" y="125803"/>
                  </a:lnTo>
                  <a:lnTo>
                    <a:pt x="49436" y="125102"/>
                  </a:lnTo>
                  <a:lnTo>
                    <a:pt x="62305" y="117414"/>
                  </a:lnTo>
                  <a:lnTo>
                    <a:pt x="68156" y="111736"/>
                  </a:lnTo>
                  <a:lnTo>
                    <a:pt x="73784" y="109678"/>
                  </a:lnTo>
                  <a:lnTo>
                    <a:pt x="79263" y="110033"/>
                  </a:lnTo>
                  <a:lnTo>
                    <a:pt x="89957" y="115035"/>
                  </a:lnTo>
                  <a:lnTo>
                    <a:pt x="110951" y="13147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845A4E9-355C-4916-98AC-AEAFC14E86C4}"/>
                </a:ext>
              </a:extLst>
            </p:cNvPr>
            <p:cNvSpPr/>
            <p:nvPr/>
          </p:nvSpPr>
          <p:spPr>
            <a:xfrm>
              <a:off x="738485" y="3109411"/>
              <a:ext cx="77736" cy="15548"/>
            </a:xfrm>
            <a:custGeom>
              <a:avLst/>
              <a:gdLst/>
              <a:ahLst/>
              <a:cxnLst/>
              <a:rect l="0" t="0" r="0" b="0"/>
              <a:pathLst>
                <a:path w="77736" h="15548">
                  <a:moveTo>
                    <a:pt x="0" y="15547"/>
                  </a:moveTo>
                  <a:lnTo>
                    <a:pt x="51309" y="13819"/>
                  </a:lnTo>
                  <a:lnTo>
                    <a:pt x="77735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9C4BE6-2522-436D-B6FF-BFCF0C764BDA}"/>
                </a:ext>
              </a:extLst>
            </p:cNvPr>
            <p:cNvSpPr/>
            <p:nvPr/>
          </p:nvSpPr>
          <p:spPr>
            <a:xfrm>
              <a:off x="746259" y="3047223"/>
              <a:ext cx="46642" cy="124377"/>
            </a:xfrm>
            <a:custGeom>
              <a:avLst/>
              <a:gdLst/>
              <a:ahLst/>
              <a:cxnLst/>
              <a:rect l="0" t="0" r="0" b="0"/>
              <a:pathLst>
                <a:path w="46642" h="124377">
                  <a:moveTo>
                    <a:pt x="0" y="0"/>
                  </a:moveTo>
                  <a:lnTo>
                    <a:pt x="18052" y="56844"/>
                  </a:lnTo>
                  <a:lnTo>
                    <a:pt x="42254" y="106057"/>
                  </a:lnTo>
                  <a:lnTo>
                    <a:pt x="46641" y="12437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34A608C-35A1-4F53-8D68-C8843CA2327B}"/>
                </a:ext>
              </a:extLst>
            </p:cNvPr>
            <p:cNvSpPr/>
            <p:nvPr/>
          </p:nvSpPr>
          <p:spPr>
            <a:xfrm>
              <a:off x="883579" y="3023902"/>
              <a:ext cx="126981" cy="139504"/>
            </a:xfrm>
            <a:custGeom>
              <a:avLst/>
              <a:gdLst/>
              <a:ahLst/>
              <a:cxnLst/>
              <a:rect l="0" t="0" r="0" b="0"/>
              <a:pathLst>
                <a:path w="126981" h="139504">
                  <a:moveTo>
                    <a:pt x="10377" y="46641"/>
                  </a:moveTo>
                  <a:lnTo>
                    <a:pt x="22757" y="54895"/>
                  </a:lnTo>
                  <a:lnTo>
                    <a:pt x="26403" y="60781"/>
                  </a:lnTo>
                  <a:lnTo>
                    <a:pt x="31536" y="85571"/>
                  </a:lnTo>
                  <a:lnTo>
                    <a:pt x="33413" y="135091"/>
                  </a:lnTo>
                  <a:lnTo>
                    <a:pt x="32644" y="139293"/>
                  </a:lnTo>
                  <a:lnTo>
                    <a:pt x="31267" y="139503"/>
                  </a:lnTo>
                  <a:lnTo>
                    <a:pt x="27435" y="132827"/>
                  </a:lnTo>
                  <a:lnTo>
                    <a:pt x="10313" y="76637"/>
                  </a:lnTo>
                  <a:lnTo>
                    <a:pt x="0" y="40186"/>
                  </a:lnTo>
                  <a:lnTo>
                    <a:pt x="867" y="33701"/>
                  </a:lnTo>
                  <a:lnTo>
                    <a:pt x="4037" y="28513"/>
                  </a:lnTo>
                  <a:lnTo>
                    <a:pt x="8742" y="24191"/>
                  </a:lnTo>
                  <a:lnTo>
                    <a:pt x="23182" y="19389"/>
                  </a:lnTo>
                  <a:lnTo>
                    <a:pt x="80780" y="7428"/>
                  </a:lnTo>
                  <a:lnTo>
                    <a:pt x="12698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4B3833C-F180-4D40-93FA-419A67440C08}"/>
                </a:ext>
              </a:extLst>
            </p:cNvPr>
            <p:cNvSpPr/>
            <p:nvPr/>
          </p:nvSpPr>
          <p:spPr>
            <a:xfrm>
              <a:off x="925050" y="3093864"/>
              <a:ext cx="85510" cy="20080"/>
            </a:xfrm>
            <a:custGeom>
              <a:avLst/>
              <a:gdLst/>
              <a:ahLst/>
              <a:cxnLst/>
              <a:rect l="0" t="0" r="0" b="0"/>
              <a:pathLst>
                <a:path w="85510" h="20080">
                  <a:moveTo>
                    <a:pt x="0" y="0"/>
                  </a:moveTo>
                  <a:lnTo>
                    <a:pt x="4127" y="12380"/>
                  </a:lnTo>
                  <a:lnTo>
                    <a:pt x="8797" y="16026"/>
                  </a:lnTo>
                  <a:lnTo>
                    <a:pt x="23199" y="20079"/>
                  </a:lnTo>
                  <a:lnTo>
                    <a:pt x="46605" y="18233"/>
                  </a:lnTo>
                  <a:lnTo>
                    <a:pt x="85509" y="777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3224C8-B10E-4A03-A912-BE9F4EA6472C}"/>
                </a:ext>
              </a:extLst>
            </p:cNvPr>
            <p:cNvSpPr/>
            <p:nvPr/>
          </p:nvSpPr>
          <p:spPr>
            <a:xfrm>
              <a:off x="1059292" y="2985412"/>
              <a:ext cx="117061" cy="203353"/>
            </a:xfrm>
            <a:custGeom>
              <a:avLst/>
              <a:gdLst/>
              <a:ahLst/>
              <a:cxnLst/>
              <a:rect l="0" t="0" r="0" b="0"/>
              <a:pathLst>
                <a:path w="117061" h="203353">
                  <a:moveTo>
                    <a:pt x="29002" y="77358"/>
                  </a:moveTo>
                  <a:lnTo>
                    <a:pt x="35155" y="105029"/>
                  </a:lnTo>
                  <a:lnTo>
                    <a:pt x="34330" y="163249"/>
                  </a:lnTo>
                  <a:lnTo>
                    <a:pt x="25928" y="200274"/>
                  </a:lnTo>
                  <a:lnTo>
                    <a:pt x="22634" y="203352"/>
                  </a:lnTo>
                  <a:lnTo>
                    <a:pt x="18710" y="202813"/>
                  </a:lnTo>
                  <a:lnTo>
                    <a:pt x="14367" y="199862"/>
                  </a:lnTo>
                  <a:lnTo>
                    <a:pt x="7238" y="187370"/>
                  </a:lnTo>
                  <a:lnTo>
                    <a:pt x="2055" y="169439"/>
                  </a:lnTo>
                  <a:lnTo>
                    <a:pt x="0" y="136791"/>
                  </a:lnTo>
                  <a:lnTo>
                    <a:pt x="8889" y="81186"/>
                  </a:lnTo>
                  <a:lnTo>
                    <a:pt x="28000" y="19835"/>
                  </a:lnTo>
                  <a:lnTo>
                    <a:pt x="39785" y="6302"/>
                  </a:lnTo>
                  <a:lnTo>
                    <a:pt x="46555" y="1484"/>
                  </a:lnTo>
                  <a:lnTo>
                    <a:pt x="52796" y="0"/>
                  </a:lnTo>
                  <a:lnTo>
                    <a:pt x="58684" y="738"/>
                  </a:lnTo>
                  <a:lnTo>
                    <a:pt x="64337" y="2957"/>
                  </a:lnTo>
                  <a:lnTo>
                    <a:pt x="75225" y="14636"/>
                  </a:lnTo>
                  <a:lnTo>
                    <a:pt x="84958" y="33071"/>
                  </a:lnTo>
                  <a:lnTo>
                    <a:pt x="98244" y="84829"/>
                  </a:lnTo>
                  <a:lnTo>
                    <a:pt x="114447" y="145928"/>
                  </a:lnTo>
                  <a:lnTo>
                    <a:pt x="117060" y="154165"/>
                  </a:lnTo>
                  <a:lnTo>
                    <a:pt x="116210" y="158793"/>
                  </a:lnTo>
                  <a:lnTo>
                    <a:pt x="113052" y="161015"/>
                  </a:lnTo>
                  <a:lnTo>
                    <a:pt x="108356" y="161632"/>
                  </a:lnTo>
                  <a:lnTo>
                    <a:pt x="96228" y="157711"/>
                  </a:lnTo>
                  <a:lnTo>
                    <a:pt x="40262" y="137108"/>
                  </a:lnTo>
                  <a:lnTo>
                    <a:pt x="5681" y="13177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43BAD0-976E-459C-9BAF-1A05BAD41619}"/>
                </a:ext>
              </a:extLst>
            </p:cNvPr>
            <p:cNvSpPr/>
            <p:nvPr/>
          </p:nvSpPr>
          <p:spPr>
            <a:xfrm>
              <a:off x="452265" y="3344728"/>
              <a:ext cx="53015" cy="231095"/>
            </a:xfrm>
            <a:custGeom>
              <a:avLst/>
              <a:gdLst/>
              <a:ahLst/>
              <a:cxnLst/>
              <a:rect l="0" t="0" r="0" b="0"/>
              <a:pathLst>
                <a:path w="53015" h="231095">
                  <a:moveTo>
                    <a:pt x="14147" y="13436"/>
                  </a:moveTo>
                  <a:lnTo>
                    <a:pt x="10020" y="1056"/>
                  </a:lnTo>
                  <a:lnTo>
                    <a:pt x="7941" y="0"/>
                  </a:lnTo>
                  <a:lnTo>
                    <a:pt x="5691" y="1888"/>
                  </a:lnTo>
                  <a:lnTo>
                    <a:pt x="3327" y="5737"/>
                  </a:lnTo>
                  <a:lnTo>
                    <a:pt x="0" y="35915"/>
                  </a:lnTo>
                  <a:lnTo>
                    <a:pt x="5082" y="90813"/>
                  </a:lnTo>
                  <a:lnTo>
                    <a:pt x="19443" y="151849"/>
                  </a:lnTo>
                  <a:lnTo>
                    <a:pt x="43627" y="211535"/>
                  </a:lnTo>
                  <a:lnTo>
                    <a:pt x="53014" y="23109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C25A9B0-03D5-4103-9622-C36E6415A95F}"/>
                </a:ext>
              </a:extLst>
            </p:cNvPr>
            <p:cNvSpPr/>
            <p:nvPr/>
          </p:nvSpPr>
          <p:spPr>
            <a:xfrm>
              <a:off x="378921" y="3518362"/>
              <a:ext cx="134133" cy="88375"/>
            </a:xfrm>
            <a:custGeom>
              <a:avLst/>
              <a:gdLst/>
              <a:ahLst/>
              <a:cxnLst/>
              <a:rect l="0" t="0" r="0" b="0"/>
              <a:pathLst>
                <a:path w="134133" h="88375">
                  <a:moveTo>
                    <a:pt x="48623" y="10819"/>
                  </a:moveTo>
                  <a:lnTo>
                    <a:pt x="16164" y="0"/>
                  </a:lnTo>
                  <a:lnTo>
                    <a:pt x="10573" y="1879"/>
                  </a:lnTo>
                  <a:lnTo>
                    <a:pt x="5982" y="6587"/>
                  </a:lnTo>
                  <a:lnTo>
                    <a:pt x="2057" y="13180"/>
                  </a:lnTo>
                  <a:lnTo>
                    <a:pt x="0" y="27416"/>
                  </a:lnTo>
                  <a:lnTo>
                    <a:pt x="661" y="34839"/>
                  </a:lnTo>
                  <a:lnTo>
                    <a:pt x="13970" y="61794"/>
                  </a:lnTo>
                  <a:lnTo>
                    <a:pt x="34325" y="83408"/>
                  </a:lnTo>
                  <a:lnTo>
                    <a:pt x="41682" y="86851"/>
                  </a:lnTo>
                  <a:lnTo>
                    <a:pt x="56767" y="88374"/>
                  </a:lnTo>
                  <a:lnTo>
                    <a:pt x="83953" y="80247"/>
                  </a:lnTo>
                  <a:lnTo>
                    <a:pt x="134132" y="4191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6CD402-780E-436B-B6A5-8CB8453DED2C}"/>
                </a:ext>
              </a:extLst>
            </p:cNvPr>
            <p:cNvSpPr/>
            <p:nvPr/>
          </p:nvSpPr>
          <p:spPr>
            <a:xfrm>
              <a:off x="362936" y="3709593"/>
              <a:ext cx="220080" cy="363737"/>
            </a:xfrm>
            <a:custGeom>
              <a:avLst/>
              <a:gdLst/>
              <a:ahLst/>
              <a:cxnLst/>
              <a:rect l="0" t="0" r="0" b="0"/>
              <a:pathLst>
                <a:path w="220080" h="363737">
                  <a:moveTo>
                    <a:pt x="165664" y="6153"/>
                  </a:moveTo>
                  <a:lnTo>
                    <a:pt x="137993" y="0"/>
                  </a:lnTo>
                  <a:lnTo>
                    <a:pt x="118817" y="827"/>
                  </a:lnTo>
                  <a:lnTo>
                    <a:pt x="86332" y="11005"/>
                  </a:lnTo>
                  <a:lnTo>
                    <a:pt x="56263" y="32224"/>
                  </a:lnTo>
                  <a:lnTo>
                    <a:pt x="29754" y="56984"/>
                  </a:lnTo>
                  <a:lnTo>
                    <a:pt x="14089" y="90058"/>
                  </a:lnTo>
                  <a:lnTo>
                    <a:pt x="0" y="130318"/>
                  </a:lnTo>
                  <a:lnTo>
                    <a:pt x="359" y="157914"/>
                  </a:lnTo>
                  <a:lnTo>
                    <a:pt x="5936" y="183845"/>
                  </a:lnTo>
                  <a:lnTo>
                    <a:pt x="25439" y="216193"/>
                  </a:lnTo>
                  <a:lnTo>
                    <a:pt x="45760" y="233669"/>
                  </a:lnTo>
                  <a:lnTo>
                    <a:pt x="85741" y="254838"/>
                  </a:lnTo>
                  <a:lnTo>
                    <a:pt x="122981" y="256230"/>
                  </a:lnTo>
                  <a:lnTo>
                    <a:pt x="158583" y="247045"/>
                  </a:lnTo>
                  <a:lnTo>
                    <a:pt x="186887" y="229256"/>
                  </a:lnTo>
                  <a:lnTo>
                    <a:pt x="196689" y="210396"/>
                  </a:lnTo>
                  <a:lnTo>
                    <a:pt x="200182" y="189347"/>
                  </a:lnTo>
                  <a:lnTo>
                    <a:pt x="198856" y="171354"/>
                  </a:lnTo>
                  <a:lnTo>
                    <a:pt x="196429" y="168110"/>
                  </a:lnTo>
                  <a:lnTo>
                    <a:pt x="193084" y="168539"/>
                  </a:lnTo>
                  <a:lnTo>
                    <a:pt x="189126" y="171416"/>
                  </a:lnTo>
                  <a:lnTo>
                    <a:pt x="187351" y="177653"/>
                  </a:lnTo>
                  <a:lnTo>
                    <a:pt x="188599" y="239017"/>
                  </a:lnTo>
                  <a:lnTo>
                    <a:pt x="199770" y="300152"/>
                  </a:lnTo>
                  <a:lnTo>
                    <a:pt x="212360" y="344080"/>
                  </a:lnTo>
                  <a:lnTo>
                    <a:pt x="220079" y="36373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A8D1F5-0926-4293-8D63-FEDEF5C621AD}"/>
                </a:ext>
              </a:extLst>
            </p:cNvPr>
            <p:cNvSpPr/>
            <p:nvPr/>
          </p:nvSpPr>
          <p:spPr>
            <a:xfrm>
              <a:off x="614109" y="3739067"/>
              <a:ext cx="31095" cy="202112"/>
            </a:xfrm>
            <a:custGeom>
              <a:avLst/>
              <a:gdLst/>
              <a:ahLst/>
              <a:cxnLst/>
              <a:rect l="0" t="0" r="0" b="0"/>
              <a:pathLst>
                <a:path w="31095" h="202112">
                  <a:moveTo>
                    <a:pt x="0" y="0"/>
                  </a:moveTo>
                  <a:lnTo>
                    <a:pt x="6152" y="27671"/>
                  </a:lnTo>
                  <a:lnTo>
                    <a:pt x="7560" y="87265"/>
                  </a:lnTo>
                  <a:lnTo>
                    <a:pt x="11872" y="144516"/>
                  </a:lnTo>
                  <a:lnTo>
                    <a:pt x="31094" y="20211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A1F8769-DA4A-4490-8767-AD0FBA7C0AC9}"/>
                </a:ext>
              </a:extLst>
            </p:cNvPr>
            <p:cNvSpPr/>
            <p:nvPr/>
          </p:nvSpPr>
          <p:spPr>
            <a:xfrm>
              <a:off x="660750" y="3840123"/>
              <a:ext cx="155471" cy="318715"/>
            </a:xfrm>
            <a:custGeom>
              <a:avLst/>
              <a:gdLst/>
              <a:ahLst/>
              <a:cxnLst/>
              <a:rect l="0" t="0" r="0" b="0"/>
              <a:pathLst>
                <a:path w="155471" h="318715">
                  <a:moveTo>
                    <a:pt x="0" y="0"/>
                  </a:moveTo>
                  <a:lnTo>
                    <a:pt x="11548" y="13276"/>
                  </a:lnTo>
                  <a:lnTo>
                    <a:pt x="39468" y="60206"/>
                  </a:lnTo>
                  <a:lnTo>
                    <a:pt x="63842" y="82526"/>
                  </a:lnTo>
                  <a:lnTo>
                    <a:pt x="71064" y="85247"/>
                  </a:lnTo>
                  <a:lnTo>
                    <a:pt x="85999" y="85968"/>
                  </a:lnTo>
                  <a:lnTo>
                    <a:pt x="91881" y="83224"/>
                  </a:lnTo>
                  <a:lnTo>
                    <a:pt x="100721" y="73265"/>
                  </a:lnTo>
                  <a:lnTo>
                    <a:pt x="110554" y="53089"/>
                  </a:lnTo>
                  <a:lnTo>
                    <a:pt x="111611" y="38278"/>
                  </a:lnTo>
                  <a:lnTo>
                    <a:pt x="110684" y="30701"/>
                  </a:lnTo>
                  <a:lnTo>
                    <a:pt x="110929" y="29104"/>
                  </a:lnTo>
                  <a:lnTo>
                    <a:pt x="127150" y="82340"/>
                  </a:lnTo>
                  <a:lnTo>
                    <a:pt x="135838" y="142691"/>
                  </a:lnTo>
                  <a:lnTo>
                    <a:pt x="145538" y="200514"/>
                  </a:lnTo>
                  <a:lnTo>
                    <a:pt x="153660" y="260310"/>
                  </a:lnTo>
                  <a:lnTo>
                    <a:pt x="155470" y="318714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C0AC1A-F9F2-46E2-9B23-A49005E3C1D0}"/>
                </a:ext>
              </a:extLst>
            </p:cNvPr>
            <p:cNvSpPr/>
            <p:nvPr/>
          </p:nvSpPr>
          <p:spPr>
            <a:xfrm>
              <a:off x="833692" y="3793481"/>
              <a:ext cx="114679" cy="175205"/>
            </a:xfrm>
            <a:custGeom>
              <a:avLst/>
              <a:gdLst/>
              <a:ahLst/>
              <a:cxnLst/>
              <a:rect l="0" t="0" r="0" b="0"/>
              <a:pathLst>
                <a:path w="114679" h="175205">
                  <a:moveTo>
                    <a:pt x="21396" y="54415"/>
                  </a:moveTo>
                  <a:lnTo>
                    <a:pt x="13143" y="62669"/>
                  </a:lnTo>
                  <a:lnTo>
                    <a:pt x="14166" y="65100"/>
                  </a:lnTo>
                  <a:lnTo>
                    <a:pt x="24517" y="67801"/>
                  </a:lnTo>
                  <a:lnTo>
                    <a:pt x="45641" y="65195"/>
                  </a:lnTo>
                  <a:lnTo>
                    <a:pt x="51379" y="61602"/>
                  </a:lnTo>
                  <a:lnTo>
                    <a:pt x="60058" y="50699"/>
                  </a:lnTo>
                  <a:lnTo>
                    <a:pt x="62188" y="37217"/>
                  </a:lnTo>
                  <a:lnTo>
                    <a:pt x="61546" y="29993"/>
                  </a:lnTo>
                  <a:lnTo>
                    <a:pt x="56227" y="17361"/>
                  </a:lnTo>
                  <a:lnTo>
                    <a:pt x="44717" y="0"/>
                  </a:lnTo>
                  <a:lnTo>
                    <a:pt x="29170" y="15547"/>
                  </a:lnTo>
                  <a:lnTo>
                    <a:pt x="20916" y="19674"/>
                  </a:lnTo>
                  <a:lnTo>
                    <a:pt x="14561" y="28610"/>
                  </a:lnTo>
                  <a:lnTo>
                    <a:pt x="3443" y="59587"/>
                  </a:lnTo>
                  <a:lnTo>
                    <a:pt x="0" y="103454"/>
                  </a:lnTo>
                  <a:lnTo>
                    <a:pt x="5459" y="130557"/>
                  </a:lnTo>
                  <a:lnTo>
                    <a:pt x="22343" y="160626"/>
                  </a:lnTo>
                  <a:lnTo>
                    <a:pt x="27209" y="166682"/>
                  </a:lnTo>
                  <a:lnTo>
                    <a:pt x="41830" y="173410"/>
                  </a:lnTo>
                  <a:lnTo>
                    <a:pt x="50566" y="175204"/>
                  </a:lnTo>
                  <a:lnTo>
                    <a:pt x="67182" y="172590"/>
                  </a:lnTo>
                  <a:lnTo>
                    <a:pt x="114678" y="14769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6E3502F-148B-4BFB-9266-C6811F1BEDE3}"/>
                </a:ext>
              </a:extLst>
            </p:cNvPr>
            <p:cNvSpPr/>
            <p:nvPr/>
          </p:nvSpPr>
          <p:spPr>
            <a:xfrm>
              <a:off x="961971" y="3799444"/>
              <a:ext cx="235153" cy="115968"/>
            </a:xfrm>
            <a:custGeom>
              <a:avLst/>
              <a:gdLst/>
              <a:ahLst/>
              <a:cxnLst/>
              <a:rect l="0" t="0" r="0" b="0"/>
              <a:pathLst>
                <a:path w="235153" h="115968">
                  <a:moveTo>
                    <a:pt x="17493" y="25131"/>
                  </a:moveTo>
                  <a:lnTo>
                    <a:pt x="29873" y="29258"/>
                  </a:lnTo>
                  <a:lnTo>
                    <a:pt x="42861" y="26677"/>
                  </a:lnTo>
                  <a:lnTo>
                    <a:pt x="49952" y="23571"/>
                  </a:lnTo>
                  <a:lnTo>
                    <a:pt x="52952" y="19772"/>
                  </a:lnTo>
                  <a:lnTo>
                    <a:pt x="53225" y="15513"/>
                  </a:lnTo>
                  <a:lnTo>
                    <a:pt x="51679" y="10946"/>
                  </a:lnTo>
                  <a:lnTo>
                    <a:pt x="43052" y="3567"/>
                  </a:lnTo>
                  <a:lnTo>
                    <a:pt x="37123" y="391"/>
                  </a:lnTo>
                  <a:lnTo>
                    <a:pt x="30580" y="0"/>
                  </a:lnTo>
                  <a:lnTo>
                    <a:pt x="16400" y="4173"/>
                  </a:lnTo>
                  <a:lnTo>
                    <a:pt x="10718" y="9432"/>
                  </a:lnTo>
                  <a:lnTo>
                    <a:pt x="2102" y="24488"/>
                  </a:lnTo>
                  <a:lnTo>
                    <a:pt x="0" y="40392"/>
                  </a:lnTo>
                  <a:lnTo>
                    <a:pt x="5689" y="71716"/>
                  </a:lnTo>
                  <a:lnTo>
                    <a:pt x="20906" y="95076"/>
                  </a:lnTo>
                  <a:lnTo>
                    <a:pt x="41825" y="110155"/>
                  </a:lnTo>
                  <a:lnTo>
                    <a:pt x="68561" y="115967"/>
                  </a:lnTo>
                  <a:lnTo>
                    <a:pt x="75723" y="114192"/>
                  </a:lnTo>
                  <a:lnTo>
                    <a:pt x="81361" y="110417"/>
                  </a:lnTo>
                  <a:lnTo>
                    <a:pt x="89929" y="99313"/>
                  </a:lnTo>
                  <a:lnTo>
                    <a:pt x="102467" y="66464"/>
                  </a:lnTo>
                  <a:lnTo>
                    <a:pt x="111409" y="17683"/>
                  </a:lnTo>
                  <a:lnTo>
                    <a:pt x="114653" y="15847"/>
                  </a:lnTo>
                  <a:lnTo>
                    <a:pt x="140525" y="17059"/>
                  </a:lnTo>
                  <a:lnTo>
                    <a:pt x="146155" y="20614"/>
                  </a:lnTo>
                  <a:lnTo>
                    <a:pt x="149909" y="26438"/>
                  </a:lnTo>
                  <a:lnTo>
                    <a:pt x="155192" y="51143"/>
                  </a:lnTo>
                  <a:lnTo>
                    <a:pt x="161104" y="86316"/>
                  </a:lnTo>
                  <a:lnTo>
                    <a:pt x="165057" y="92696"/>
                  </a:lnTo>
                  <a:lnTo>
                    <a:pt x="176360" y="102089"/>
                  </a:lnTo>
                  <a:lnTo>
                    <a:pt x="182138" y="103212"/>
                  </a:lnTo>
                  <a:lnTo>
                    <a:pt x="187717" y="102233"/>
                  </a:lnTo>
                  <a:lnTo>
                    <a:pt x="193164" y="99853"/>
                  </a:lnTo>
                  <a:lnTo>
                    <a:pt x="201520" y="90299"/>
                  </a:lnTo>
                  <a:lnTo>
                    <a:pt x="213921" y="63052"/>
                  </a:lnTo>
                  <a:lnTo>
                    <a:pt x="216680" y="61640"/>
                  </a:lnTo>
                  <a:lnTo>
                    <a:pt x="219382" y="64154"/>
                  </a:lnTo>
                  <a:lnTo>
                    <a:pt x="235152" y="102867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047ECCE-2D7A-40CE-A60B-1C050EF5D193}"/>
                </a:ext>
              </a:extLst>
            </p:cNvPr>
            <p:cNvSpPr/>
            <p:nvPr/>
          </p:nvSpPr>
          <p:spPr>
            <a:xfrm>
              <a:off x="1149498" y="3754253"/>
              <a:ext cx="39853" cy="54776"/>
            </a:xfrm>
            <a:custGeom>
              <a:avLst/>
              <a:gdLst/>
              <a:ahLst/>
              <a:cxnLst/>
              <a:rect l="0" t="0" r="0" b="0"/>
              <a:pathLst>
                <a:path w="39853" h="54776">
                  <a:moveTo>
                    <a:pt x="39852" y="54775"/>
                  </a:moveTo>
                  <a:lnTo>
                    <a:pt x="0" y="0"/>
                  </a:lnTo>
                  <a:lnTo>
                    <a:pt x="984" y="36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D269DA-E237-483B-9B49-A447E3A37378}"/>
                </a:ext>
              </a:extLst>
            </p:cNvPr>
            <p:cNvSpPr/>
            <p:nvPr/>
          </p:nvSpPr>
          <p:spPr>
            <a:xfrm>
              <a:off x="1257018" y="3632281"/>
              <a:ext cx="173312" cy="263185"/>
            </a:xfrm>
            <a:custGeom>
              <a:avLst/>
              <a:gdLst/>
              <a:ahLst/>
              <a:cxnLst/>
              <a:rect l="0" t="0" r="0" b="0"/>
              <a:pathLst>
                <a:path w="173312" h="263185">
                  <a:moveTo>
                    <a:pt x="72255" y="176747"/>
                  </a:moveTo>
                  <a:lnTo>
                    <a:pt x="55748" y="176747"/>
                  </a:lnTo>
                  <a:lnTo>
                    <a:pt x="33103" y="185001"/>
                  </a:lnTo>
                  <a:lnTo>
                    <a:pt x="14109" y="198387"/>
                  </a:lnTo>
                  <a:lnTo>
                    <a:pt x="1668" y="217420"/>
                  </a:lnTo>
                  <a:lnTo>
                    <a:pt x="0" y="234267"/>
                  </a:lnTo>
                  <a:lnTo>
                    <a:pt x="765" y="243597"/>
                  </a:lnTo>
                  <a:lnTo>
                    <a:pt x="3865" y="250680"/>
                  </a:lnTo>
                  <a:lnTo>
                    <a:pt x="14220" y="260854"/>
                  </a:lnTo>
                  <a:lnTo>
                    <a:pt x="20609" y="263049"/>
                  </a:lnTo>
                  <a:lnTo>
                    <a:pt x="34618" y="263184"/>
                  </a:lnTo>
                  <a:lnTo>
                    <a:pt x="40254" y="260284"/>
                  </a:lnTo>
                  <a:lnTo>
                    <a:pt x="48819" y="250151"/>
                  </a:lnTo>
                  <a:lnTo>
                    <a:pt x="54371" y="225752"/>
                  </a:lnTo>
                  <a:lnTo>
                    <a:pt x="47944" y="164071"/>
                  </a:lnTo>
                  <a:lnTo>
                    <a:pt x="33301" y="105417"/>
                  </a:lnTo>
                  <a:lnTo>
                    <a:pt x="17833" y="50630"/>
                  </a:lnTo>
                  <a:lnTo>
                    <a:pt x="7474" y="6442"/>
                  </a:lnTo>
                  <a:lnTo>
                    <a:pt x="7475" y="1022"/>
                  </a:lnTo>
                  <a:lnTo>
                    <a:pt x="9202" y="0"/>
                  </a:lnTo>
                  <a:lnTo>
                    <a:pt x="12082" y="1910"/>
                  </a:lnTo>
                  <a:lnTo>
                    <a:pt x="20261" y="16978"/>
                  </a:lnTo>
                  <a:lnTo>
                    <a:pt x="40090" y="71269"/>
                  </a:lnTo>
                  <a:lnTo>
                    <a:pt x="58978" y="132764"/>
                  </a:lnTo>
                  <a:lnTo>
                    <a:pt x="89814" y="191995"/>
                  </a:lnTo>
                  <a:lnTo>
                    <a:pt x="101546" y="214662"/>
                  </a:lnTo>
                  <a:lnTo>
                    <a:pt x="113776" y="226996"/>
                  </a:lnTo>
                  <a:lnTo>
                    <a:pt x="121529" y="230112"/>
                  </a:lnTo>
                  <a:lnTo>
                    <a:pt x="139356" y="231272"/>
                  </a:lnTo>
                  <a:lnTo>
                    <a:pt x="146356" y="228644"/>
                  </a:lnTo>
                  <a:lnTo>
                    <a:pt x="156436" y="218815"/>
                  </a:lnTo>
                  <a:lnTo>
                    <a:pt x="161493" y="201202"/>
                  </a:lnTo>
                  <a:lnTo>
                    <a:pt x="162036" y="169310"/>
                  </a:lnTo>
                  <a:lnTo>
                    <a:pt x="154481" y="131708"/>
                  </a:lnTo>
                  <a:lnTo>
                    <a:pt x="151257" y="128583"/>
                  </a:lnTo>
                  <a:lnTo>
                    <a:pt x="147380" y="129091"/>
                  </a:lnTo>
                  <a:lnTo>
                    <a:pt x="143068" y="132021"/>
                  </a:lnTo>
                  <a:lnTo>
                    <a:pt x="138276" y="144488"/>
                  </a:lnTo>
                  <a:lnTo>
                    <a:pt x="137011" y="160683"/>
                  </a:lnTo>
                  <a:lnTo>
                    <a:pt x="145487" y="204127"/>
                  </a:lnTo>
                  <a:lnTo>
                    <a:pt x="160649" y="236474"/>
                  </a:lnTo>
                  <a:lnTo>
                    <a:pt x="173311" y="254483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0E5BDF-D3D7-4541-A0A5-7792A3F751CC}"/>
                </a:ext>
              </a:extLst>
            </p:cNvPr>
            <p:cNvSpPr/>
            <p:nvPr/>
          </p:nvSpPr>
          <p:spPr>
            <a:xfrm>
              <a:off x="948370" y="4158837"/>
              <a:ext cx="46642" cy="287622"/>
            </a:xfrm>
            <a:custGeom>
              <a:avLst/>
              <a:gdLst/>
              <a:ahLst/>
              <a:cxnLst/>
              <a:rect l="0" t="0" r="0" b="0"/>
              <a:pathLst>
                <a:path w="46642" h="287622">
                  <a:moveTo>
                    <a:pt x="0" y="0"/>
                  </a:moveTo>
                  <a:lnTo>
                    <a:pt x="864" y="60090"/>
                  </a:lnTo>
                  <a:lnTo>
                    <a:pt x="10820" y="115613"/>
                  </a:lnTo>
                  <a:lnTo>
                    <a:pt x="23381" y="172849"/>
                  </a:lnTo>
                  <a:lnTo>
                    <a:pt x="35421" y="229832"/>
                  </a:lnTo>
                  <a:lnTo>
                    <a:pt x="46641" y="28762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67491B8-F597-48DC-A877-5DF869D65B30}"/>
                </a:ext>
              </a:extLst>
            </p:cNvPr>
            <p:cNvSpPr/>
            <p:nvPr/>
          </p:nvSpPr>
          <p:spPr>
            <a:xfrm>
              <a:off x="827641" y="4135517"/>
              <a:ext cx="221786" cy="69962"/>
            </a:xfrm>
            <a:custGeom>
              <a:avLst/>
              <a:gdLst/>
              <a:ahLst/>
              <a:cxnLst/>
              <a:rect l="0" t="0" r="0" b="0"/>
              <a:pathLst>
                <a:path w="221786" h="69962">
                  <a:moveTo>
                    <a:pt x="4126" y="69961"/>
                  </a:moveTo>
                  <a:lnTo>
                    <a:pt x="0" y="57581"/>
                  </a:lnTo>
                  <a:lnTo>
                    <a:pt x="1375" y="53071"/>
                  </a:lnTo>
                  <a:lnTo>
                    <a:pt x="4884" y="49200"/>
                  </a:lnTo>
                  <a:lnTo>
                    <a:pt x="9814" y="45756"/>
                  </a:lnTo>
                  <a:lnTo>
                    <a:pt x="71414" y="31319"/>
                  </a:lnTo>
                  <a:lnTo>
                    <a:pt x="133717" y="18167"/>
                  </a:lnTo>
                  <a:lnTo>
                    <a:pt x="189670" y="3457"/>
                  </a:lnTo>
                  <a:lnTo>
                    <a:pt x="221785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EB48E51-400B-448E-9A86-AF4D47B181AA}"/>
                </a:ext>
              </a:extLst>
            </p:cNvPr>
            <p:cNvSpPr/>
            <p:nvPr/>
          </p:nvSpPr>
          <p:spPr>
            <a:xfrm>
              <a:off x="956144" y="4322081"/>
              <a:ext cx="101057" cy="20027"/>
            </a:xfrm>
            <a:custGeom>
              <a:avLst/>
              <a:gdLst/>
              <a:ahLst/>
              <a:cxnLst/>
              <a:rect l="0" t="0" r="0" b="0"/>
              <a:pathLst>
                <a:path w="101057" h="20027">
                  <a:moveTo>
                    <a:pt x="0" y="15547"/>
                  </a:moveTo>
                  <a:lnTo>
                    <a:pt x="24824" y="20026"/>
                  </a:lnTo>
                  <a:lnTo>
                    <a:pt x="65300" y="12081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82EB10C-0268-4A32-9CEC-C431B7706EF2}"/>
                </a:ext>
              </a:extLst>
            </p:cNvPr>
            <p:cNvSpPr/>
            <p:nvPr/>
          </p:nvSpPr>
          <p:spPr>
            <a:xfrm>
              <a:off x="1141347" y="4324844"/>
              <a:ext cx="94645" cy="138595"/>
            </a:xfrm>
            <a:custGeom>
              <a:avLst/>
              <a:gdLst/>
              <a:ahLst/>
              <a:cxnLst/>
              <a:rect l="0" t="0" r="0" b="0"/>
              <a:pathLst>
                <a:path w="94645" h="138595">
                  <a:moveTo>
                    <a:pt x="32456" y="67199"/>
                  </a:moveTo>
                  <a:lnTo>
                    <a:pt x="39525" y="84953"/>
                  </a:lnTo>
                  <a:lnTo>
                    <a:pt x="47402" y="95532"/>
                  </a:lnTo>
                  <a:lnTo>
                    <a:pt x="51921" y="97316"/>
                  </a:lnTo>
                  <a:lnTo>
                    <a:pt x="56661" y="96778"/>
                  </a:lnTo>
                  <a:lnTo>
                    <a:pt x="61548" y="94692"/>
                  </a:lnTo>
                  <a:lnTo>
                    <a:pt x="76680" y="79376"/>
                  </a:lnTo>
                  <a:lnTo>
                    <a:pt x="82341" y="63398"/>
                  </a:lnTo>
                  <a:lnTo>
                    <a:pt x="83994" y="44780"/>
                  </a:lnTo>
                  <a:lnTo>
                    <a:pt x="81849" y="24990"/>
                  </a:lnTo>
                  <a:lnTo>
                    <a:pt x="73410" y="9283"/>
                  </a:lnTo>
                  <a:lnTo>
                    <a:pt x="67532" y="2676"/>
                  </a:lnTo>
                  <a:lnTo>
                    <a:pt x="59295" y="0"/>
                  </a:lnTo>
                  <a:lnTo>
                    <a:pt x="38626" y="1632"/>
                  </a:lnTo>
                  <a:lnTo>
                    <a:pt x="29659" y="6213"/>
                  </a:lnTo>
                  <a:lnTo>
                    <a:pt x="15090" y="20516"/>
                  </a:lnTo>
                  <a:lnTo>
                    <a:pt x="1303" y="52119"/>
                  </a:lnTo>
                  <a:lnTo>
                    <a:pt x="0" y="88835"/>
                  </a:lnTo>
                  <a:lnTo>
                    <a:pt x="9212" y="118811"/>
                  </a:lnTo>
                  <a:lnTo>
                    <a:pt x="20398" y="131308"/>
                  </a:lnTo>
                  <a:lnTo>
                    <a:pt x="27008" y="135850"/>
                  </a:lnTo>
                  <a:lnTo>
                    <a:pt x="41263" y="138594"/>
                  </a:lnTo>
                  <a:lnTo>
                    <a:pt x="48692" y="138116"/>
                  </a:lnTo>
                  <a:lnTo>
                    <a:pt x="61553" y="130676"/>
                  </a:lnTo>
                  <a:lnTo>
                    <a:pt x="72163" y="118731"/>
                  </a:lnTo>
                  <a:lnTo>
                    <a:pt x="79758" y="104786"/>
                  </a:lnTo>
                  <a:lnTo>
                    <a:pt x="86329" y="74560"/>
                  </a:lnTo>
                  <a:lnTo>
                    <a:pt x="88237" y="74698"/>
                  </a:lnTo>
                  <a:lnTo>
                    <a:pt x="91796" y="80033"/>
                  </a:lnTo>
                  <a:lnTo>
                    <a:pt x="94644" y="9051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36E7B5-B51B-483A-BA20-BD6A4C49BD82}"/>
                </a:ext>
              </a:extLst>
            </p:cNvPr>
            <p:cNvSpPr/>
            <p:nvPr/>
          </p:nvSpPr>
          <p:spPr>
            <a:xfrm>
              <a:off x="1274859" y="4205478"/>
              <a:ext cx="46642" cy="194339"/>
            </a:xfrm>
            <a:custGeom>
              <a:avLst/>
              <a:gdLst/>
              <a:ahLst/>
              <a:cxnLst/>
              <a:rect l="0" t="0" r="0" b="0"/>
              <a:pathLst>
                <a:path w="46642" h="194339">
                  <a:moveTo>
                    <a:pt x="0" y="0"/>
                  </a:moveTo>
                  <a:lnTo>
                    <a:pt x="4126" y="58225"/>
                  </a:lnTo>
                  <a:lnTo>
                    <a:pt x="18273" y="115573"/>
                  </a:lnTo>
                  <a:lnTo>
                    <a:pt x="38872" y="176448"/>
                  </a:lnTo>
                  <a:lnTo>
                    <a:pt x="46641" y="194338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EBE405-26DE-4FD6-B7D6-A9D3AF085E86}"/>
                </a:ext>
              </a:extLst>
            </p:cNvPr>
            <p:cNvSpPr/>
            <p:nvPr/>
          </p:nvSpPr>
          <p:spPr>
            <a:xfrm>
              <a:off x="1344820" y="4137628"/>
              <a:ext cx="77737" cy="223322"/>
            </a:xfrm>
            <a:custGeom>
              <a:avLst/>
              <a:gdLst/>
              <a:ahLst/>
              <a:cxnLst/>
              <a:rect l="0" t="0" r="0" b="0"/>
              <a:pathLst>
                <a:path w="77737" h="223322">
                  <a:moveTo>
                    <a:pt x="0" y="13436"/>
                  </a:moveTo>
                  <a:lnTo>
                    <a:pt x="4127" y="1056"/>
                  </a:lnTo>
                  <a:lnTo>
                    <a:pt x="6206" y="0"/>
                  </a:lnTo>
                  <a:lnTo>
                    <a:pt x="8456" y="1887"/>
                  </a:lnTo>
                  <a:lnTo>
                    <a:pt x="26162" y="42081"/>
                  </a:lnTo>
                  <a:lnTo>
                    <a:pt x="43845" y="104139"/>
                  </a:lnTo>
                  <a:lnTo>
                    <a:pt x="59579" y="160974"/>
                  </a:lnTo>
                  <a:lnTo>
                    <a:pt x="77736" y="22332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73B445A-ED1F-46A1-BB22-C9E0D7F10B59}"/>
                </a:ext>
              </a:extLst>
            </p:cNvPr>
            <p:cNvSpPr/>
            <p:nvPr/>
          </p:nvSpPr>
          <p:spPr>
            <a:xfrm>
              <a:off x="1289926" y="4267667"/>
              <a:ext cx="101536" cy="62189"/>
            </a:xfrm>
            <a:custGeom>
              <a:avLst/>
              <a:gdLst/>
              <a:ahLst/>
              <a:cxnLst/>
              <a:rect l="0" t="0" r="0" b="0"/>
              <a:pathLst>
                <a:path w="101536" h="62189">
                  <a:moveTo>
                    <a:pt x="8253" y="62188"/>
                  </a:moveTo>
                  <a:lnTo>
                    <a:pt x="0" y="53934"/>
                  </a:lnTo>
                  <a:lnTo>
                    <a:pt x="160" y="50639"/>
                  </a:lnTo>
                  <a:lnTo>
                    <a:pt x="2857" y="47579"/>
                  </a:lnTo>
                  <a:lnTo>
                    <a:pt x="13628" y="41875"/>
                  </a:lnTo>
                  <a:lnTo>
                    <a:pt x="72528" y="14889"/>
                  </a:lnTo>
                  <a:lnTo>
                    <a:pt x="101535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6FC9CBA-AC19-439E-96C7-8F499F4D2319}"/>
                </a:ext>
              </a:extLst>
            </p:cNvPr>
            <p:cNvSpPr/>
            <p:nvPr/>
          </p:nvSpPr>
          <p:spPr>
            <a:xfrm>
              <a:off x="1445876" y="4236572"/>
              <a:ext cx="108830" cy="209887"/>
            </a:xfrm>
            <a:custGeom>
              <a:avLst/>
              <a:gdLst/>
              <a:ahLst/>
              <a:cxnLst/>
              <a:rect l="0" t="0" r="0" b="0"/>
              <a:pathLst>
                <a:path w="108830" h="209887">
                  <a:moveTo>
                    <a:pt x="0" y="0"/>
                  </a:moveTo>
                  <a:lnTo>
                    <a:pt x="12380" y="8254"/>
                  </a:lnTo>
                  <a:lnTo>
                    <a:pt x="33572" y="38931"/>
                  </a:lnTo>
                  <a:lnTo>
                    <a:pt x="59582" y="84323"/>
                  </a:lnTo>
                  <a:lnTo>
                    <a:pt x="72258" y="95923"/>
                  </a:lnTo>
                  <a:lnTo>
                    <a:pt x="79266" y="100225"/>
                  </a:lnTo>
                  <a:lnTo>
                    <a:pt x="84802" y="100502"/>
                  </a:lnTo>
                  <a:lnTo>
                    <a:pt x="89356" y="98096"/>
                  </a:lnTo>
                  <a:lnTo>
                    <a:pt x="93256" y="93900"/>
                  </a:lnTo>
                  <a:lnTo>
                    <a:pt x="97589" y="80025"/>
                  </a:lnTo>
                  <a:lnTo>
                    <a:pt x="100371" y="42967"/>
                  </a:lnTo>
                  <a:lnTo>
                    <a:pt x="99736" y="39010"/>
                  </a:lnTo>
                  <a:lnTo>
                    <a:pt x="98448" y="38962"/>
                  </a:lnTo>
                  <a:lnTo>
                    <a:pt x="96726" y="41522"/>
                  </a:lnTo>
                  <a:lnTo>
                    <a:pt x="94826" y="81139"/>
                  </a:lnTo>
                  <a:lnTo>
                    <a:pt x="100065" y="134507"/>
                  </a:lnTo>
                  <a:lnTo>
                    <a:pt x="105096" y="192783"/>
                  </a:lnTo>
                  <a:lnTo>
                    <a:pt x="108829" y="209886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7DE2F45-57C2-4A4B-B3A9-947CCC8CC8E6}"/>
                </a:ext>
              </a:extLst>
            </p:cNvPr>
            <p:cNvSpPr/>
            <p:nvPr/>
          </p:nvSpPr>
          <p:spPr>
            <a:xfrm>
              <a:off x="1737349" y="4202589"/>
              <a:ext cx="112751" cy="111668"/>
            </a:xfrm>
            <a:custGeom>
              <a:avLst/>
              <a:gdLst/>
              <a:ahLst/>
              <a:cxnLst/>
              <a:rect l="0" t="0" r="0" b="0"/>
              <a:pathLst>
                <a:path w="112751" h="111668">
                  <a:moveTo>
                    <a:pt x="89430" y="18436"/>
                  </a:moveTo>
                  <a:lnTo>
                    <a:pt x="76154" y="6888"/>
                  </a:lnTo>
                  <a:lnTo>
                    <a:pt x="63664" y="923"/>
                  </a:lnTo>
                  <a:lnTo>
                    <a:pt x="49475" y="0"/>
                  </a:lnTo>
                  <a:lnTo>
                    <a:pt x="35396" y="3333"/>
                  </a:lnTo>
                  <a:lnTo>
                    <a:pt x="23380" y="10572"/>
                  </a:lnTo>
                  <a:lnTo>
                    <a:pt x="6904" y="28486"/>
                  </a:lnTo>
                  <a:lnTo>
                    <a:pt x="928" y="47376"/>
                  </a:lnTo>
                  <a:lnTo>
                    <a:pt x="0" y="68439"/>
                  </a:lnTo>
                  <a:lnTo>
                    <a:pt x="5345" y="86437"/>
                  </a:lnTo>
                  <a:lnTo>
                    <a:pt x="15783" y="100770"/>
                  </a:lnTo>
                  <a:lnTo>
                    <a:pt x="22194" y="107010"/>
                  </a:lnTo>
                  <a:lnTo>
                    <a:pt x="29058" y="110307"/>
                  </a:lnTo>
                  <a:lnTo>
                    <a:pt x="43596" y="111667"/>
                  </a:lnTo>
                  <a:lnTo>
                    <a:pt x="58695" y="104786"/>
                  </a:lnTo>
                  <a:lnTo>
                    <a:pt x="66349" y="99323"/>
                  </a:lnTo>
                  <a:lnTo>
                    <a:pt x="71451" y="92227"/>
                  </a:lnTo>
                  <a:lnTo>
                    <a:pt x="77121" y="75128"/>
                  </a:lnTo>
                  <a:lnTo>
                    <a:pt x="76186" y="46078"/>
                  </a:lnTo>
                  <a:lnTo>
                    <a:pt x="70439" y="15590"/>
                  </a:lnTo>
                  <a:lnTo>
                    <a:pt x="71587" y="11356"/>
                  </a:lnTo>
                  <a:lnTo>
                    <a:pt x="74943" y="11125"/>
                  </a:lnTo>
                  <a:lnTo>
                    <a:pt x="79772" y="13562"/>
                  </a:lnTo>
                  <a:lnTo>
                    <a:pt x="112750" y="49531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1459A1A-2CE9-47BA-80EF-0B66747D9D96}"/>
                </a:ext>
              </a:extLst>
            </p:cNvPr>
            <p:cNvSpPr/>
            <p:nvPr/>
          </p:nvSpPr>
          <p:spPr>
            <a:xfrm>
              <a:off x="1899982" y="4182158"/>
              <a:ext cx="144457" cy="95327"/>
            </a:xfrm>
            <a:custGeom>
              <a:avLst/>
              <a:gdLst/>
              <a:ahLst/>
              <a:cxnLst/>
              <a:rect l="0" t="0" r="0" b="0"/>
              <a:pathLst>
                <a:path w="144457" h="95327">
                  <a:moveTo>
                    <a:pt x="20079" y="0"/>
                  </a:moveTo>
                  <a:lnTo>
                    <a:pt x="7699" y="8253"/>
                  </a:lnTo>
                  <a:lnTo>
                    <a:pt x="4052" y="15003"/>
                  </a:lnTo>
                  <a:lnTo>
                    <a:pt x="0" y="34019"/>
                  </a:lnTo>
                  <a:lnTo>
                    <a:pt x="1846" y="60752"/>
                  </a:lnTo>
                  <a:lnTo>
                    <a:pt x="7945" y="74793"/>
                  </a:lnTo>
                  <a:lnTo>
                    <a:pt x="11990" y="80957"/>
                  </a:lnTo>
                  <a:lnTo>
                    <a:pt x="25697" y="90107"/>
                  </a:lnTo>
                  <a:lnTo>
                    <a:pt x="42442" y="95326"/>
                  </a:lnTo>
                  <a:lnTo>
                    <a:pt x="58521" y="94766"/>
                  </a:lnTo>
                  <a:lnTo>
                    <a:pt x="74305" y="87032"/>
                  </a:lnTo>
                  <a:lnTo>
                    <a:pt x="95455" y="68109"/>
                  </a:lnTo>
                  <a:lnTo>
                    <a:pt x="101424" y="60953"/>
                  </a:lnTo>
                  <a:lnTo>
                    <a:pt x="108056" y="43789"/>
                  </a:lnTo>
                  <a:lnTo>
                    <a:pt x="109824" y="34375"/>
                  </a:lnTo>
                  <a:lnTo>
                    <a:pt x="111867" y="30690"/>
                  </a:lnTo>
                  <a:lnTo>
                    <a:pt x="114093" y="30824"/>
                  </a:lnTo>
                  <a:lnTo>
                    <a:pt x="144456" y="69962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CF74254-6297-41E1-9CE9-0925D0B69F7C}"/>
                </a:ext>
              </a:extLst>
            </p:cNvPr>
            <p:cNvSpPr/>
            <p:nvPr/>
          </p:nvSpPr>
          <p:spPr>
            <a:xfrm>
              <a:off x="1966702" y="4104422"/>
              <a:ext cx="1" cy="7775"/>
            </a:xfrm>
            <a:custGeom>
              <a:avLst/>
              <a:gdLst/>
              <a:ahLst/>
              <a:cxnLst/>
              <a:rect l="0" t="0" r="0" b="0"/>
              <a:pathLst>
                <a:path w="1" h="7775">
                  <a:moveTo>
                    <a:pt x="0" y="777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3FEE657-50C3-409F-8A84-B73888A6F216}"/>
                </a:ext>
              </a:extLst>
            </p:cNvPr>
            <p:cNvSpPr/>
            <p:nvPr/>
          </p:nvSpPr>
          <p:spPr>
            <a:xfrm>
              <a:off x="2069421" y="3997953"/>
              <a:ext cx="114941" cy="239858"/>
            </a:xfrm>
            <a:custGeom>
              <a:avLst/>
              <a:gdLst/>
              <a:ahLst/>
              <a:cxnLst/>
              <a:rect l="0" t="0" r="0" b="0"/>
              <a:pathLst>
                <a:path w="114941" h="239858">
                  <a:moveTo>
                    <a:pt x="76072" y="145337"/>
                  </a:moveTo>
                  <a:lnTo>
                    <a:pt x="43614" y="160283"/>
                  </a:lnTo>
                  <a:lnTo>
                    <a:pt x="38886" y="166530"/>
                  </a:lnTo>
                  <a:lnTo>
                    <a:pt x="33633" y="182683"/>
                  </a:lnTo>
                  <a:lnTo>
                    <a:pt x="34803" y="207074"/>
                  </a:lnTo>
                  <a:lnTo>
                    <a:pt x="40744" y="220569"/>
                  </a:lnTo>
                  <a:lnTo>
                    <a:pt x="44747" y="226586"/>
                  </a:lnTo>
                  <a:lnTo>
                    <a:pt x="56104" y="235574"/>
                  </a:lnTo>
                  <a:lnTo>
                    <a:pt x="62760" y="239181"/>
                  </a:lnTo>
                  <a:lnTo>
                    <a:pt x="69789" y="239857"/>
                  </a:lnTo>
                  <a:lnTo>
                    <a:pt x="84508" y="236002"/>
                  </a:lnTo>
                  <a:lnTo>
                    <a:pt x="88606" y="229965"/>
                  </a:lnTo>
                  <a:lnTo>
                    <a:pt x="90856" y="211740"/>
                  </a:lnTo>
                  <a:lnTo>
                    <a:pt x="79057" y="165716"/>
                  </a:lnTo>
                  <a:lnTo>
                    <a:pt x="50832" y="106826"/>
                  </a:lnTo>
                  <a:lnTo>
                    <a:pt x="26103" y="52019"/>
                  </a:lnTo>
                  <a:lnTo>
                    <a:pt x="0" y="0"/>
                  </a:lnTo>
                  <a:lnTo>
                    <a:pt x="9483" y="16286"/>
                  </a:lnTo>
                  <a:lnTo>
                    <a:pt x="33751" y="79489"/>
                  </a:lnTo>
                  <a:lnTo>
                    <a:pt x="64741" y="142947"/>
                  </a:lnTo>
                  <a:lnTo>
                    <a:pt x="97645" y="205249"/>
                  </a:lnTo>
                  <a:lnTo>
                    <a:pt x="114940" y="238619"/>
                  </a:lnTo>
                </a:path>
              </a:pathLst>
            </a:custGeom>
            <a:ln w="12700" cap="flat" cmpd="sng" algn="ctr">
              <a:solidFill>
                <a:srgbClr val="FFB6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E563A5-2DDF-404E-B01E-B0049596DDAA}"/>
              </a:ext>
            </a:extLst>
          </p:cNvPr>
          <p:cNvGrpSpPr/>
          <p:nvPr/>
        </p:nvGrpSpPr>
        <p:grpSpPr>
          <a:xfrm>
            <a:off x="2049768" y="2566834"/>
            <a:ext cx="2843028" cy="903533"/>
            <a:chOff x="2049768" y="2566834"/>
            <a:chExt cx="2843028" cy="90353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157C6C4-2772-4BF9-AA7D-778C8F3376FF}"/>
                </a:ext>
              </a:extLst>
            </p:cNvPr>
            <p:cNvSpPr/>
            <p:nvPr/>
          </p:nvSpPr>
          <p:spPr>
            <a:xfrm>
              <a:off x="2049768" y="2985034"/>
              <a:ext cx="1891411" cy="485333"/>
            </a:xfrm>
            <a:custGeom>
              <a:avLst/>
              <a:gdLst/>
              <a:ahLst/>
              <a:cxnLst/>
              <a:rect l="0" t="0" r="0" b="0"/>
              <a:pathLst>
                <a:path w="1891411" h="485333">
                  <a:moveTo>
                    <a:pt x="0" y="485332"/>
                  </a:moveTo>
                  <a:lnTo>
                    <a:pt x="24209" y="470404"/>
                  </a:lnTo>
                  <a:lnTo>
                    <a:pt x="74881" y="441411"/>
                  </a:lnTo>
                  <a:lnTo>
                    <a:pt x="131375" y="411250"/>
                  </a:lnTo>
                  <a:lnTo>
                    <a:pt x="192760" y="380572"/>
                  </a:lnTo>
                  <a:lnTo>
                    <a:pt x="226058" y="365135"/>
                  </a:lnTo>
                  <a:lnTo>
                    <a:pt x="260349" y="349662"/>
                  </a:lnTo>
                  <a:lnTo>
                    <a:pt x="296166" y="335027"/>
                  </a:lnTo>
                  <a:lnTo>
                    <a:pt x="332999" y="320953"/>
                  </a:lnTo>
                  <a:lnTo>
                    <a:pt x="370511" y="307251"/>
                  </a:lnTo>
                  <a:lnTo>
                    <a:pt x="409338" y="293798"/>
                  </a:lnTo>
                  <a:lnTo>
                    <a:pt x="449043" y="280510"/>
                  </a:lnTo>
                  <a:lnTo>
                    <a:pt x="489332" y="267334"/>
                  </a:lnTo>
                  <a:lnTo>
                    <a:pt x="530875" y="255094"/>
                  </a:lnTo>
                  <a:lnTo>
                    <a:pt x="573254" y="243479"/>
                  </a:lnTo>
                  <a:lnTo>
                    <a:pt x="616189" y="232281"/>
                  </a:lnTo>
                  <a:lnTo>
                    <a:pt x="659496" y="222225"/>
                  </a:lnTo>
                  <a:lnTo>
                    <a:pt x="703051" y="212929"/>
                  </a:lnTo>
                  <a:lnTo>
                    <a:pt x="746771" y="204141"/>
                  </a:lnTo>
                  <a:lnTo>
                    <a:pt x="790601" y="195691"/>
                  </a:lnTo>
                  <a:lnTo>
                    <a:pt x="834504" y="187467"/>
                  </a:lnTo>
                  <a:lnTo>
                    <a:pt x="878457" y="179393"/>
                  </a:lnTo>
                  <a:lnTo>
                    <a:pt x="921578" y="172283"/>
                  </a:lnTo>
                  <a:lnTo>
                    <a:pt x="964145" y="165815"/>
                  </a:lnTo>
                  <a:lnTo>
                    <a:pt x="1006342" y="159776"/>
                  </a:lnTo>
                  <a:lnTo>
                    <a:pt x="1048293" y="154022"/>
                  </a:lnTo>
                  <a:lnTo>
                    <a:pt x="1090080" y="148459"/>
                  </a:lnTo>
                  <a:lnTo>
                    <a:pt x="1131758" y="143023"/>
                  </a:lnTo>
                  <a:lnTo>
                    <a:pt x="1172499" y="138535"/>
                  </a:lnTo>
                  <a:lnTo>
                    <a:pt x="1212615" y="134679"/>
                  </a:lnTo>
                  <a:lnTo>
                    <a:pt x="1252316" y="131245"/>
                  </a:lnTo>
                  <a:lnTo>
                    <a:pt x="1290875" y="128092"/>
                  </a:lnTo>
                  <a:lnTo>
                    <a:pt x="1328673" y="125126"/>
                  </a:lnTo>
                  <a:lnTo>
                    <a:pt x="1365964" y="122285"/>
                  </a:lnTo>
                  <a:lnTo>
                    <a:pt x="1401189" y="119528"/>
                  </a:lnTo>
                  <a:lnTo>
                    <a:pt x="1435037" y="116826"/>
                  </a:lnTo>
                  <a:lnTo>
                    <a:pt x="1467967" y="114160"/>
                  </a:lnTo>
                  <a:lnTo>
                    <a:pt x="1529893" y="108896"/>
                  </a:lnTo>
                  <a:lnTo>
                    <a:pt x="1587357" y="103677"/>
                  </a:lnTo>
                  <a:lnTo>
                    <a:pt x="1638809" y="98478"/>
                  </a:lnTo>
                  <a:lnTo>
                    <a:pt x="1685285" y="93289"/>
                  </a:lnTo>
                  <a:lnTo>
                    <a:pt x="1745691" y="85511"/>
                  </a:lnTo>
                  <a:lnTo>
                    <a:pt x="1808403" y="75145"/>
                  </a:lnTo>
                  <a:lnTo>
                    <a:pt x="1866944" y="52905"/>
                  </a:lnTo>
                  <a:lnTo>
                    <a:pt x="1873372" y="47362"/>
                  </a:lnTo>
                  <a:lnTo>
                    <a:pt x="1882818" y="31991"/>
                  </a:lnTo>
                  <a:lnTo>
                    <a:pt x="1891410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72BC545-AE92-4453-A52E-6EB248D1FA39}"/>
                </a:ext>
              </a:extLst>
            </p:cNvPr>
            <p:cNvSpPr/>
            <p:nvPr/>
          </p:nvSpPr>
          <p:spPr>
            <a:xfrm>
              <a:off x="3739067" y="2953940"/>
              <a:ext cx="141272" cy="295395"/>
            </a:xfrm>
            <a:custGeom>
              <a:avLst/>
              <a:gdLst/>
              <a:ahLst/>
              <a:cxnLst/>
              <a:rect l="0" t="0" r="0" b="0"/>
              <a:pathLst>
                <a:path w="141272" h="295395">
                  <a:moveTo>
                    <a:pt x="23320" y="0"/>
                  </a:moveTo>
                  <a:lnTo>
                    <a:pt x="27447" y="16507"/>
                  </a:lnTo>
                  <a:lnTo>
                    <a:pt x="36383" y="29217"/>
                  </a:lnTo>
                  <a:lnTo>
                    <a:pt x="42393" y="35026"/>
                  </a:lnTo>
                  <a:lnTo>
                    <a:pt x="58284" y="41479"/>
                  </a:lnTo>
                  <a:lnTo>
                    <a:pt x="112089" y="45962"/>
                  </a:lnTo>
                  <a:lnTo>
                    <a:pt x="133887" y="46339"/>
                  </a:lnTo>
                  <a:lnTo>
                    <a:pt x="139354" y="49895"/>
                  </a:lnTo>
                  <a:lnTo>
                    <a:pt x="141271" y="55720"/>
                  </a:lnTo>
                  <a:lnTo>
                    <a:pt x="140822" y="63059"/>
                  </a:lnTo>
                  <a:lnTo>
                    <a:pt x="135716" y="75819"/>
                  </a:lnTo>
                  <a:lnTo>
                    <a:pt x="96707" y="135539"/>
                  </a:lnTo>
                  <a:lnTo>
                    <a:pt x="61615" y="188973"/>
                  </a:lnTo>
                  <a:lnTo>
                    <a:pt x="24109" y="250798"/>
                  </a:lnTo>
                  <a:lnTo>
                    <a:pt x="0" y="295394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EFD7EA7-EA09-4C55-9308-5C465CCFB045}"/>
                </a:ext>
              </a:extLst>
            </p:cNvPr>
            <p:cNvSpPr/>
            <p:nvPr/>
          </p:nvSpPr>
          <p:spPr>
            <a:xfrm>
              <a:off x="4419077" y="2566834"/>
              <a:ext cx="473719" cy="385821"/>
            </a:xfrm>
            <a:custGeom>
              <a:avLst/>
              <a:gdLst/>
              <a:ahLst/>
              <a:cxnLst/>
              <a:rect l="0" t="0" r="0" b="0"/>
              <a:pathLst>
                <a:path w="473719" h="385821">
                  <a:moveTo>
                    <a:pt x="112889" y="68392"/>
                  </a:moveTo>
                  <a:lnTo>
                    <a:pt x="104636" y="60138"/>
                  </a:lnTo>
                  <a:lnTo>
                    <a:pt x="89068" y="58389"/>
                  </a:lnTo>
                  <a:lnTo>
                    <a:pt x="70344" y="61355"/>
                  </a:lnTo>
                  <a:lnTo>
                    <a:pt x="56265" y="68431"/>
                  </a:lnTo>
                  <a:lnTo>
                    <a:pt x="34500" y="98634"/>
                  </a:lnTo>
                  <a:lnTo>
                    <a:pt x="13112" y="149598"/>
                  </a:lnTo>
                  <a:lnTo>
                    <a:pt x="5848" y="194509"/>
                  </a:lnTo>
                  <a:lnTo>
                    <a:pt x="11483" y="241992"/>
                  </a:lnTo>
                  <a:lnTo>
                    <a:pt x="30638" y="285537"/>
                  </a:lnTo>
                  <a:lnTo>
                    <a:pt x="53969" y="314689"/>
                  </a:lnTo>
                  <a:lnTo>
                    <a:pt x="109161" y="354825"/>
                  </a:lnTo>
                  <a:lnTo>
                    <a:pt x="162121" y="376283"/>
                  </a:lnTo>
                  <a:lnTo>
                    <a:pt x="218104" y="384968"/>
                  </a:lnTo>
                  <a:lnTo>
                    <a:pt x="276091" y="385820"/>
                  </a:lnTo>
                  <a:lnTo>
                    <a:pt x="330028" y="376263"/>
                  </a:lnTo>
                  <a:lnTo>
                    <a:pt x="389053" y="352153"/>
                  </a:lnTo>
                  <a:lnTo>
                    <a:pt x="437698" y="316636"/>
                  </a:lnTo>
                  <a:lnTo>
                    <a:pt x="449572" y="299068"/>
                  </a:lnTo>
                  <a:lnTo>
                    <a:pt x="470002" y="236884"/>
                  </a:lnTo>
                  <a:lnTo>
                    <a:pt x="473718" y="212375"/>
                  </a:lnTo>
                  <a:lnTo>
                    <a:pt x="470090" y="175161"/>
                  </a:lnTo>
                  <a:lnTo>
                    <a:pt x="449010" y="116500"/>
                  </a:lnTo>
                  <a:lnTo>
                    <a:pt x="425725" y="82550"/>
                  </a:lnTo>
                  <a:lnTo>
                    <a:pt x="374453" y="38139"/>
                  </a:lnTo>
                  <a:lnTo>
                    <a:pt x="324825" y="10496"/>
                  </a:lnTo>
                  <a:lnTo>
                    <a:pt x="266366" y="813"/>
                  </a:lnTo>
                  <a:lnTo>
                    <a:pt x="216042" y="0"/>
                  </a:lnTo>
                  <a:lnTo>
                    <a:pt x="167925" y="5709"/>
                  </a:lnTo>
                  <a:lnTo>
                    <a:pt x="107542" y="22677"/>
                  </a:lnTo>
                  <a:lnTo>
                    <a:pt x="57899" y="46790"/>
                  </a:lnTo>
                  <a:lnTo>
                    <a:pt x="21893" y="77369"/>
                  </a:lnTo>
                  <a:lnTo>
                    <a:pt x="8819" y="95990"/>
                  </a:lnTo>
                  <a:lnTo>
                    <a:pt x="0" y="134151"/>
                  </a:lnTo>
                  <a:lnTo>
                    <a:pt x="4060" y="192768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AB33AE0-31CF-447B-9FFD-4E614199F91E}"/>
              </a:ext>
            </a:extLst>
          </p:cNvPr>
          <p:cNvSpPr/>
          <p:nvPr/>
        </p:nvSpPr>
        <p:spPr>
          <a:xfrm>
            <a:off x="4480849" y="2638066"/>
            <a:ext cx="365816" cy="278860"/>
          </a:xfrm>
          <a:custGeom>
            <a:avLst/>
            <a:gdLst/>
            <a:ahLst/>
            <a:cxnLst/>
            <a:rect l="0" t="0" r="0" b="0"/>
            <a:pathLst>
              <a:path w="365816" h="278860">
                <a:moveTo>
                  <a:pt x="136626" y="74895"/>
                </a:moveTo>
                <a:lnTo>
                  <a:pt x="128373" y="83148"/>
                </a:lnTo>
                <a:lnTo>
                  <a:pt x="119113" y="104788"/>
                </a:lnTo>
                <a:lnTo>
                  <a:pt x="119153" y="133080"/>
                </a:lnTo>
                <a:lnTo>
                  <a:pt x="124830" y="148548"/>
                </a:lnTo>
                <a:lnTo>
                  <a:pt x="142549" y="172553"/>
                </a:lnTo>
                <a:lnTo>
                  <a:pt x="161702" y="184541"/>
                </a:lnTo>
                <a:lnTo>
                  <a:pt x="183788" y="193563"/>
                </a:lnTo>
                <a:lnTo>
                  <a:pt x="191388" y="193738"/>
                </a:lnTo>
                <a:lnTo>
                  <a:pt x="206742" y="189327"/>
                </a:lnTo>
                <a:lnTo>
                  <a:pt x="229955" y="177131"/>
                </a:lnTo>
                <a:lnTo>
                  <a:pt x="240869" y="162944"/>
                </a:lnTo>
                <a:lnTo>
                  <a:pt x="244989" y="154323"/>
                </a:lnTo>
                <a:lnTo>
                  <a:pt x="247264" y="133229"/>
                </a:lnTo>
                <a:lnTo>
                  <a:pt x="244532" y="112050"/>
                </a:lnTo>
                <a:lnTo>
                  <a:pt x="233281" y="90414"/>
                </a:lnTo>
                <a:lnTo>
                  <a:pt x="223922" y="78626"/>
                </a:lnTo>
                <a:lnTo>
                  <a:pt x="204814" y="66403"/>
                </a:lnTo>
                <a:lnTo>
                  <a:pt x="153098" y="49148"/>
                </a:lnTo>
                <a:lnTo>
                  <a:pt x="137037" y="48480"/>
                </a:lnTo>
                <a:lnTo>
                  <a:pt x="122125" y="51927"/>
                </a:lnTo>
                <a:lnTo>
                  <a:pt x="109740" y="59217"/>
                </a:lnTo>
                <a:lnTo>
                  <a:pt x="93056" y="77159"/>
                </a:lnTo>
                <a:lnTo>
                  <a:pt x="78148" y="107300"/>
                </a:lnTo>
                <a:lnTo>
                  <a:pt x="71315" y="134785"/>
                </a:lnTo>
                <a:lnTo>
                  <a:pt x="77983" y="179775"/>
                </a:lnTo>
                <a:lnTo>
                  <a:pt x="89213" y="201748"/>
                </a:lnTo>
                <a:lnTo>
                  <a:pt x="103480" y="219199"/>
                </a:lnTo>
                <a:lnTo>
                  <a:pt x="122774" y="231184"/>
                </a:lnTo>
                <a:lnTo>
                  <a:pt x="149028" y="240205"/>
                </a:lnTo>
                <a:lnTo>
                  <a:pt x="178689" y="240095"/>
                </a:lnTo>
                <a:lnTo>
                  <a:pt x="217936" y="231455"/>
                </a:lnTo>
                <a:lnTo>
                  <a:pt x="239125" y="217925"/>
                </a:lnTo>
                <a:lnTo>
                  <a:pt x="276740" y="183110"/>
                </a:lnTo>
                <a:lnTo>
                  <a:pt x="291674" y="156095"/>
                </a:lnTo>
                <a:lnTo>
                  <a:pt x="297442" y="126209"/>
                </a:lnTo>
                <a:lnTo>
                  <a:pt x="290897" y="95474"/>
                </a:lnTo>
                <a:lnTo>
                  <a:pt x="273891" y="68612"/>
                </a:lnTo>
                <a:lnTo>
                  <a:pt x="252441" y="48369"/>
                </a:lnTo>
                <a:lnTo>
                  <a:pt x="221116" y="32259"/>
                </a:lnTo>
                <a:lnTo>
                  <a:pt x="168301" y="18076"/>
                </a:lnTo>
                <a:lnTo>
                  <a:pt x="134975" y="18424"/>
                </a:lnTo>
                <a:lnTo>
                  <a:pt x="92762" y="28008"/>
                </a:lnTo>
                <a:lnTo>
                  <a:pt x="49030" y="56213"/>
                </a:lnTo>
                <a:lnTo>
                  <a:pt x="26681" y="88927"/>
                </a:lnTo>
                <a:lnTo>
                  <a:pt x="16910" y="115041"/>
                </a:lnTo>
                <a:lnTo>
                  <a:pt x="14321" y="137364"/>
                </a:lnTo>
                <a:lnTo>
                  <a:pt x="21117" y="174210"/>
                </a:lnTo>
                <a:lnTo>
                  <a:pt x="38197" y="204226"/>
                </a:lnTo>
                <a:lnTo>
                  <a:pt x="55542" y="225404"/>
                </a:lnTo>
                <a:lnTo>
                  <a:pt x="75749" y="238492"/>
                </a:lnTo>
                <a:lnTo>
                  <a:pt x="119067" y="249789"/>
                </a:lnTo>
                <a:lnTo>
                  <a:pt x="174329" y="250613"/>
                </a:lnTo>
                <a:lnTo>
                  <a:pt x="227087" y="242715"/>
                </a:lnTo>
                <a:lnTo>
                  <a:pt x="248520" y="233263"/>
                </a:lnTo>
                <a:lnTo>
                  <a:pt x="283393" y="206082"/>
                </a:lnTo>
                <a:lnTo>
                  <a:pt x="294850" y="188767"/>
                </a:lnTo>
                <a:lnTo>
                  <a:pt x="309244" y="153626"/>
                </a:lnTo>
                <a:lnTo>
                  <a:pt x="310370" y="135223"/>
                </a:lnTo>
                <a:lnTo>
                  <a:pt x="303845" y="105438"/>
                </a:lnTo>
                <a:lnTo>
                  <a:pt x="282038" y="64422"/>
                </a:lnTo>
                <a:lnTo>
                  <a:pt x="256199" y="41657"/>
                </a:lnTo>
                <a:lnTo>
                  <a:pt x="222535" y="28098"/>
                </a:lnTo>
                <a:lnTo>
                  <a:pt x="165811" y="21484"/>
                </a:lnTo>
                <a:lnTo>
                  <a:pt x="123773" y="24805"/>
                </a:lnTo>
                <a:lnTo>
                  <a:pt x="98557" y="35485"/>
                </a:lnTo>
                <a:lnTo>
                  <a:pt x="78801" y="49590"/>
                </a:lnTo>
                <a:lnTo>
                  <a:pt x="69755" y="64224"/>
                </a:lnTo>
                <a:lnTo>
                  <a:pt x="51388" y="118115"/>
                </a:lnTo>
                <a:lnTo>
                  <a:pt x="47783" y="142472"/>
                </a:lnTo>
                <a:lnTo>
                  <a:pt x="52506" y="195729"/>
                </a:lnTo>
                <a:lnTo>
                  <a:pt x="57781" y="216699"/>
                </a:lnTo>
                <a:lnTo>
                  <a:pt x="71326" y="239080"/>
                </a:lnTo>
                <a:lnTo>
                  <a:pt x="84283" y="254104"/>
                </a:lnTo>
                <a:lnTo>
                  <a:pt x="103286" y="264812"/>
                </a:lnTo>
                <a:lnTo>
                  <a:pt x="142420" y="278725"/>
                </a:lnTo>
                <a:lnTo>
                  <a:pt x="175387" y="278859"/>
                </a:lnTo>
                <a:lnTo>
                  <a:pt x="228832" y="271167"/>
                </a:lnTo>
                <a:lnTo>
                  <a:pt x="283638" y="254655"/>
                </a:lnTo>
                <a:lnTo>
                  <a:pt x="312911" y="236123"/>
                </a:lnTo>
                <a:lnTo>
                  <a:pt x="325244" y="219393"/>
                </a:lnTo>
                <a:lnTo>
                  <a:pt x="332741" y="199577"/>
                </a:lnTo>
                <a:lnTo>
                  <a:pt x="336097" y="165005"/>
                </a:lnTo>
                <a:lnTo>
                  <a:pt x="327684" y="115563"/>
                </a:lnTo>
                <a:lnTo>
                  <a:pt x="311667" y="78546"/>
                </a:lnTo>
                <a:lnTo>
                  <a:pt x="301946" y="64713"/>
                </a:lnTo>
                <a:lnTo>
                  <a:pt x="274381" y="47214"/>
                </a:lnTo>
                <a:lnTo>
                  <a:pt x="218341" y="22892"/>
                </a:lnTo>
                <a:lnTo>
                  <a:pt x="167547" y="10592"/>
                </a:lnTo>
                <a:lnTo>
                  <a:pt x="106361" y="6915"/>
                </a:lnTo>
                <a:lnTo>
                  <a:pt x="66815" y="12334"/>
                </a:lnTo>
                <a:lnTo>
                  <a:pt x="38782" y="24497"/>
                </a:lnTo>
                <a:lnTo>
                  <a:pt x="25193" y="34070"/>
                </a:lnTo>
                <a:lnTo>
                  <a:pt x="7832" y="57425"/>
                </a:lnTo>
                <a:lnTo>
                  <a:pt x="0" y="90352"/>
                </a:lnTo>
                <a:lnTo>
                  <a:pt x="5593" y="148353"/>
                </a:lnTo>
                <a:lnTo>
                  <a:pt x="17187" y="179290"/>
                </a:lnTo>
                <a:lnTo>
                  <a:pt x="30855" y="201619"/>
                </a:lnTo>
                <a:lnTo>
                  <a:pt x="76342" y="246140"/>
                </a:lnTo>
                <a:lnTo>
                  <a:pt x="100914" y="257400"/>
                </a:lnTo>
                <a:lnTo>
                  <a:pt x="156635" y="266640"/>
                </a:lnTo>
                <a:lnTo>
                  <a:pt x="205607" y="266162"/>
                </a:lnTo>
                <a:lnTo>
                  <a:pt x="265576" y="255873"/>
                </a:lnTo>
                <a:lnTo>
                  <a:pt x="299238" y="243529"/>
                </a:lnTo>
                <a:lnTo>
                  <a:pt x="334966" y="220586"/>
                </a:lnTo>
                <a:lnTo>
                  <a:pt x="356814" y="194550"/>
                </a:lnTo>
                <a:lnTo>
                  <a:pt x="364047" y="172701"/>
                </a:lnTo>
                <a:lnTo>
                  <a:pt x="365815" y="138424"/>
                </a:lnTo>
                <a:lnTo>
                  <a:pt x="358565" y="106386"/>
                </a:lnTo>
                <a:lnTo>
                  <a:pt x="340638" y="64609"/>
                </a:lnTo>
                <a:lnTo>
                  <a:pt x="326051" y="48442"/>
                </a:lnTo>
                <a:lnTo>
                  <a:pt x="288535" y="23988"/>
                </a:lnTo>
                <a:lnTo>
                  <a:pt x="242513" y="9593"/>
                </a:lnTo>
                <a:lnTo>
                  <a:pt x="183624" y="0"/>
                </a:lnTo>
                <a:lnTo>
                  <a:pt x="141655" y="24"/>
                </a:lnTo>
                <a:lnTo>
                  <a:pt x="83336" y="12959"/>
                </a:lnTo>
                <a:lnTo>
                  <a:pt x="51339" y="27248"/>
                </a:lnTo>
                <a:lnTo>
                  <a:pt x="40276" y="39035"/>
                </a:lnTo>
                <a:lnTo>
                  <a:pt x="36116" y="45806"/>
                </a:lnTo>
                <a:lnTo>
                  <a:pt x="33798" y="60239"/>
                </a:lnTo>
                <a:lnTo>
                  <a:pt x="34389" y="67716"/>
                </a:lnTo>
                <a:lnTo>
                  <a:pt x="36510" y="72700"/>
                </a:lnTo>
                <a:lnTo>
                  <a:pt x="39652" y="76023"/>
                </a:lnTo>
                <a:lnTo>
                  <a:pt x="51117" y="82669"/>
                </a:lnTo>
              </a:path>
            </a:pathLst>
          </a:custGeom>
          <a:ln w="127000" cap="flat" cmpd="sng" algn="ctr">
            <a:solidFill>
              <a:srgbClr val="FF45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4589DAE-F999-426B-A93C-C51C1ACD7AC9}"/>
              </a:ext>
            </a:extLst>
          </p:cNvPr>
          <p:cNvSpPr/>
          <p:nvPr/>
        </p:nvSpPr>
        <p:spPr>
          <a:xfrm>
            <a:off x="1743475" y="3430046"/>
            <a:ext cx="299955" cy="306697"/>
          </a:xfrm>
          <a:custGeom>
            <a:avLst/>
            <a:gdLst/>
            <a:ahLst/>
            <a:cxnLst/>
            <a:rect l="0" t="0" r="0" b="0"/>
            <a:pathLst>
              <a:path w="299955" h="306697">
                <a:moveTo>
                  <a:pt x="106624" y="52494"/>
                </a:moveTo>
                <a:lnTo>
                  <a:pt x="98371" y="44241"/>
                </a:lnTo>
                <a:lnTo>
                  <a:pt x="93349" y="42673"/>
                </a:lnTo>
                <a:lnTo>
                  <a:pt x="80859" y="43235"/>
                </a:lnTo>
                <a:lnTo>
                  <a:pt x="59259" y="52534"/>
                </a:lnTo>
                <a:lnTo>
                  <a:pt x="40575" y="66230"/>
                </a:lnTo>
                <a:lnTo>
                  <a:pt x="28225" y="85355"/>
                </a:lnTo>
                <a:lnTo>
                  <a:pt x="17178" y="122101"/>
                </a:lnTo>
                <a:lnTo>
                  <a:pt x="16206" y="156708"/>
                </a:lnTo>
                <a:lnTo>
                  <a:pt x="35131" y="210290"/>
                </a:lnTo>
                <a:lnTo>
                  <a:pt x="49933" y="233318"/>
                </a:lnTo>
                <a:lnTo>
                  <a:pt x="73512" y="251082"/>
                </a:lnTo>
                <a:lnTo>
                  <a:pt x="135380" y="278900"/>
                </a:lnTo>
                <a:lnTo>
                  <a:pt x="168600" y="279559"/>
                </a:lnTo>
                <a:lnTo>
                  <a:pt x="222994" y="271179"/>
                </a:lnTo>
                <a:lnTo>
                  <a:pt x="256172" y="258557"/>
                </a:lnTo>
                <a:lnTo>
                  <a:pt x="277711" y="243012"/>
                </a:lnTo>
                <a:lnTo>
                  <a:pt x="289477" y="229588"/>
                </a:lnTo>
                <a:lnTo>
                  <a:pt x="295858" y="212680"/>
                </a:lnTo>
                <a:lnTo>
                  <a:pt x="299954" y="169549"/>
                </a:lnTo>
                <a:lnTo>
                  <a:pt x="292374" y="123539"/>
                </a:lnTo>
                <a:lnTo>
                  <a:pt x="279262" y="84595"/>
                </a:lnTo>
                <a:lnTo>
                  <a:pt x="247920" y="32986"/>
                </a:lnTo>
                <a:lnTo>
                  <a:pt x="229104" y="20706"/>
                </a:lnTo>
                <a:lnTo>
                  <a:pt x="184193" y="3429"/>
                </a:lnTo>
                <a:lnTo>
                  <a:pt x="134615" y="0"/>
                </a:lnTo>
                <a:lnTo>
                  <a:pt x="92749" y="5462"/>
                </a:lnTo>
                <a:lnTo>
                  <a:pt x="63646" y="17637"/>
                </a:lnTo>
                <a:lnTo>
                  <a:pt x="16177" y="57732"/>
                </a:lnTo>
                <a:lnTo>
                  <a:pt x="4585" y="85620"/>
                </a:lnTo>
                <a:lnTo>
                  <a:pt x="0" y="139940"/>
                </a:lnTo>
                <a:lnTo>
                  <a:pt x="6516" y="193664"/>
                </a:lnTo>
                <a:lnTo>
                  <a:pt x="18229" y="226185"/>
                </a:lnTo>
                <a:lnTo>
                  <a:pt x="31925" y="248884"/>
                </a:lnTo>
                <a:lnTo>
                  <a:pt x="70609" y="288594"/>
                </a:lnTo>
                <a:lnTo>
                  <a:pt x="100176" y="301625"/>
                </a:lnTo>
                <a:lnTo>
                  <a:pt x="152472" y="306696"/>
                </a:lnTo>
                <a:lnTo>
                  <a:pt x="195048" y="297973"/>
                </a:lnTo>
                <a:lnTo>
                  <a:pt x="244884" y="279383"/>
                </a:lnTo>
                <a:lnTo>
                  <a:pt x="285197" y="246001"/>
                </a:lnTo>
                <a:lnTo>
                  <a:pt x="293955" y="228612"/>
                </a:lnTo>
                <a:lnTo>
                  <a:pt x="296985" y="209368"/>
                </a:lnTo>
                <a:lnTo>
                  <a:pt x="289733" y="162703"/>
                </a:lnTo>
                <a:lnTo>
                  <a:pt x="262920" y="112635"/>
                </a:lnTo>
                <a:lnTo>
                  <a:pt x="244489" y="93058"/>
                </a:lnTo>
                <a:lnTo>
                  <a:pt x="205879" y="62720"/>
                </a:lnTo>
                <a:lnTo>
                  <a:pt x="153160" y="42273"/>
                </a:lnTo>
                <a:lnTo>
                  <a:pt x="121660" y="42652"/>
                </a:lnTo>
                <a:lnTo>
                  <a:pt x="93229" y="48234"/>
                </a:lnTo>
                <a:lnTo>
                  <a:pt x="64268" y="63612"/>
                </a:lnTo>
                <a:lnTo>
                  <a:pt x="42059" y="88706"/>
                </a:lnTo>
                <a:lnTo>
                  <a:pt x="28665" y="122149"/>
                </a:lnTo>
                <a:lnTo>
                  <a:pt x="27479" y="155282"/>
                </a:lnTo>
                <a:lnTo>
                  <a:pt x="32598" y="182854"/>
                </a:lnTo>
                <a:lnTo>
                  <a:pt x="53614" y="219864"/>
                </a:lnTo>
                <a:lnTo>
                  <a:pt x="71724" y="239801"/>
                </a:lnTo>
                <a:lnTo>
                  <a:pt x="113726" y="263192"/>
                </a:lnTo>
                <a:lnTo>
                  <a:pt x="145773" y="268090"/>
                </a:lnTo>
                <a:lnTo>
                  <a:pt x="178493" y="265415"/>
                </a:lnTo>
                <a:lnTo>
                  <a:pt x="210069" y="250899"/>
                </a:lnTo>
                <a:lnTo>
                  <a:pt x="237179" y="230187"/>
                </a:lnTo>
                <a:lnTo>
                  <a:pt x="246702" y="210643"/>
                </a:lnTo>
                <a:lnTo>
                  <a:pt x="250071" y="188426"/>
                </a:lnTo>
                <a:lnTo>
                  <a:pt x="248690" y="167035"/>
                </a:lnTo>
                <a:lnTo>
                  <a:pt x="234803" y="135569"/>
                </a:lnTo>
                <a:lnTo>
                  <a:pt x="219159" y="119359"/>
                </a:lnTo>
                <a:lnTo>
                  <a:pt x="185092" y="99003"/>
                </a:lnTo>
                <a:lnTo>
                  <a:pt x="153003" y="93626"/>
                </a:lnTo>
                <a:lnTo>
                  <a:pt x="124397" y="96159"/>
                </a:lnTo>
                <a:lnTo>
                  <a:pt x="87038" y="110960"/>
                </a:lnTo>
                <a:lnTo>
                  <a:pt x="73159" y="120514"/>
                </a:lnTo>
                <a:lnTo>
                  <a:pt x="63536" y="132821"/>
                </a:lnTo>
                <a:lnTo>
                  <a:pt x="59761" y="139730"/>
                </a:lnTo>
                <a:lnTo>
                  <a:pt x="54447" y="170089"/>
                </a:lnTo>
                <a:lnTo>
                  <a:pt x="57811" y="189404"/>
                </a:lnTo>
                <a:lnTo>
                  <a:pt x="61126" y="198182"/>
                </a:lnTo>
                <a:lnTo>
                  <a:pt x="71720" y="210239"/>
                </a:lnTo>
                <a:lnTo>
                  <a:pt x="99634" y="225017"/>
                </a:lnTo>
                <a:lnTo>
                  <a:pt x="114746" y="226196"/>
                </a:lnTo>
                <a:lnTo>
                  <a:pt x="129236" y="222977"/>
                </a:lnTo>
                <a:lnTo>
                  <a:pt x="141434" y="215789"/>
                </a:lnTo>
                <a:lnTo>
                  <a:pt x="150310" y="204533"/>
                </a:lnTo>
                <a:lnTo>
                  <a:pt x="153887" y="197903"/>
                </a:lnTo>
                <a:lnTo>
                  <a:pt x="155557" y="183627"/>
                </a:lnTo>
                <a:lnTo>
                  <a:pt x="152556" y="168645"/>
                </a:lnTo>
                <a:lnTo>
                  <a:pt x="145465" y="153349"/>
                </a:lnTo>
                <a:lnTo>
                  <a:pt x="127634" y="134297"/>
                </a:lnTo>
                <a:lnTo>
                  <a:pt x="101813" y="121838"/>
                </a:lnTo>
                <a:lnTo>
                  <a:pt x="93052" y="121180"/>
                </a:lnTo>
                <a:lnTo>
                  <a:pt x="76408" y="125056"/>
                </a:lnTo>
                <a:lnTo>
                  <a:pt x="64980" y="134840"/>
                </a:lnTo>
                <a:lnTo>
                  <a:pt x="60723" y="141077"/>
                </a:lnTo>
                <a:lnTo>
                  <a:pt x="58297" y="154916"/>
                </a:lnTo>
                <a:lnTo>
                  <a:pt x="58859" y="162234"/>
                </a:lnTo>
                <a:lnTo>
                  <a:pt x="64090" y="174972"/>
                </a:lnTo>
                <a:lnTo>
                  <a:pt x="67904" y="180787"/>
                </a:lnTo>
                <a:lnTo>
                  <a:pt x="73901" y="184664"/>
                </a:lnTo>
                <a:lnTo>
                  <a:pt x="89777" y="188972"/>
                </a:lnTo>
                <a:lnTo>
                  <a:pt x="118139" y="187270"/>
                </a:lnTo>
                <a:lnTo>
                  <a:pt x="133623" y="181205"/>
                </a:lnTo>
                <a:lnTo>
                  <a:pt x="140171" y="177169"/>
                </a:lnTo>
                <a:lnTo>
                  <a:pt x="149749" y="165774"/>
                </a:lnTo>
                <a:lnTo>
                  <a:pt x="153512" y="159109"/>
                </a:lnTo>
                <a:lnTo>
                  <a:pt x="154294" y="151209"/>
                </a:lnTo>
                <a:lnTo>
                  <a:pt x="150556" y="133220"/>
                </a:lnTo>
                <a:lnTo>
                  <a:pt x="146277" y="126177"/>
                </a:lnTo>
                <a:lnTo>
                  <a:pt x="134612" y="116049"/>
                </a:lnTo>
                <a:lnTo>
                  <a:pt x="127874" y="113866"/>
                </a:lnTo>
                <a:lnTo>
                  <a:pt x="113478" y="113744"/>
                </a:lnTo>
                <a:lnTo>
                  <a:pt x="107738" y="116648"/>
                </a:lnTo>
                <a:lnTo>
                  <a:pt x="99058" y="126785"/>
                </a:lnTo>
                <a:lnTo>
                  <a:pt x="97261" y="133115"/>
                </a:lnTo>
                <a:lnTo>
                  <a:pt x="97569" y="147059"/>
                </a:lnTo>
                <a:lnTo>
                  <a:pt x="102887" y="159591"/>
                </a:lnTo>
                <a:lnTo>
                  <a:pt x="106724" y="165351"/>
                </a:lnTo>
                <a:lnTo>
                  <a:pt x="111873" y="169191"/>
                </a:lnTo>
                <a:lnTo>
                  <a:pt x="137719" y="176871"/>
                </a:lnTo>
              </a:path>
            </a:pathLst>
          </a:custGeom>
          <a:ln w="127000" cap="flat" cmpd="sng" algn="ctr">
            <a:solidFill>
              <a:srgbClr val="FF45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D8A1E61-B10D-4998-962D-EBE1F2396679}"/>
              </a:ext>
            </a:extLst>
          </p:cNvPr>
          <p:cNvGrpSpPr/>
          <p:nvPr/>
        </p:nvGrpSpPr>
        <p:grpSpPr>
          <a:xfrm>
            <a:off x="4474101" y="2420946"/>
            <a:ext cx="578693" cy="276469"/>
            <a:chOff x="4474101" y="2420946"/>
            <a:chExt cx="578693" cy="276469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71CA56A-A3D1-4809-9B44-BE7774CC059E}"/>
                </a:ext>
              </a:extLst>
            </p:cNvPr>
            <p:cNvSpPr/>
            <p:nvPr/>
          </p:nvSpPr>
          <p:spPr>
            <a:xfrm>
              <a:off x="4474101" y="2420946"/>
              <a:ext cx="50141" cy="55274"/>
            </a:xfrm>
            <a:custGeom>
              <a:avLst/>
              <a:gdLst/>
              <a:ahLst/>
              <a:cxnLst/>
              <a:rect l="0" t="0" r="0" b="0"/>
              <a:pathLst>
                <a:path w="50141" h="55274">
                  <a:moveTo>
                    <a:pt x="26771" y="4395"/>
                  </a:moveTo>
                  <a:lnTo>
                    <a:pt x="10265" y="8521"/>
                  </a:lnTo>
                  <a:lnTo>
                    <a:pt x="5402" y="13192"/>
                  </a:lnTo>
                  <a:lnTo>
                    <a:pt x="0" y="27594"/>
                  </a:lnTo>
                  <a:lnTo>
                    <a:pt x="287" y="34544"/>
                  </a:lnTo>
                  <a:lnTo>
                    <a:pt x="5212" y="46873"/>
                  </a:lnTo>
                  <a:lnTo>
                    <a:pt x="10671" y="50852"/>
                  </a:lnTo>
                  <a:lnTo>
                    <a:pt x="25950" y="55273"/>
                  </a:lnTo>
                  <a:lnTo>
                    <a:pt x="33133" y="53860"/>
                  </a:lnTo>
                  <a:lnTo>
                    <a:pt x="45722" y="45381"/>
                  </a:lnTo>
                  <a:lnTo>
                    <a:pt x="48906" y="39493"/>
                  </a:lnTo>
                  <a:lnTo>
                    <a:pt x="50140" y="26040"/>
                  </a:lnTo>
                  <a:lnTo>
                    <a:pt x="45507" y="13727"/>
                  </a:lnTo>
                  <a:lnTo>
                    <a:pt x="41853" y="8025"/>
                  </a:lnTo>
                  <a:lnTo>
                    <a:pt x="35962" y="4223"/>
                  </a:lnTo>
                  <a:lnTo>
                    <a:pt x="20203" y="0"/>
                  </a:lnTo>
                  <a:lnTo>
                    <a:pt x="13755" y="1465"/>
                  </a:lnTo>
                  <a:lnTo>
                    <a:pt x="8593" y="5032"/>
                  </a:lnTo>
                  <a:lnTo>
                    <a:pt x="4288" y="10002"/>
                  </a:lnTo>
                  <a:lnTo>
                    <a:pt x="3145" y="15043"/>
                  </a:lnTo>
                  <a:lnTo>
                    <a:pt x="4111" y="20131"/>
                  </a:lnTo>
                  <a:lnTo>
                    <a:pt x="6482" y="25250"/>
                  </a:lnTo>
                  <a:lnTo>
                    <a:pt x="10654" y="27799"/>
                  </a:lnTo>
                  <a:lnTo>
                    <a:pt x="22199" y="28328"/>
                  </a:lnTo>
                  <a:lnTo>
                    <a:pt x="27178" y="25533"/>
                  </a:lnTo>
                  <a:lnTo>
                    <a:pt x="35014" y="15517"/>
                  </a:lnTo>
                  <a:lnTo>
                    <a:pt x="33994" y="11809"/>
                  </a:lnTo>
                  <a:lnTo>
                    <a:pt x="29859" y="9338"/>
                  </a:lnTo>
                  <a:lnTo>
                    <a:pt x="23648" y="7690"/>
                  </a:lnTo>
                  <a:lnTo>
                    <a:pt x="20370" y="10047"/>
                  </a:lnTo>
                  <a:lnTo>
                    <a:pt x="19049" y="15072"/>
                  </a:lnTo>
                  <a:lnTo>
                    <a:pt x="19032" y="21878"/>
                  </a:lnTo>
                  <a:lnTo>
                    <a:pt x="21612" y="25551"/>
                  </a:lnTo>
                  <a:lnTo>
                    <a:pt x="25923" y="27136"/>
                  </a:lnTo>
                  <a:lnTo>
                    <a:pt x="35157" y="27544"/>
                  </a:lnTo>
                  <a:lnTo>
                    <a:pt x="34545" y="2771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4758B1D-D9C2-40DE-BB46-2936F5839AE3}"/>
                </a:ext>
              </a:extLst>
            </p:cNvPr>
            <p:cNvSpPr/>
            <p:nvPr/>
          </p:nvSpPr>
          <p:spPr>
            <a:xfrm>
              <a:off x="4695766" y="2437312"/>
              <a:ext cx="38313" cy="42304"/>
            </a:xfrm>
            <a:custGeom>
              <a:avLst/>
              <a:gdLst/>
              <a:ahLst/>
              <a:cxnLst/>
              <a:rect l="0" t="0" r="0" b="0"/>
              <a:pathLst>
                <a:path w="38313" h="42304">
                  <a:moveTo>
                    <a:pt x="38312" y="19123"/>
                  </a:moveTo>
                  <a:lnTo>
                    <a:pt x="25932" y="14996"/>
                  </a:lnTo>
                  <a:lnTo>
                    <a:pt x="12944" y="17576"/>
                  </a:lnTo>
                  <a:lnTo>
                    <a:pt x="5853" y="20683"/>
                  </a:lnTo>
                  <a:lnTo>
                    <a:pt x="1990" y="25345"/>
                  </a:lnTo>
                  <a:lnTo>
                    <a:pt x="278" y="31045"/>
                  </a:lnTo>
                  <a:lnTo>
                    <a:pt x="0" y="37435"/>
                  </a:lnTo>
                  <a:lnTo>
                    <a:pt x="2406" y="40832"/>
                  </a:lnTo>
                  <a:lnTo>
                    <a:pt x="6601" y="42233"/>
                  </a:lnTo>
                  <a:lnTo>
                    <a:pt x="11989" y="42303"/>
                  </a:lnTo>
                  <a:lnTo>
                    <a:pt x="16445" y="39759"/>
                  </a:lnTo>
                  <a:lnTo>
                    <a:pt x="23699" y="30022"/>
                  </a:lnTo>
                  <a:lnTo>
                    <a:pt x="25195" y="17057"/>
                  </a:lnTo>
                  <a:lnTo>
                    <a:pt x="24385" y="9972"/>
                  </a:lnTo>
                  <a:lnTo>
                    <a:pt x="20390" y="5249"/>
                  </a:lnTo>
                  <a:lnTo>
                    <a:pt x="6738" y="0"/>
                  </a:lnTo>
                  <a:lnTo>
                    <a:pt x="2580" y="1192"/>
                  </a:lnTo>
                  <a:lnTo>
                    <a:pt x="671" y="4578"/>
                  </a:lnTo>
                  <a:lnTo>
                    <a:pt x="262" y="9426"/>
                  </a:lnTo>
                  <a:lnTo>
                    <a:pt x="2581" y="11795"/>
                  </a:lnTo>
                  <a:lnTo>
                    <a:pt x="6718" y="12510"/>
                  </a:lnTo>
                  <a:lnTo>
                    <a:pt x="12067" y="12123"/>
                  </a:lnTo>
                  <a:lnTo>
                    <a:pt x="13905" y="10138"/>
                  </a:lnTo>
                  <a:lnTo>
                    <a:pt x="13404" y="7086"/>
                  </a:lnTo>
                  <a:lnTo>
                    <a:pt x="11342" y="3325"/>
                  </a:lnTo>
                  <a:lnTo>
                    <a:pt x="9103" y="3408"/>
                  </a:lnTo>
                  <a:lnTo>
                    <a:pt x="4313" y="10411"/>
                  </a:lnTo>
                  <a:lnTo>
                    <a:pt x="3554" y="13315"/>
                  </a:lnTo>
                  <a:lnTo>
                    <a:pt x="3911" y="15251"/>
                  </a:lnTo>
                  <a:lnTo>
                    <a:pt x="7218" y="1912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313371A-8DD0-4301-A5DB-BEE5B21B775D}"/>
                </a:ext>
              </a:extLst>
            </p:cNvPr>
            <p:cNvSpPr/>
            <p:nvPr/>
          </p:nvSpPr>
          <p:spPr>
            <a:xfrm>
              <a:off x="4889549" y="2519260"/>
              <a:ext cx="40496" cy="30458"/>
            </a:xfrm>
            <a:custGeom>
              <a:avLst/>
              <a:gdLst/>
              <a:ahLst/>
              <a:cxnLst/>
              <a:rect l="0" t="0" r="0" b="0"/>
              <a:pathLst>
                <a:path w="40496" h="30458">
                  <a:moveTo>
                    <a:pt x="0" y="7136"/>
                  </a:moveTo>
                  <a:lnTo>
                    <a:pt x="16507" y="7136"/>
                  </a:lnTo>
                  <a:lnTo>
                    <a:pt x="19642" y="8864"/>
                  </a:lnTo>
                  <a:lnTo>
                    <a:pt x="20004" y="11743"/>
                  </a:lnTo>
                  <a:lnTo>
                    <a:pt x="18518" y="15390"/>
                  </a:lnTo>
                  <a:lnTo>
                    <a:pt x="20119" y="18685"/>
                  </a:lnTo>
                  <a:lnTo>
                    <a:pt x="28807" y="24649"/>
                  </a:lnTo>
                  <a:lnTo>
                    <a:pt x="33024" y="23994"/>
                  </a:lnTo>
                  <a:lnTo>
                    <a:pt x="36700" y="20966"/>
                  </a:lnTo>
                  <a:lnTo>
                    <a:pt x="40013" y="16356"/>
                  </a:lnTo>
                  <a:lnTo>
                    <a:pt x="40495" y="11555"/>
                  </a:lnTo>
                  <a:lnTo>
                    <a:pt x="36424" y="1615"/>
                  </a:lnTo>
                  <a:lnTo>
                    <a:pt x="32920" y="0"/>
                  </a:lnTo>
                  <a:lnTo>
                    <a:pt x="28856" y="652"/>
                  </a:lnTo>
                  <a:lnTo>
                    <a:pt x="24419" y="2813"/>
                  </a:lnTo>
                  <a:lnTo>
                    <a:pt x="22326" y="6845"/>
                  </a:lnTo>
                  <a:lnTo>
                    <a:pt x="22302" y="18236"/>
                  </a:lnTo>
                  <a:lnTo>
                    <a:pt x="23505" y="22309"/>
                  </a:lnTo>
                  <a:lnTo>
                    <a:pt x="25171" y="25025"/>
                  </a:lnTo>
                  <a:lnTo>
                    <a:pt x="31094" y="3045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503EDD0-2787-458F-BD74-B7728BC984E4}"/>
                </a:ext>
              </a:extLst>
            </p:cNvPr>
            <p:cNvSpPr/>
            <p:nvPr/>
          </p:nvSpPr>
          <p:spPr>
            <a:xfrm>
              <a:off x="5045019" y="2689640"/>
              <a:ext cx="7775" cy="7775"/>
            </a:xfrm>
            <a:custGeom>
              <a:avLst/>
              <a:gdLst/>
              <a:ahLst/>
              <a:cxnLst/>
              <a:rect l="0" t="0" r="0" b="0"/>
              <a:pathLst>
                <a:path w="7775" h="7775">
                  <a:moveTo>
                    <a:pt x="0" y="0"/>
                  </a:moveTo>
                  <a:lnTo>
                    <a:pt x="7774" y="77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DA9D00-C596-448A-9191-C6B8481D69C8}"/>
              </a:ext>
            </a:extLst>
          </p:cNvPr>
          <p:cNvGrpSpPr/>
          <p:nvPr/>
        </p:nvGrpSpPr>
        <p:grpSpPr>
          <a:xfrm>
            <a:off x="4213252" y="2503076"/>
            <a:ext cx="839542" cy="675217"/>
            <a:chOff x="4213252" y="2503076"/>
            <a:chExt cx="839542" cy="675217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E7FCE8-DF53-4FB6-B279-C61723A2D877}"/>
                </a:ext>
              </a:extLst>
            </p:cNvPr>
            <p:cNvSpPr/>
            <p:nvPr/>
          </p:nvSpPr>
          <p:spPr>
            <a:xfrm>
              <a:off x="5013925" y="2697414"/>
              <a:ext cx="38869" cy="29848"/>
            </a:xfrm>
            <a:custGeom>
              <a:avLst/>
              <a:gdLst/>
              <a:ahLst/>
              <a:cxnLst/>
              <a:rect l="0" t="0" r="0" b="0"/>
              <a:pathLst>
                <a:path w="38869" h="29848">
                  <a:moveTo>
                    <a:pt x="38868" y="15547"/>
                  </a:moveTo>
                  <a:lnTo>
                    <a:pt x="22361" y="15547"/>
                  </a:lnTo>
                  <a:lnTo>
                    <a:pt x="18362" y="18138"/>
                  </a:lnTo>
                  <a:lnTo>
                    <a:pt x="16560" y="22457"/>
                  </a:lnTo>
                  <a:lnTo>
                    <a:pt x="16223" y="27927"/>
                  </a:lnTo>
                  <a:lnTo>
                    <a:pt x="17725" y="29847"/>
                  </a:lnTo>
                  <a:lnTo>
                    <a:pt x="20454" y="29399"/>
                  </a:lnTo>
                  <a:lnTo>
                    <a:pt x="24001" y="27373"/>
                  </a:lnTo>
                  <a:lnTo>
                    <a:pt x="24638" y="24294"/>
                  </a:lnTo>
                  <a:lnTo>
                    <a:pt x="20739" y="16268"/>
                  </a:lnTo>
                  <a:lnTo>
                    <a:pt x="16417" y="14300"/>
                  </a:lnTo>
                  <a:lnTo>
                    <a:pt x="4705" y="14417"/>
                  </a:lnTo>
                  <a:lnTo>
                    <a:pt x="2273" y="16521"/>
                  </a:lnTo>
                  <a:lnTo>
                    <a:pt x="2379" y="19652"/>
                  </a:lnTo>
                  <a:lnTo>
                    <a:pt x="4177" y="23466"/>
                  </a:lnTo>
                  <a:lnTo>
                    <a:pt x="7103" y="24281"/>
                  </a:lnTo>
                  <a:lnTo>
                    <a:pt x="10781" y="23097"/>
                  </a:lnTo>
                  <a:lnTo>
                    <a:pt x="14961" y="20580"/>
                  </a:lnTo>
                  <a:lnTo>
                    <a:pt x="16020" y="17175"/>
                  </a:lnTo>
                  <a:lnTo>
                    <a:pt x="14999" y="13178"/>
                  </a:lnTo>
                  <a:lnTo>
                    <a:pt x="10121" y="5857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047186B-45FF-4D3E-81B6-17FB9C1E60A9}"/>
                </a:ext>
              </a:extLst>
            </p:cNvPr>
            <p:cNvSpPr/>
            <p:nvPr/>
          </p:nvSpPr>
          <p:spPr>
            <a:xfrm>
              <a:off x="5013045" y="2852902"/>
              <a:ext cx="24276" cy="23767"/>
            </a:xfrm>
            <a:custGeom>
              <a:avLst/>
              <a:gdLst/>
              <a:ahLst/>
              <a:cxnLst/>
              <a:rect l="0" t="0" r="0" b="0"/>
              <a:pathLst>
                <a:path w="24276" h="23767">
                  <a:moveTo>
                    <a:pt x="16427" y="7756"/>
                  </a:moveTo>
                  <a:lnTo>
                    <a:pt x="4048" y="11883"/>
                  </a:lnTo>
                  <a:lnTo>
                    <a:pt x="2128" y="14826"/>
                  </a:lnTo>
                  <a:lnTo>
                    <a:pt x="2576" y="18515"/>
                  </a:lnTo>
                  <a:lnTo>
                    <a:pt x="4601" y="22702"/>
                  </a:lnTo>
                  <a:lnTo>
                    <a:pt x="8543" y="23766"/>
                  </a:lnTo>
                  <a:lnTo>
                    <a:pt x="19833" y="20342"/>
                  </a:lnTo>
                  <a:lnTo>
                    <a:pt x="23016" y="16147"/>
                  </a:lnTo>
                  <a:lnTo>
                    <a:pt x="24275" y="10758"/>
                  </a:lnTo>
                  <a:lnTo>
                    <a:pt x="24250" y="4576"/>
                  </a:lnTo>
                  <a:lnTo>
                    <a:pt x="21643" y="1317"/>
                  </a:lnTo>
                  <a:lnTo>
                    <a:pt x="17313" y="9"/>
                  </a:lnTo>
                  <a:lnTo>
                    <a:pt x="11835" y="0"/>
                  </a:lnTo>
                  <a:lnTo>
                    <a:pt x="7320" y="2586"/>
                  </a:lnTo>
                  <a:lnTo>
                    <a:pt x="0" y="12368"/>
                  </a:lnTo>
                  <a:lnTo>
                    <a:pt x="293" y="16013"/>
                  </a:lnTo>
                  <a:lnTo>
                    <a:pt x="3080" y="18443"/>
                  </a:lnTo>
                  <a:lnTo>
                    <a:pt x="16427" y="2330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35E36D-BB41-4B5B-B0E9-7777F16B6203}"/>
                </a:ext>
              </a:extLst>
            </p:cNvPr>
            <p:cNvSpPr/>
            <p:nvPr/>
          </p:nvSpPr>
          <p:spPr>
            <a:xfrm>
              <a:off x="4959510" y="2994056"/>
              <a:ext cx="21718" cy="22148"/>
            </a:xfrm>
            <a:custGeom>
              <a:avLst/>
              <a:gdLst/>
              <a:ahLst/>
              <a:cxnLst/>
              <a:rect l="0" t="0" r="0" b="0"/>
              <a:pathLst>
                <a:path w="21718" h="22148">
                  <a:moveTo>
                    <a:pt x="7774" y="14299"/>
                  </a:moveTo>
                  <a:lnTo>
                    <a:pt x="11901" y="1919"/>
                  </a:lnTo>
                  <a:lnTo>
                    <a:pt x="11389" y="0"/>
                  </a:lnTo>
                  <a:lnTo>
                    <a:pt x="9320" y="447"/>
                  </a:lnTo>
                  <a:lnTo>
                    <a:pt x="6214" y="2473"/>
                  </a:lnTo>
                  <a:lnTo>
                    <a:pt x="5006" y="6415"/>
                  </a:lnTo>
                  <a:lnTo>
                    <a:pt x="5968" y="17705"/>
                  </a:lnTo>
                  <a:lnTo>
                    <a:pt x="9161" y="20888"/>
                  </a:lnTo>
                  <a:lnTo>
                    <a:pt x="13881" y="22147"/>
                  </a:lnTo>
                  <a:lnTo>
                    <a:pt x="19619" y="22122"/>
                  </a:lnTo>
                  <a:lnTo>
                    <a:pt x="21717" y="20378"/>
                  </a:lnTo>
                  <a:lnTo>
                    <a:pt x="21388" y="17488"/>
                  </a:lnTo>
                  <a:lnTo>
                    <a:pt x="19441" y="13834"/>
                  </a:lnTo>
                  <a:lnTo>
                    <a:pt x="16416" y="12262"/>
                  </a:lnTo>
                  <a:lnTo>
                    <a:pt x="0" y="1429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E91B560-11F2-4339-9645-0C1ACF81B1B3}"/>
                </a:ext>
              </a:extLst>
            </p:cNvPr>
            <p:cNvSpPr/>
            <p:nvPr/>
          </p:nvSpPr>
          <p:spPr>
            <a:xfrm>
              <a:off x="4726305" y="3124958"/>
              <a:ext cx="61834" cy="38869"/>
            </a:xfrm>
            <a:custGeom>
              <a:avLst/>
              <a:gdLst/>
              <a:ahLst/>
              <a:cxnLst/>
              <a:rect l="0" t="0" r="0" b="0"/>
              <a:pathLst>
                <a:path w="61834" h="38869">
                  <a:moveTo>
                    <a:pt x="46641" y="0"/>
                  </a:moveTo>
                  <a:lnTo>
                    <a:pt x="42514" y="16506"/>
                  </a:lnTo>
                  <a:lnTo>
                    <a:pt x="44753" y="20505"/>
                  </a:lnTo>
                  <a:lnTo>
                    <a:pt x="49701" y="22307"/>
                  </a:lnTo>
                  <a:lnTo>
                    <a:pt x="56455" y="22645"/>
                  </a:lnTo>
                  <a:lnTo>
                    <a:pt x="60093" y="20279"/>
                  </a:lnTo>
                  <a:lnTo>
                    <a:pt x="61655" y="16111"/>
                  </a:lnTo>
                  <a:lnTo>
                    <a:pt x="61833" y="10740"/>
                  </a:lnTo>
                  <a:lnTo>
                    <a:pt x="59360" y="8888"/>
                  </a:lnTo>
                  <a:lnTo>
                    <a:pt x="55120" y="9380"/>
                  </a:lnTo>
                  <a:lnTo>
                    <a:pt x="17229" y="25765"/>
                  </a:lnTo>
                  <a:lnTo>
                    <a:pt x="0" y="3886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DCB9B7B-9A60-4BDB-8F4C-DAAE8A1E9000}"/>
                </a:ext>
              </a:extLst>
            </p:cNvPr>
            <p:cNvSpPr/>
            <p:nvPr/>
          </p:nvSpPr>
          <p:spPr>
            <a:xfrm>
              <a:off x="4524193" y="3157745"/>
              <a:ext cx="52495" cy="20548"/>
            </a:xfrm>
            <a:custGeom>
              <a:avLst/>
              <a:gdLst/>
              <a:ahLst/>
              <a:cxnLst/>
              <a:rect l="0" t="0" r="0" b="0"/>
              <a:pathLst>
                <a:path w="52495" h="20548">
                  <a:moveTo>
                    <a:pt x="38868" y="13854"/>
                  </a:moveTo>
                  <a:lnTo>
                    <a:pt x="26488" y="17981"/>
                  </a:lnTo>
                  <a:lnTo>
                    <a:pt x="26296" y="19197"/>
                  </a:lnTo>
                  <a:lnTo>
                    <a:pt x="35295" y="20547"/>
                  </a:lnTo>
                  <a:lnTo>
                    <a:pt x="46206" y="16541"/>
                  </a:lnTo>
                  <a:lnTo>
                    <a:pt x="51533" y="13054"/>
                  </a:lnTo>
                  <a:lnTo>
                    <a:pt x="52494" y="9866"/>
                  </a:lnTo>
                  <a:lnTo>
                    <a:pt x="50543" y="6877"/>
                  </a:lnTo>
                  <a:lnTo>
                    <a:pt x="46651" y="4020"/>
                  </a:lnTo>
                  <a:lnTo>
                    <a:pt x="24667" y="0"/>
                  </a:lnTo>
                  <a:lnTo>
                    <a:pt x="12979" y="1363"/>
                  </a:lnTo>
                  <a:lnTo>
                    <a:pt x="0" y="608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5E7E763-BC4A-480A-978E-E16097B5CD46}"/>
                </a:ext>
              </a:extLst>
            </p:cNvPr>
            <p:cNvSpPr/>
            <p:nvPr/>
          </p:nvSpPr>
          <p:spPr>
            <a:xfrm>
              <a:off x="4337628" y="3023902"/>
              <a:ext cx="54416" cy="33701"/>
            </a:xfrm>
            <a:custGeom>
              <a:avLst/>
              <a:gdLst/>
              <a:ahLst/>
              <a:cxnLst/>
              <a:rect l="0" t="0" r="0" b="0"/>
              <a:pathLst>
                <a:path w="54416" h="33701">
                  <a:moveTo>
                    <a:pt x="54415" y="31094"/>
                  </a:moveTo>
                  <a:lnTo>
                    <a:pt x="42035" y="22841"/>
                  </a:lnTo>
                  <a:lnTo>
                    <a:pt x="36660" y="22137"/>
                  </a:lnTo>
                  <a:lnTo>
                    <a:pt x="26082" y="25962"/>
                  </a:lnTo>
                  <a:lnTo>
                    <a:pt x="25162" y="28536"/>
                  </a:lnTo>
                  <a:lnTo>
                    <a:pt x="27140" y="31116"/>
                  </a:lnTo>
                  <a:lnTo>
                    <a:pt x="31049" y="33700"/>
                  </a:lnTo>
                  <a:lnTo>
                    <a:pt x="34519" y="32832"/>
                  </a:lnTo>
                  <a:lnTo>
                    <a:pt x="40678" y="24956"/>
                  </a:lnTo>
                  <a:lnTo>
                    <a:pt x="40075" y="20092"/>
                  </a:lnTo>
                  <a:lnTo>
                    <a:pt x="32494" y="10082"/>
                  </a:lnTo>
                  <a:lnTo>
                    <a:pt x="20488" y="4481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B27253-628A-46F1-9925-5BA492E24F67}"/>
                </a:ext>
              </a:extLst>
            </p:cNvPr>
            <p:cNvSpPr/>
            <p:nvPr/>
          </p:nvSpPr>
          <p:spPr>
            <a:xfrm>
              <a:off x="4213252" y="2775149"/>
              <a:ext cx="23321" cy="62189"/>
            </a:xfrm>
            <a:custGeom>
              <a:avLst/>
              <a:gdLst/>
              <a:ahLst/>
              <a:cxnLst/>
              <a:rect l="0" t="0" r="0" b="0"/>
              <a:pathLst>
                <a:path w="23321" h="62189">
                  <a:moveTo>
                    <a:pt x="23320" y="62188"/>
                  </a:moveTo>
                  <a:lnTo>
                    <a:pt x="15067" y="53935"/>
                  </a:lnTo>
                  <a:lnTo>
                    <a:pt x="14363" y="49776"/>
                  </a:lnTo>
                  <a:lnTo>
                    <a:pt x="15621" y="45277"/>
                  </a:lnTo>
                  <a:lnTo>
                    <a:pt x="18188" y="40549"/>
                  </a:lnTo>
                  <a:lnTo>
                    <a:pt x="18736" y="28387"/>
                  </a:lnTo>
                  <a:lnTo>
                    <a:pt x="17673" y="21516"/>
                  </a:lnTo>
                  <a:lnTo>
                    <a:pt x="11885" y="11578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F8992BB-1052-4479-8AFB-A802CC4CB17A}"/>
                </a:ext>
              </a:extLst>
            </p:cNvPr>
            <p:cNvSpPr/>
            <p:nvPr/>
          </p:nvSpPr>
          <p:spPr>
            <a:xfrm>
              <a:off x="4259893" y="2596358"/>
              <a:ext cx="31095" cy="62189"/>
            </a:xfrm>
            <a:custGeom>
              <a:avLst/>
              <a:gdLst/>
              <a:ahLst/>
              <a:cxnLst/>
              <a:rect l="0" t="0" r="0" b="0"/>
              <a:pathLst>
                <a:path w="31095" h="62189">
                  <a:moveTo>
                    <a:pt x="31094" y="62188"/>
                  </a:moveTo>
                  <a:lnTo>
                    <a:pt x="26967" y="49808"/>
                  </a:lnTo>
                  <a:lnTo>
                    <a:pt x="18032" y="41427"/>
                  </a:lnTo>
                  <a:lnTo>
                    <a:pt x="12021" y="37983"/>
                  </a:lnTo>
                  <a:lnTo>
                    <a:pt x="9741" y="37414"/>
                  </a:lnTo>
                  <a:lnTo>
                    <a:pt x="9949" y="38762"/>
                  </a:lnTo>
                  <a:lnTo>
                    <a:pt x="11815" y="41389"/>
                  </a:lnTo>
                  <a:lnTo>
                    <a:pt x="13923" y="40548"/>
                  </a:lnTo>
                  <a:lnTo>
                    <a:pt x="18568" y="32705"/>
                  </a:lnTo>
                  <a:lnTo>
                    <a:pt x="18425" y="27849"/>
                  </a:lnTo>
                  <a:lnTo>
                    <a:pt x="13659" y="17848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D091474-59D8-4A24-A25B-E434559392F7}"/>
                </a:ext>
              </a:extLst>
            </p:cNvPr>
            <p:cNvSpPr/>
            <p:nvPr/>
          </p:nvSpPr>
          <p:spPr>
            <a:xfrm>
              <a:off x="4345402" y="2503076"/>
              <a:ext cx="15548" cy="31095"/>
            </a:xfrm>
            <a:custGeom>
              <a:avLst/>
              <a:gdLst/>
              <a:ahLst/>
              <a:cxnLst/>
              <a:rect l="0" t="0" r="0" b="0"/>
              <a:pathLst>
                <a:path w="15548" h="31095">
                  <a:moveTo>
                    <a:pt x="15547" y="31094"/>
                  </a:moveTo>
                  <a:lnTo>
                    <a:pt x="15547" y="14587"/>
                  </a:lnTo>
                  <a:lnTo>
                    <a:pt x="13820" y="9724"/>
                  </a:lnTo>
                  <a:lnTo>
                    <a:pt x="10941" y="648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3760014-8A2B-4DA5-B26A-18D4509C0B1B}"/>
              </a:ext>
            </a:extLst>
          </p:cNvPr>
          <p:cNvGrpSpPr/>
          <p:nvPr/>
        </p:nvGrpSpPr>
        <p:grpSpPr>
          <a:xfrm>
            <a:off x="7610284" y="69962"/>
            <a:ext cx="2074342" cy="4584522"/>
            <a:chOff x="7610284" y="69962"/>
            <a:chExt cx="2074342" cy="4584522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07B3D1B-0900-4BFF-B2CD-C150699BC62E}"/>
                </a:ext>
              </a:extLst>
            </p:cNvPr>
            <p:cNvSpPr/>
            <p:nvPr/>
          </p:nvSpPr>
          <p:spPr>
            <a:xfrm>
              <a:off x="7610284" y="186565"/>
              <a:ext cx="427541" cy="4361459"/>
            </a:xfrm>
            <a:custGeom>
              <a:avLst/>
              <a:gdLst/>
              <a:ahLst/>
              <a:cxnLst/>
              <a:rect l="0" t="0" r="0" b="0"/>
              <a:pathLst>
                <a:path w="427541" h="4361459">
                  <a:moveTo>
                    <a:pt x="0" y="0"/>
                  </a:moveTo>
                  <a:lnTo>
                    <a:pt x="33218" y="63072"/>
                  </a:lnTo>
                  <a:lnTo>
                    <a:pt x="73794" y="125257"/>
                  </a:lnTo>
                  <a:lnTo>
                    <a:pt x="111341" y="186759"/>
                  </a:lnTo>
                  <a:lnTo>
                    <a:pt x="142507" y="246406"/>
                  </a:lnTo>
                  <a:lnTo>
                    <a:pt x="178950" y="309235"/>
                  </a:lnTo>
                  <a:lnTo>
                    <a:pt x="203934" y="360572"/>
                  </a:lnTo>
                  <a:lnTo>
                    <a:pt x="229437" y="416234"/>
                  </a:lnTo>
                  <a:lnTo>
                    <a:pt x="256454" y="475022"/>
                  </a:lnTo>
                  <a:lnTo>
                    <a:pt x="279320" y="536538"/>
                  </a:lnTo>
                  <a:lnTo>
                    <a:pt x="295237" y="585366"/>
                  </a:lnTo>
                  <a:lnTo>
                    <a:pt x="310894" y="635823"/>
                  </a:lnTo>
                  <a:lnTo>
                    <a:pt x="326474" y="688201"/>
                  </a:lnTo>
                  <a:lnTo>
                    <a:pt x="342031" y="745179"/>
                  </a:lnTo>
                  <a:lnTo>
                    <a:pt x="355278" y="800353"/>
                  </a:lnTo>
                  <a:lnTo>
                    <a:pt x="366975" y="857296"/>
                  </a:lnTo>
                  <a:lnTo>
                    <a:pt x="379080" y="917930"/>
                  </a:lnTo>
                  <a:lnTo>
                    <a:pt x="385274" y="959889"/>
                  </a:lnTo>
                  <a:lnTo>
                    <a:pt x="390907" y="1004450"/>
                  </a:lnTo>
                  <a:lnTo>
                    <a:pt x="396289" y="1047862"/>
                  </a:lnTo>
                  <a:lnTo>
                    <a:pt x="401561" y="1091054"/>
                  </a:lnTo>
                  <a:lnTo>
                    <a:pt x="406782" y="1136161"/>
                  </a:lnTo>
                  <a:lnTo>
                    <a:pt x="409679" y="1179818"/>
                  </a:lnTo>
                  <a:lnTo>
                    <a:pt x="411831" y="1223117"/>
                  </a:lnTo>
                  <a:lnTo>
                    <a:pt x="415665" y="1268273"/>
                  </a:lnTo>
                  <a:lnTo>
                    <a:pt x="417945" y="1314254"/>
                  </a:lnTo>
                  <a:lnTo>
                    <a:pt x="418959" y="1360602"/>
                  </a:lnTo>
                  <a:lnTo>
                    <a:pt x="419410" y="1407113"/>
                  </a:lnTo>
                  <a:lnTo>
                    <a:pt x="421913" y="1455999"/>
                  </a:lnTo>
                  <a:lnTo>
                    <a:pt x="425041" y="1505653"/>
                  </a:lnTo>
                  <a:lnTo>
                    <a:pt x="426431" y="1553634"/>
                  </a:lnTo>
                  <a:lnTo>
                    <a:pt x="427049" y="1600870"/>
                  </a:lnTo>
                  <a:lnTo>
                    <a:pt x="427323" y="1648640"/>
                  </a:lnTo>
                  <a:lnTo>
                    <a:pt x="427446" y="1698661"/>
                  </a:lnTo>
                  <a:lnTo>
                    <a:pt x="427499" y="1747381"/>
                  </a:lnTo>
                  <a:lnTo>
                    <a:pt x="427524" y="1795809"/>
                  </a:lnTo>
                  <a:lnTo>
                    <a:pt x="427535" y="1846124"/>
                  </a:lnTo>
                  <a:lnTo>
                    <a:pt x="427540" y="1894974"/>
                  </a:lnTo>
                  <a:lnTo>
                    <a:pt x="426678" y="1943460"/>
                  </a:lnTo>
                  <a:lnTo>
                    <a:pt x="423416" y="1993800"/>
                  </a:lnTo>
                  <a:lnTo>
                    <a:pt x="421390" y="2044965"/>
                  </a:lnTo>
                  <a:lnTo>
                    <a:pt x="420490" y="2096495"/>
                  </a:lnTo>
                  <a:lnTo>
                    <a:pt x="420089" y="2148189"/>
                  </a:lnTo>
                  <a:lnTo>
                    <a:pt x="417609" y="2199954"/>
                  </a:lnTo>
                  <a:lnTo>
                    <a:pt x="414491" y="2250888"/>
                  </a:lnTo>
                  <a:lnTo>
                    <a:pt x="413105" y="2299437"/>
                  </a:lnTo>
                  <a:lnTo>
                    <a:pt x="412490" y="2349230"/>
                  </a:lnTo>
                  <a:lnTo>
                    <a:pt x="411352" y="2400151"/>
                  </a:lnTo>
                  <a:lnTo>
                    <a:pt x="407967" y="2451573"/>
                  </a:lnTo>
                  <a:lnTo>
                    <a:pt x="405887" y="2503218"/>
                  </a:lnTo>
                  <a:lnTo>
                    <a:pt x="404098" y="2554962"/>
                  </a:lnTo>
                  <a:lnTo>
                    <a:pt x="400425" y="2606751"/>
                  </a:lnTo>
                  <a:lnTo>
                    <a:pt x="395913" y="2660862"/>
                  </a:lnTo>
                  <a:lnTo>
                    <a:pt x="391028" y="2715717"/>
                  </a:lnTo>
                  <a:lnTo>
                    <a:pt x="385978" y="2768889"/>
                  </a:lnTo>
                  <a:lnTo>
                    <a:pt x="383158" y="2821311"/>
                  </a:lnTo>
                  <a:lnTo>
                    <a:pt x="381041" y="2872537"/>
                  </a:lnTo>
                  <a:lnTo>
                    <a:pt x="377221" y="2921216"/>
                  </a:lnTo>
                  <a:lnTo>
                    <a:pt x="372644" y="2971066"/>
                  </a:lnTo>
                  <a:lnTo>
                    <a:pt x="367731" y="3022012"/>
                  </a:lnTo>
                  <a:lnTo>
                    <a:pt x="362668" y="3073446"/>
                  </a:lnTo>
                  <a:lnTo>
                    <a:pt x="359843" y="3122793"/>
                  </a:lnTo>
                  <a:lnTo>
                    <a:pt x="357723" y="3170637"/>
                  </a:lnTo>
                  <a:lnTo>
                    <a:pt x="353901" y="3217813"/>
                  </a:lnTo>
                  <a:lnTo>
                    <a:pt x="349325" y="3264691"/>
                  </a:lnTo>
                  <a:lnTo>
                    <a:pt x="344411" y="3311438"/>
                  </a:lnTo>
                  <a:lnTo>
                    <a:pt x="339349" y="3358126"/>
                  </a:lnTo>
                  <a:lnTo>
                    <a:pt x="334219" y="3402484"/>
                  </a:lnTo>
                  <a:lnTo>
                    <a:pt x="329923" y="3445232"/>
                  </a:lnTo>
                  <a:lnTo>
                    <a:pt x="328014" y="3487264"/>
                  </a:lnTo>
                  <a:lnTo>
                    <a:pt x="324863" y="3531281"/>
                  </a:lnTo>
                  <a:lnTo>
                    <a:pt x="319719" y="3575891"/>
                  </a:lnTo>
                  <a:lnTo>
                    <a:pt x="311674" y="3618751"/>
                  </a:lnTo>
                  <a:lnTo>
                    <a:pt x="301561" y="3681728"/>
                  </a:lnTo>
                  <a:lnTo>
                    <a:pt x="293094" y="3740024"/>
                  </a:lnTo>
                  <a:lnTo>
                    <a:pt x="280989" y="3799715"/>
                  </a:lnTo>
                  <a:lnTo>
                    <a:pt x="270588" y="3857036"/>
                  </a:lnTo>
                  <a:lnTo>
                    <a:pt x="257908" y="3912312"/>
                  </a:lnTo>
                  <a:lnTo>
                    <a:pt x="247338" y="3966982"/>
                  </a:lnTo>
                  <a:lnTo>
                    <a:pt x="234609" y="4017346"/>
                  </a:lnTo>
                  <a:lnTo>
                    <a:pt x="220175" y="4080792"/>
                  </a:lnTo>
                  <a:lnTo>
                    <a:pt x="201584" y="4140925"/>
                  </a:lnTo>
                  <a:lnTo>
                    <a:pt x="185405" y="4194646"/>
                  </a:lnTo>
                  <a:lnTo>
                    <a:pt x="165052" y="4257528"/>
                  </a:lnTo>
                  <a:lnTo>
                    <a:pt x="141703" y="4313417"/>
                  </a:lnTo>
                  <a:lnTo>
                    <a:pt x="129910" y="4345226"/>
                  </a:lnTo>
                  <a:lnTo>
                    <a:pt x="119926" y="4356264"/>
                  </a:lnTo>
                  <a:lnTo>
                    <a:pt x="113634" y="4360417"/>
                  </a:lnTo>
                  <a:lnTo>
                    <a:pt x="109442" y="4361458"/>
                  </a:lnTo>
                  <a:lnTo>
                    <a:pt x="106647" y="4360425"/>
                  </a:lnTo>
                  <a:lnTo>
                    <a:pt x="101055" y="4353175"/>
                  </a:lnTo>
                </a:path>
              </a:pathLst>
            </a:custGeom>
            <a:ln w="762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2B7F1A0-A4EA-4767-8195-B9DAE268F910}"/>
                </a:ext>
              </a:extLst>
            </p:cNvPr>
            <p:cNvSpPr/>
            <p:nvPr/>
          </p:nvSpPr>
          <p:spPr>
            <a:xfrm>
              <a:off x="8955104" y="69962"/>
              <a:ext cx="729522" cy="4584522"/>
            </a:xfrm>
            <a:custGeom>
              <a:avLst/>
              <a:gdLst/>
              <a:ahLst/>
              <a:cxnLst/>
              <a:rect l="0" t="0" r="0" b="0"/>
              <a:pathLst>
                <a:path w="729522" h="4584522">
                  <a:moveTo>
                    <a:pt x="0" y="0"/>
                  </a:moveTo>
                  <a:lnTo>
                    <a:pt x="7070" y="17754"/>
                  </a:lnTo>
                  <a:lnTo>
                    <a:pt x="24966" y="48126"/>
                  </a:lnTo>
                  <a:lnTo>
                    <a:pt x="45503" y="108359"/>
                  </a:lnTo>
                  <a:lnTo>
                    <a:pt x="71144" y="166647"/>
                  </a:lnTo>
                  <a:lnTo>
                    <a:pt x="102922" y="228094"/>
                  </a:lnTo>
                  <a:lnTo>
                    <a:pt x="140169" y="288312"/>
                  </a:lnTo>
                  <a:lnTo>
                    <a:pt x="171066" y="343707"/>
                  </a:lnTo>
                  <a:lnTo>
                    <a:pt x="202984" y="405417"/>
                  </a:lnTo>
                  <a:lnTo>
                    <a:pt x="231641" y="458032"/>
                  </a:lnTo>
                  <a:lnTo>
                    <a:pt x="261148" y="516136"/>
                  </a:lnTo>
                  <a:lnTo>
                    <a:pt x="287550" y="573755"/>
                  </a:lnTo>
                  <a:lnTo>
                    <a:pt x="306879" y="616903"/>
                  </a:lnTo>
                  <a:lnTo>
                    <a:pt x="326986" y="659688"/>
                  </a:lnTo>
                  <a:lnTo>
                    <a:pt x="346575" y="702601"/>
                  </a:lnTo>
                  <a:lnTo>
                    <a:pt x="363918" y="747584"/>
                  </a:lnTo>
                  <a:lnTo>
                    <a:pt x="380263" y="795792"/>
                  </a:lnTo>
                  <a:lnTo>
                    <a:pt x="397029" y="845145"/>
                  </a:lnTo>
                  <a:lnTo>
                    <a:pt x="415998" y="892991"/>
                  </a:lnTo>
                  <a:lnTo>
                    <a:pt x="433641" y="944775"/>
                  </a:lnTo>
                  <a:lnTo>
                    <a:pt x="450118" y="998596"/>
                  </a:lnTo>
                  <a:lnTo>
                    <a:pt x="466080" y="1051307"/>
                  </a:lnTo>
                  <a:lnTo>
                    <a:pt x="481811" y="1105828"/>
                  </a:lnTo>
                  <a:lnTo>
                    <a:pt x="497440" y="1161730"/>
                  </a:lnTo>
                  <a:lnTo>
                    <a:pt x="513024" y="1218245"/>
                  </a:lnTo>
                  <a:lnTo>
                    <a:pt x="528587" y="1275033"/>
                  </a:lnTo>
                  <a:lnTo>
                    <a:pt x="544141" y="1332805"/>
                  </a:lnTo>
                  <a:lnTo>
                    <a:pt x="559691" y="1393031"/>
                  </a:lnTo>
                  <a:lnTo>
                    <a:pt x="575240" y="1452044"/>
                  </a:lnTo>
                  <a:lnTo>
                    <a:pt x="590787" y="1510805"/>
                  </a:lnTo>
                  <a:lnTo>
                    <a:pt x="606334" y="1571471"/>
                  </a:lnTo>
                  <a:lnTo>
                    <a:pt x="619579" y="1632982"/>
                  </a:lnTo>
                  <a:lnTo>
                    <a:pt x="631223" y="1695733"/>
                  </a:lnTo>
                  <a:lnTo>
                    <a:pt x="636747" y="1728186"/>
                  </a:lnTo>
                  <a:lnTo>
                    <a:pt x="642157" y="1761050"/>
                  </a:lnTo>
                  <a:lnTo>
                    <a:pt x="647490" y="1793324"/>
                  </a:lnTo>
                  <a:lnTo>
                    <a:pt x="658022" y="1856824"/>
                  </a:lnTo>
                  <a:lnTo>
                    <a:pt x="663251" y="1889131"/>
                  </a:lnTo>
                  <a:lnTo>
                    <a:pt x="668463" y="1921898"/>
                  </a:lnTo>
                  <a:lnTo>
                    <a:pt x="673665" y="1954971"/>
                  </a:lnTo>
                  <a:lnTo>
                    <a:pt x="677997" y="1987384"/>
                  </a:lnTo>
                  <a:lnTo>
                    <a:pt x="681749" y="2019358"/>
                  </a:lnTo>
                  <a:lnTo>
                    <a:pt x="685114" y="2051038"/>
                  </a:lnTo>
                  <a:lnTo>
                    <a:pt x="689085" y="2083387"/>
                  </a:lnTo>
                  <a:lnTo>
                    <a:pt x="693460" y="2116181"/>
                  </a:lnTo>
                  <a:lnTo>
                    <a:pt x="698103" y="2149273"/>
                  </a:lnTo>
                  <a:lnTo>
                    <a:pt x="702062" y="2182562"/>
                  </a:lnTo>
                  <a:lnTo>
                    <a:pt x="705566" y="2215983"/>
                  </a:lnTo>
                  <a:lnTo>
                    <a:pt x="708766" y="2249492"/>
                  </a:lnTo>
                  <a:lnTo>
                    <a:pt x="710898" y="2282197"/>
                  </a:lnTo>
                  <a:lnTo>
                    <a:pt x="712321" y="2314364"/>
                  </a:lnTo>
                  <a:lnTo>
                    <a:pt x="713268" y="2346174"/>
                  </a:lnTo>
                  <a:lnTo>
                    <a:pt x="714764" y="2378609"/>
                  </a:lnTo>
                  <a:lnTo>
                    <a:pt x="716625" y="2411460"/>
                  </a:lnTo>
                  <a:lnTo>
                    <a:pt x="718730" y="2444590"/>
                  </a:lnTo>
                  <a:lnTo>
                    <a:pt x="720133" y="2477041"/>
                  </a:lnTo>
                  <a:lnTo>
                    <a:pt x="721067" y="2509040"/>
                  </a:lnTo>
                  <a:lnTo>
                    <a:pt x="722970" y="2572233"/>
                  </a:lnTo>
                  <a:lnTo>
                    <a:pt x="726695" y="2634868"/>
                  </a:lnTo>
                  <a:lnTo>
                    <a:pt x="728034" y="2666945"/>
                  </a:lnTo>
                  <a:lnTo>
                    <a:pt x="728927" y="2699558"/>
                  </a:lnTo>
                  <a:lnTo>
                    <a:pt x="729521" y="2732528"/>
                  </a:lnTo>
                  <a:lnTo>
                    <a:pt x="729054" y="2764873"/>
                  </a:lnTo>
                  <a:lnTo>
                    <a:pt x="727879" y="2796802"/>
                  </a:lnTo>
                  <a:lnTo>
                    <a:pt x="725134" y="2859917"/>
                  </a:lnTo>
                  <a:lnTo>
                    <a:pt x="723915" y="2922517"/>
                  </a:lnTo>
                  <a:lnTo>
                    <a:pt x="723372" y="2982584"/>
                  </a:lnTo>
                  <a:lnTo>
                    <a:pt x="722267" y="3041815"/>
                  </a:lnTo>
                  <a:lnTo>
                    <a:pt x="718898" y="3102689"/>
                  </a:lnTo>
                  <a:lnTo>
                    <a:pt x="714521" y="3161990"/>
                  </a:lnTo>
                  <a:lnTo>
                    <a:pt x="709696" y="3220879"/>
                  </a:lnTo>
                  <a:lnTo>
                    <a:pt x="704673" y="3281601"/>
                  </a:lnTo>
                  <a:lnTo>
                    <a:pt x="699560" y="3340834"/>
                  </a:lnTo>
                  <a:lnTo>
                    <a:pt x="694409" y="3397967"/>
                  </a:lnTo>
                  <a:lnTo>
                    <a:pt x="689241" y="3452149"/>
                  </a:lnTo>
                  <a:lnTo>
                    <a:pt x="684064" y="3507325"/>
                  </a:lnTo>
                  <a:lnTo>
                    <a:pt x="678885" y="3562654"/>
                  </a:lnTo>
                  <a:lnTo>
                    <a:pt x="673704" y="3616035"/>
                  </a:lnTo>
                  <a:lnTo>
                    <a:pt x="668523" y="3666248"/>
                  </a:lnTo>
                  <a:lnTo>
                    <a:pt x="663341" y="3715340"/>
                  </a:lnTo>
                  <a:lnTo>
                    <a:pt x="658158" y="3765949"/>
                  </a:lnTo>
                  <a:lnTo>
                    <a:pt x="652975" y="3812627"/>
                  </a:lnTo>
                  <a:lnTo>
                    <a:pt x="647794" y="3857269"/>
                  </a:lnTo>
                  <a:lnTo>
                    <a:pt x="642610" y="3903021"/>
                  </a:lnTo>
                  <a:lnTo>
                    <a:pt x="637428" y="3946964"/>
                  </a:lnTo>
                  <a:lnTo>
                    <a:pt x="627352" y="4008248"/>
                  </a:lnTo>
                  <a:lnTo>
                    <a:pt x="615730" y="4064698"/>
                  </a:lnTo>
                  <a:lnTo>
                    <a:pt x="606815" y="4119715"/>
                  </a:lnTo>
                  <a:lnTo>
                    <a:pt x="598704" y="4172005"/>
                  </a:lnTo>
                  <a:lnTo>
                    <a:pt x="590830" y="4220320"/>
                  </a:lnTo>
                  <a:lnTo>
                    <a:pt x="576304" y="4278947"/>
                  </a:lnTo>
                  <a:lnTo>
                    <a:pt x="563006" y="4332115"/>
                  </a:lnTo>
                  <a:lnTo>
                    <a:pt x="553550" y="4393056"/>
                  </a:lnTo>
                  <a:lnTo>
                    <a:pt x="541243" y="4452557"/>
                  </a:lnTo>
                  <a:lnTo>
                    <a:pt x="528559" y="4513640"/>
                  </a:lnTo>
                  <a:lnTo>
                    <a:pt x="518510" y="4544387"/>
                  </a:lnTo>
                  <a:lnTo>
                    <a:pt x="508568" y="4559943"/>
                  </a:lnTo>
                  <a:lnTo>
                    <a:pt x="488403" y="4573557"/>
                  </a:lnTo>
                  <a:lnTo>
                    <a:pt x="465154" y="4582197"/>
                  </a:lnTo>
                  <a:lnTo>
                    <a:pt x="446562" y="4584521"/>
                  </a:lnTo>
                  <a:lnTo>
                    <a:pt x="439359" y="4583414"/>
                  </a:lnTo>
                  <a:lnTo>
                    <a:pt x="419770" y="4570834"/>
                  </a:lnTo>
                </a:path>
              </a:pathLst>
            </a:custGeom>
            <a:ln w="762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C9C3344-FD1F-402B-A4AF-22BA0DFC55E2}"/>
              </a:ext>
            </a:extLst>
          </p:cNvPr>
          <p:cNvGrpSpPr/>
          <p:nvPr/>
        </p:nvGrpSpPr>
        <p:grpSpPr>
          <a:xfrm>
            <a:off x="9228956" y="103551"/>
            <a:ext cx="643425" cy="225021"/>
            <a:chOff x="9228956" y="103551"/>
            <a:chExt cx="643425" cy="225021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80486C7-D520-4DE5-B3C0-E4E26B70889C}"/>
                </a:ext>
              </a:extLst>
            </p:cNvPr>
            <p:cNvSpPr/>
            <p:nvPr/>
          </p:nvSpPr>
          <p:spPr>
            <a:xfrm>
              <a:off x="9228956" y="166219"/>
              <a:ext cx="99278" cy="162353"/>
            </a:xfrm>
            <a:custGeom>
              <a:avLst/>
              <a:gdLst/>
              <a:ahLst/>
              <a:cxnLst/>
              <a:rect l="0" t="0" r="0" b="0"/>
              <a:pathLst>
                <a:path w="99278" h="162353">
                  <a:moveTo>
                    <a:pt x="5994" y="12572"/>
                  </a:moveTo>
                  <a:lnTo>
                    <a:pt x="10121" y="192"/>
                  </a:lnTo>
                  <a:lnTo>
                    <a:pt x="11337" y="0"/>
                  </a:lnTo>
                  <a:lnTo>
                    <a:pt x="12687" y="9000"/>
                  </a:lnTo>
                  <a:lnTo>
                    <a:pt x="2853" y="62628"/>
                  </a:lnTo>
                  <a:lnTo>
                    <a:pt x="0" y="103426"/>
                  </a:lnTo>
                  <a:lnTo>
                    <a:pt x="5563" y="132678"/>
                  </a:lnTo>
                  <a:lnTo>
                    <a:pt x="13288" y="146855"/>
                  </a:lnTo>
                  <a:lnTo>
                    <a:pt x="24783" y="156611"/>
                  </a:lnTo>
                  <a:lnTo>
                    <a:pt x="31476" y="160421"/>
                  </a:lnTo>
                  <a:lnTo>
                    <a:pt x="48126" y="162352"/>
                  </a:lnTo>
                  <a:lnTo>
                    <a:pt x="66178" y="159467"/>
                  </a:lnTo>
                  <a:lnTo>
                    <a:pt x="99277" y="14472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AD2A6B6-BE59-468F-B225-22232A1C1694}"/>
                </a:ext>
              </a:extLst>
            </p:cNvPr>
            <p:cNvSpPr/>
            <p:nvPr/>
          </p:nvSpPr>
          <p:spPr>
            <a:xfrm>
              <a:off x="9312685" y="231742"/>
              <a:ext cx="77737" cy="58994"/>
            </a:xfrm>
            <a:custGeom>
              <a:avLst/>
              <a:gdLst/>
              <a:ahLst/>
              <a:cxnLst/>
              <a:rect l="0" t="0" r="0" b="0"/>
              <a:pathLst>
                <a:path w="77737" h="58994">
                  <a:moveTo>
                    <a:pt x="46642" y="32558"/>
                  </a:moveTo>
                  <a:lnTo>
                    <a:pt x="42515" y="44938"/>
                  </a:lnTo>
                  <a:lnTo>
                    <a:pt x="43891" y="46857"/>
                  </a:lnTo>
                  <a:lnTo>
                    <a:pt x="47399" y="46410"/>
                  </a:lnTo>
                  <a:lnTo>
                    <a:pt x="52329" y="44383"/>
                  </a:lnTo>
                  <a:lnTo>
                    <a:pt x="60110" y="35223"/>
                  </a:lnTo>
                  <a:lnTo>
                    <a:pt x="63394" y="29152"/>
                  </a:lnTo>
                  <a:lnTo>
                    <a:pt x="63856" y="23378"/>
                  </a:lnTo>
                  <a:lnTo>
                    <a:pt x="59762" y="12355"/>
                  </a:lnTo>
                  <a:lnTo>
                    <a:pt x="49882" y="4001"/>
                  </a:lnTo>
                  <a:lnTo>
                    <a:pt x="43619" y="564"/>
                  </a:lnTo>
                  <a:lnTo>
                    <a:pt x="35990" y="0"/>
                  </a:lnTo>
                  <a:lnTo>
                    <a:pt x="18298" y="3980"/>
                  </a:lnTo>
                  <a:lnTo>
                    <a:pt x="11336" y="9188"/>
                  </a:lnTo>
                  <a:lnTo>
                    <a:pt x="1295" y="24186"/>
                  </a:lnTo>
                  <a:lnTo>
                    <a:pt x="0" y="32159"/>
                  </a:lnTo>
                  <a:lnTo>
                    <a:pt x="3167" y="47928"/>
                  </a:lnTo>
                  <a:lnTo>
                    <a:pt x="8158" y="53169"/>
                  </a:lnTo>
                  <a:lnTo>
                    <a:pt x="22916" y="58993"/>
                  </a:lnTo>
                  <a:lnTo>
                    <a:pt x="38688" y="56975"/>
                  </a:lnTo>
                  <a:lnTo>
                    <a:pt x="46522" y="54018"/>
                  </a:lnTo>
                  <a:lnTo>
                    <a:pt x="57529" y="43823"/>
                  </a:lnTo>
                  <a:lnTo>
                    <a:pt x="61673" y="37477"/>
                  </a:lnTo>
                  <a:lnTo>
                    <a:pt x="65301" y="34974"/>
                  </a:lnTo>
                  <a:lnTo>
                    <a:pt x="68581" y="35032"/>
                  </a:lnTo>
                  <a:lnTo>
                    <a:pt x="77736" y="4033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CECF00E-8D70-468B-8024-3CA00A6D0232}"/>
                </a:ext>
              </a:extLst>
            </p:cNvPr>
            <p:cNvSpPr/>
            <p:nvPr/>
          </p:nvSpPr>
          <p:spPr>
            <a:xfrm>
              <a:off x="9439387" y="236853"/>
              <a:ext cx="52091" cy="66316"/>
            </a:xfrm>
            <a:custGeom>
              <a:avLst/>
              <a:gdLst/>
              <a:ahLst/>
              <a:cxnLst/>
              <a:rect l="0" t="0" r="0" b="0"/>
              <a:pathLst>
                <a:path w="52091" h="66316">
                  <a:moveTo>
                    <a:pt x="52090" y="4126"/>
                  </a:moveTo>
                  <a:lnTo>
                    <a:pt x="39710" y="0"/>
                  </a:lnTo>
                  <a:lnTo>
                    <a:pt x="26722" y="2580"/>
                  </a:lnTo>
                  <a:lnTo>
                    <a:pt x="19631" y="5687"/>
                  </a:lnTo>
                  <a:lnTo>
                    <a:pt x="9449" y="16048"/>
                  </a:lnTo>
                  <a:lnTo>
                    <a:pt x="2907" y="30154"/>
                  </a:lnTo>
                  <a:lnTo>
                    <a:pt x="0" y="47940"/>
                  </a:lnTo>
                  <a:lnTo>
                    <a:pt x="3544" y="54065"/>
                  </a:lnTo>
                  <a:lnTo>
                    <a:pt x="10225" y="58148"/>
                  </a:lnTo>
                  <a:lnTo>
                    <a:pt x="44316" y="6631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F81A1C0-054E-4E1F-9B7C-3C138B453328}"/>
                </a:ext>
              </a:extLst>
            </p:cNvPr>
            <p:cNvSpPr/>
            <p:nvPr/>
          </p:nvSpPr>
          <p:spPr>
            <a:xfrm>
              <a:off x="9522571" y="107870"/>
              <a:ext cx="7775" cy="187525"/>
            </a:xfrm>
            <a:custGeom>
              <a:avLst/>
              <a:gdLst/>
              <a:ahLst/>
              <a:cxnLst/>
              <a:rect l="0" t="0" r="0" b="0"/>
              <a:pathLst>
                <a:path w="7775" h="187525">
                  <a:moveTo>
                    <a:pt x="0" y="16506"/>
                  </a:moveTo>
                  <a:lnTo>
                    <a:pt x="0" y="0"/>
                  </a:lnTo>
                  <a:lnTo>
                    <a:pt x="0" y="60479"/>
                  </a:lnTo>
                  <a:lnTo>
                    <a:pt x="4127" y="121402"/>
                  </a:lnTo>
                  <a:lnTo>
                    <a:pt x="7293" y="167535"/>
                  </a:lnTo>
                  <a:lnTo>
                    <a:pt x="7774" y="18752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DB484CF-81F3-4C44-A0AA-95F144906A04}"/>
                </a:ext>
              </a:extLst>
            </p:cNvPr>
            <p:cNvSpPr/>
            <p:nvPr/>
          </p:nvSpPr>
          <p:spPr>
            <a:xfrm>
              <a:off x="9499250" y="194338"/>
              <a:ext cx="62190" cy="38869"/>
            </a:xfrm>
            <a:custGeom>
              <a:avLst/>
              <a:gdLst/>
              <a:ahLst/>
              <a:cxnLst/>
              <a:rect l="0" t="0" r="0" b="0"/>
              <a:pathLst>
                <a:path w="62190" h="38869">
                  <a:moveTo>
                    <a:pt x="0" y="38868"/>
                  </a:moveTo>
                  <a:lnTo>
                    <a:pt x="4127" y="26488"/>
                  </a:lnTo>
                  <a:lnTo>
                    <a:pt x="13063" y="18106"/>
                  </a:lnTo>
                  <a:lnTo>
                    <a:pt x="62189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2395597-A042-47AF-86B2-690A184431BA}"/>
                </a:ext>
              </a:extLst>
            </p:cNvPr>
            <p:cNvSpPr/>
            <p:nvPr/>
          </p:nvSpPr>
          <p:spPr>
            <a:xfrm>
              <a:off x="9598813" y="198231"/>
              <a:ext cx="80009" cy="73843"/>
            </a:xfrm>
            <a:custGeom>
              <a:avLst/>
              <a:gdLst/>
              <a:ahLst/>
              <a:cxnLst/>
              <a:rect l="0" t="0" r="0" b="0"/>
              <a:pathLst>
                <a:path w="80009" h="73843">
                  <a:moveTo>
                    <a:pt x="40361" y="19428"/>
                  </a:moveTo>
                  <a:lnTo>
                    <a:pt x="36235" y="31808"/>
                  </a:lnTo>
                  <a:lnTo>
                    <a:pt x="38473" y="34591"/>
                  </a:lnTo>
                  <a:lnTo>
                    <a:pt x="43421" y="35583"/>
                  </a:lnTo>
                  <a:lnTo>
                    <a:pt x="50175" y="35380"/>
                  </a:lnTo>
                  <a:lnTo>
                    <a:pt x="62285" y="30548"/>
                  </a:lnTo>
                  <a:lnTo>
                    <a:pt x="67933" y="26842"/>
                  </a:lnTo>
                  <a:lnTo>
                    <a:pt x="76511" y="15813"/>
                  </a:lnTo>
                  <a:lnTo>
                    <a:pt x="80008" y="9244"/>
                  </a:lnTo>
                  <a:lnTo>
                    <a:pt x="78885" y="4865"/>
                  </a:lnTo>
                  <a:lnTo>
                    <a:pt x="74680" y="1946"/>
                  </a:lnTo>
                  <a:lnTo>
                    <a:pt x="68423" y="0"/>
                  </a:lnTo>
                  <a:lnTo>
                    <a:pt x="54561" y="140"/>
                  </a:lnTo>
                  <a:lnTo>
                    <a:pt x="40626" y="3946"/>
                  </a:lnTo>
                  <a:lnTo>
                    <a:pt x="28675" y="11395"/>
                  </a:lnTo>
                  <a:lnTo>
                    <a:pt x="12234" y="29428"/>
                  </a:lnTo>
                  <a:lnTo>
                    <a:pt x="548" y="51182"/>
                  </a:lnTo>
                  <a:lnTo>
                    <a:pt x="0" y="57008"/>
                  </a:lnTo>
                  <a:lnTo>
                    <a:pt x="1361" y="61756"/>
                  </a:lnTo>
                  <a:lnTo>
                    <a:pt x="9266" y="7384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251F5B8-BBB9-42E3-89D8-317F71D4AF7B}"/>
                </a:ext>
              </a:extLst>
            </p:cNvPr>
            <p:cNvSpPr/>
            <p:nvPr/>
          </p:nvSpPr>
          <p:spPr>
            <a:xfrm>
              <a:off x="9718829" y="236349"/>
              <a:ext cx="91363" cy="60854"/>
            </a:xfrm>
            <a:custGeom>
              <a:avLst/>
              <a:gdLst/>
              <a:ahLst/>
              <a:cxnLst/>
              <a:rect l="0" t="0" r="0" b="0"/>
              <a:pathLst>
                <a:path w="91363" h="60854">
                  <a:moveTo>
                    <a:pt x="44722" y="12404"/>
                  </a:moveTo>
                  <a:lnTo>
                    <a:pt x="36469" y="20657"/>
                  </a:lnTo>
                  <a:lnTo>
                    <a:pt x="35765" y="24816"/>
                  </a:lnTo>
                  <a:lnTo>
                    <a:pt x="37024" y="29316"/>
                  </a:lnTo>
                  <a:lnTo>
                    <a:pt x="39589" y="34043"/>
                  </a:lnTo>
                  <a:lnTo>
                    <a:pt x="43892" y="36331"/>
                  </a:lnTo>
                  <a:lnTo>
                    <a:pt x="55581" y="36570"/>
                  </a:lnTo>
                  <a:lnTo>
                    <a:pt x="60599" y="33697"/>
                  </a:lnTo>
                  <a:lnTo>
                    <a:pt x="68476" y="23595"/>
                  </a:lnTo>
                  <a:lnTo>
                    <a:pt x="69195" y="18137"/>
                  </a:lnTo>
                  <a:lnTo>
                    <a:pt x="65387" y="7466"/>
                  </a:lnTo>
                  <a:lnTo>
                    <a:pt x="60227" y="3930"/>
                  </a:lnTo>
                  <a:lnTo>
                    <a:pt x="45279" y="0"/>
                  </a:lnTo>
                  <a:lnTo>
                    <a:pt x="21566" y="1915"/>
                  </a:lnTo>
                  <a:lnTo>
                    <a:pt x="14601" y="6275"/>
                  </a:lnTo>
                  <a:lnTo>
                    <a:pt x="2256" y="20333"/>
                  </a:lnTo>
                  <a:lnTo>
                    <a:pt x="0" y="28054"/>
                  </a:lnTo>
                  <a:lnTo>
                    <a:pt x="2100" y="43544"/>
                  </a:lnTo>
                  <a:lnTo>
                    <a:pt x="6807" y="49575"/>
                  </a:lnTo>
                  <a:lnTo>
                    <a:pt x="21248" y="58579"/>
                  </a:lnTo>
                  <a:lnTo>
                    <a:pt x="36880" y="60853"/>
                  </a:lnTo>
                  <a:lnTo>
                    <a:pt x="52465" y="58121"/>
                  </a:lnTo>
                  <a:lnTo>
                    <a:pt x="74079" y="49462"/>
                  </a:lnTo>
                  <a:lnTo>
                    <a:pt x="91362" y="5127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7A1824B-E178-4FF9-B71F-61F954A0BDDA}"/>
                </a:ext>
              </a:extLst>
            </p:cNvPr>
            <p:cNvSpPr/>
            <p:nvPr/>
          </p:nvSpPr>
          <p:spPr>
            <a:xfrm>
              <a:off x="9856832" y="103551"/>
              <a:ext cx="15549" cy="199618"/>
            </a:xfrm>
            <a:custGeom>
              <a:avLst/>
              <a:gdLst/>
              <a:ahLst/>
              <a:cxnLst/>
              <a:rect l="0" t="0" r="0" b="0"/>
              <a:pathLst>
                <a:path w="15549" h="199618">
                  <a:moveTo>
                    <a:pt x="0" y="28599"/>
                  </a:moveTo>
                  <a:lnTo>
                    <a:pt x="0" y="0"/>
                  </a:lnTo>
                  <a:lnTo>
                    <a:pt x="4128" y="62312"/>
                  </a:lnTo>
                  <a:lnTo>
                    <a:pt x="11580" y="124475"/>
                  </a:lnTo>
                  <a:lnTo>
                    <a:pt x="15025" y="173993"/>
                  </a:lnTo>
                  <a:lnTo>
                    <a:pt x="15548" y="19961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A91C804-95E1-4D57-8C3E-D7323297B240}"/>
              </a:ext>
            </a:extLst>
          </p:cNvPr>
          <p:cNvGrpSpPr/>
          <p:nvPr/>
        </p:nvGrpSpPr>
        <p:grpSpPr>
          <a:xfrm>
            <a:off x="3428126" y="823614"/>
            <a:ext cx="2051146" cy="1599164"/>
            <a:chOff x="3428126" y="823614"/>
            <a:chExt cx="2051146" cy="1599164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7469EEA-7B47-4246-9E3F-203A50ED7B75}"/>
                </a:ext>
              </a:extLst>
            </p:cNvPr>
            <p:cNvSpPr/>
            <p:nvPr/>
          </p:nvSpPr>
          <p:spPr>
            <a:xfrm>
              <a:off x="3931107" y="2289064"/>
              <a:ext cx="103355" cy="133714"/>
            </a:xfrm>
            <a:custGeom>
              <a:avLst/>
              <a:gdLst/>
              <a:ahLst/>
              <a:cxnLst/>
              <a:rect l="0" t="0" r="0" b="0"/>
              <a:pathLst>
                <a:path w="103355" h="133714">
                  <a:moveTo>
                    <a:pt x="87807" y="4127"/>
                  </a:moveTo>
                  <a:lnTo>
                    <a:pt x="75426" y="0"/>
                  </a:lnTo>
                  <a:lnTo>
                    <a:pt x="62439" y="277"/>
                  </a:lnTo>
                  <a:lnTo>
                    <a:pt x="48030" y="4143"/>
                  </a:lnTo>
                  <a:lnTo>
                    <a:pt x="32988" y="11619"/>
                  </a:lnTo>
                  <a:lnTo>
                    <a:pt x="14079" y="29667"/>
                  </a:lnTo>
                  <a:lnTo>
                    <a:pt x="1661" y="55552"/>
                  </a:lnTo>
                  <a:lnTo>
                    <a:pt x="0" y="75063"/>
                  </a:lnTo>
                  <a:lnTo>
                    <a:pt x="766" y="85103"/>
                  </a:lnTo>
                  <a:lnTo>
                    <a:pt x="8527" y="103168"/>
                  </a:lnTo>
                  <a:lnTo>
                    <a:pt x="20613" y="118107"/>
                  </a:lnTo>
                  <a:lnTo>
                    <a:pt x="34622" y="127625"/>
                  </a:lnTo>
                  <a:lnTo>
                    <a:pt x="61204" y="133713"/>
                  </a:lnTo>
                  <a:lnTo>
                    <a:pt x="78575" y="130531"/>
                  </a:lnTo>
                  <a:lnTo>
                    <a:pt x="103354" y="1207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52A3124-46C9-4550-AE05-565C778AB456}"/>
                </a:ext>
              </a:extLst>
            </p:cNvPr>
            <p:cNvSpPr/>
            <p:nvPr/>
          </p:nvSpPr>
          <p:spPr>
            <a:xfrm>
              <a:off x="4042234" y="2254323"/>
              <a:ext cx="116604" cy="113600"/>
            </a:xfrm>
            <a:custGeom>
              <a:avLst/>
              <a:gdLst/>
              <a:ahLst/>
              <a:cxnLst/>
              <a:rect l="0" t="0" r="0" b="0"/>
              <a:pathLst>
                <a:path w="116604" h="113600">
                  <a:moveTo>
                    <a:pt x="0" y="0"/>
                  </a:moveTo>
                  <a:lnTo>
                    <a:pt x="6153" y="27671"/>
                  </a:lnTo>
                  <a:lnTo>
                    <a:pt x="16088" y="83588"/>
                  </a:lnTo>
                  <a:lnTo>
                    <a:pt x="21834" y="99338"/>
                  </a:lnTo>
                  <a:lnTo>
                    <a:pt x="30146" y="112097"/>
                  </a:lnTo>
                  <a:lnTo>
                    <a:pt x="33917" y="113599"/>
                  </a:lnTo>
                  <a:lnTo>
                    <a:pt x="37295" y="112009"/>
                  </a:lnTo>
                  <a:lnTo>
                    <a:pt x="43351" y="103333"/>
                  </a:lnTo>
                  <a:lnTo>
                    <a:pt x="56914" y="65111"/>
                  </a:lnTo>
                  <a:lnTo>
                    <a:pt x="62127" y="59818"/>
                  </a:lnTo>
                  <a:lnTo>
                    <a:pt x="69058" y="57153"/>
                  </a:lnTo>
                  <a:lnTo>
                    <a:pt x="77133" y="56240"/>
                  </a:lnTo>
                  <a:lnTo>
                    <a:pt x="90711" y="59833"/>
                  </a:lnTo>
                  <a:lnTo>
                    <a:pt x="116603" y="7773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AD1999B-C914-48E8-BE7F-B5D05EE38BA7}"/>
                </a:ext>
              </a:extLst>
            </p:cNvPr>
            <p:cNvSpPr/>
            <p:nvPr/>
          </p:nvSpPr>
          <p:spPr>
            <a:xfrm>
              <a:off x="4197705" y="2262096"/>
              <a:ext cx="69963" cy="101057"/>
            </a:xfrm>
            <a:custGeom>
              <a:avLst/>
              <a:gdLst/>
              <a:ahLst/>
              <a:cxnLst/>
              <a:rect l="0" t="0" r="0" b="0"/>
              <a:pathLst>
                <a:path w="69963" h="101057">
                  <a:moveTo>
                    <a:pt x="0" y="0"/>
                  </a:moveTo>
                  <a:lnTo>
                    <a:pt x="0" y="16507"/>
                  </a:lnTo>
                  <a:lnTo>
                    <a:pt x="4606" y="29218"/>
                  </a:lnTo>
                  <a:lnTo>
                    <a:pt x="8253" y="35026"/>
                  </a:lnTo>
                  <a:lnTo>
                    <a:pt x="14139" y="38898"/>
                  </a:lnTo>
                  <a:lnTo>
                    <a:pt x="29893" y="43200"/>
                  </a:lnTo>
                  <a:lnTo>
                    <a:pt x="36339" y="40892"/>
                  </a:lnTo>
                  <a:lnTo>
                    <a:pt x="41501" y="35899"/>
                  </a:lnTo>
                  <a:lnTo>
                    <a:pt x="45805" y="29115"/>
                  </a:lnTo>
                  <a:lnTo>
                    <a:pt x="49539" y="28911"/>
                  </a:lnTo>
                  <a:lnTo>
                    <a:pt x="52892" y="33094"/>
                  </a:lnTo>
                  <a:lnTo>
                    <a:pt x="66306" y="74704"/>
                  </a:lnTo>
                  <a:lnTo>
                    <a:pt x="69962" y="10105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70F57DA-A91A-4D45-884B-D68F326237D9}"/>
                </a:ext>
              </a:extLst>
            </p:cNvPr>
            <p:cNvSpPr/>
            <p:nvPr/>
          </p:nvSpPr>
          <p:spPr>
            <a:xfrm>
              <a:off x="4283214" y="2161041"/>
              <a:ext cx="31095" cy="116604"/>
            </a:xfrm>
            <a:custGeom>
              <a:avLst/>
              <a:gdLst/>
              <a:ahLst/>
              <a:cxnLst/>
              <a:rect l="0" t="0" r="0" b="0"/>
              <a:pathLst>
                <a:path w="31095" h="116604">
                  <a:moveTo>
                    <a:pt x="0" y="0"/>
                  </a:moveTo>
                  <a:lnTo>
                    <a:pt x="8253" y="12380"/>
                  </a:lnTo>
                  <a:lnTo>
                    <a:pt x="16889" y="64159"/>
                  </a:lnTo>
                  <a:lnTo>
                    <a:pt x="31094" y="11660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FE5C52D-A24E-4072-AAAF-A3DDDCFD9CEA}"/>
                </a:ext>
              </a:extLst>
            </p:cNvPr>
            <p:cNvSpPr/>
            <p:nvPr/>
          </p:nvSpPr>
          <p:spPr>
            <a:xfrm>
              <a:off x="4360949" y="2231002"/>
              <a:ext cx="46808" cy="62434"/>
            </a:xfrm>
            <a:custGeom>
              <a:avLst/>
              <a:gdLst/>
              <a:ahLst/>
              <a:cxnLst/>
              <a:rect l="0" t="0" r="0" b="0"/>
              <a:pathLst>
                <a:path w="46808" h="62434">
                  <a:moveTo>
                    <a:pt x="15547" y="23321"/>
                  </a:moveTo>
                  <a:lnTo>
                    <a:pt x="7293" y="31575"/>
                  </a:lnTo>
                  <a:lnTo>
                    <a:pt x="5726" y="36597"/>
                  </a:lnTo>
                  <a:lnTo>
                    <a:pt x="6288" y="49087"/>
                  </a:lnTo>
                  <a:lnTo>
                    <a:pt x="10238" y="54318"/>
                  </a:lnTo>
                  <a:lnTo>
                    <a:pt x="23840" y="62433"/>
                  </a:lnTo>
                  <a:lnTo>
                    <a:pt x="30576" y="62352"/>
                  </a:lnTo>
                  <a:lnTo>
                    <a:pt x="36795" y="59706"/>
                  </a:lnTo>
                  <a:lnTo>
                    <a:pt x="42668" y="55351"/>
                  </a:lnTo>
                  <a:lnTo>
                    <a:pt x="45720" y="48993"/>
                  </a:lnTo>
                  <a:lnTo>
                    <a:pt x="46807" y="32715"/>
                  </a:lnTo>
                  <a:lnTo>
                    <a:pt x="42108" y="18571"/>
                  </a:lnTo>
                  <a:lnTo>
                    <a:pt x="38437" y="12381"/>
                  </a:lnTo>
                  <a:lnTo>
                    <a:pt x="32534" y="825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4729203-B393-491F-A65E-3D8E7FD3A473}"/>
                </a:ext>
              </a:extLst>
            </p:cNvPr>
            <p:cNvSpPr/>
            <p:nvPr/>
          </p:nvSpPr>
          <p:spPr>
            <a:xfrm>
              <a:off x="4469778" y="2229850"/>
              <a:ext cx="147698" cy="72165"/>
            </a:xfrm>
            <a:custGeom>
              <a:avLst/>
              <a:gdLst/>
              <a:ahLst/>
              <a:cxnLst/>
              <a:rect l="0" t="0" r="0" b="0"/>
              <a:pathLst>
                <a:path w="147698" h="72165">
                  <a:moveTo>
                    <a:pt x="0" y="1152"/>
                  </a:moveTo>
                  <a:lnTo>
                    <a:pt x="8254" y="9406"/>
                  </a:lnTo>
                  <a:lnTo>
                    <a:pt x="12306" y="22671"/>
                  </a:lnTo>
                  <a:lnTo>
                    <a:pt x="19599" y="57921"/>
                  </a:lnTo>
                  <a:lnTo>
                    <a:pt x="17924" y="54022"/>
                  </a:lnTo>
                  <a:lnTo>
                    <a:pt x="26575" y="7628"/>
                  </a:lnTo>
                  <a:lnTo>
                    <a:pt x="30673" y="2015"/>
                  </a:lnTo>
                  <a:lnTo>
                    <a:pt x="35996" y="0"/>
                  </a:lnTo>
                  <a:lnTo>
                    <a:pt x="42135" y="384"/>
                  </a:lnTo>
                  <a:lnTo>
                    <a:pt x="46229" y="4095"/>
                  </a:lnTo>
                  <a:lnTo>
                    <a:pt x="62391" y="61816"/>
                  </a:lnTo>
                  <a:lnTo>
                    <a:pt x="64915" y="70098"/>
                  </a:lnTo>
                  <a:lnTo>
                    <a:pt x="67461" y="72164"/>
                  </a:lnTo>
                  <a:lnTo>
                    <a:pt x="70022" y="70087"/>
                  </a:lnTo>
                  <a:lnTo>
                    <a:pt x="92230" y="23958"/>
                  </a:lnTo>
                  <a:lnTo>
                    <a:pt x="104044" y="13303"/>
                  </a:lnTo>
                  <a:lnTo>
                    <a:pt x="110821" y="9253"/>
                  </a:lnTo>
                  <a:lnTo>
                    <a:pt x="117068" y="9144"/>
                  </a:lnTo>
                  <a:lnTo>
                    <a:pt x="122959" y="11662"/>
                  </a:lnTo>
                  <a:lnTo>
                    <a:pt x="128614" y="15933"/>
                  </a:lnTo>
                  <a:lnTo>
                    <a:pt x="137200" y="29890"/>
                  </a:lnTo>
                  <a:lnTo>
                    <a:pt x="147697" y="5556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7CFD28D-983E-4A2E-AEE8-29E865BF706E}"/>
                </a:ext>
              </a:extLst>
            </p:cNvPr>
            <p:cNvSpPr/>
            <p:nvPr/>
          </p:nvSpPr>
          <p:spPr>
            <a:xfrm>
              <a:off x="4640796" y="2209793"/>
              <a:ext cx="23321" cy="83399"/>
            </a:xfrm>
            <a:custGeom>
              <a:avLst/>
              <a:gdLst/>
              <a:ahLst/>
              <a:cxnLst/>
              <a:rect l="0" t="0" r="0" b="0"/>
              <a:pathLst>
                <a:path w="23321" h="83399">
                  <a:moveTo>
                    <a:pt x="0" y="13436"/>
                  </a:moveTo>
                  <a:lnTo>
                    <a:pt x="4126" y="1056"/>
                  </a:lnTo>
                  <a:lnTo>
                    <a:pt x="6205" y="0"/>
                  </a:lnTo>
                  <a:lnTo>
                    <a:pt x="8456" y="1888"/>
                  </a:lnTo>
                  <a:lnTo>
                    <a:pt x="13259" y="12622"/>
                  </a:lnTo>
                  <a:lnTo>
                    <a:pt x="22655" y="74213"/>
                  </a:lnTo>
                  <a:lnTo>
                    <a:pt x="23320" y="8339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F434E0C-F078-4FFF-9CC2-AA2B9E62B3D1}"/>
                </a:ext>
              </a:extLst>
            </p:cNvPr>
            <p:cNvSpPr/>
            <p:nvPr/>
          </p:nvSpPr>
          <p:spPr>
            <a:xfrm>
              <a:off x="4617475" y="2113216"/>
              <a:ext cx="15548" cy="8958"/>
            </a:xfrm>
            <a:custGeom>
              <a:avLst/>
              <a:gdLst/>
              <a:ahLst/>
              <a:cxnLst/>
              <a:rect l="0" t="0" r="0" b="0"/>
              <a:pathLst>
                <a:path w="15548" h="8958">
                  <a:moveTo>
                    <a:pt x="15547" y="8957"/>
                  </a:moveTo>
                  <a:lnTo>
                    <a:pt x="7294" y="704"/>
                  </a:lnTo>
                  <a:lnTo>
                    <a:pt x="4863" y="0"/>
                  </a:lnTo>
                  <a:lnTo>
                    <a:pt x="3242" y="1258"/>
                  </a:lnTo>
                  <a:lnTo>
                    <a:pt x="0" y="895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B9E978E-1E3A-4074-9E9B-42717787DE16}"/>
                </a:ext>
              </a:extLst>
            </p:cNvPr>
            <p:cNvSpPr/>
            <p:nvPr/>
          </p:nvSpPr>
          <p:spPr>
            <a:xfrm>
              <a:off x="4681705" y="2184361"/>
              <a:ext cx="200071" cy="110603"/>
            </a:xfrm>
            <a:custGeom>
              <a:avLst/>
              <a:gdLst/>
              <a:ahLst/>
              <a:cxnLst/>
              <a:rect l="0" t="0" r="0" b="0"/>
              <a:pathLst>
                <a:path w="200071" h="110603">
                  <a:moveTo>
                    <a:pt x="29052" y="0"/>
                  </a:moveTo>
                  <a:lnTo>
                    <a:pt x="16673" y="4127"/>
                  </a:lnTo>
                  <a:lnTo>
                    <a:pt x="8291" y="13063"/>
                  </a:lnTo>
                  <a:lnTo>
                    <a:pt x="2551" y="26535"/>
                  </a:lnTo>
                  <a:lnTo>
                    <a:pt x="0" y="44039"/>
                  </a:lnTo>
                  <a:lnTo>
                    <a:pt x="3472" y="61032"/>
                  </a:lnTo>
                  <a:lnTo>
                    <a:pt x="19777" y="93054"/>
                  </a:lnTo>
                  <a:lnTo>
                    <a:pt x="31840" y="104122"/>
                  </a:lnTo>
                  <a:lnTo>
                    <a:pt x="38684" y="108282"/>
                  </a:lnTo>
                  <a:lnTo>
                    <a:pt x="57806" y="110602"/>
                  </a:lnTo>
                  <a:lnTo>
                    <a:pt x="78108" y="107890"/>
                  </a:lnTo>
                  <a:lnTo>
                    <a:pt x="92890" y="100926"/>
                  </a:lnTo>
                  <a:lnTo>
                    <a:pt x="102914" y="89770"/>
                  </a:lnTo>
                  <a:lnTo>
                    <a:pt x="109385" y="75311"/>
                  </a:lnTo>
                  <a:lnTo>
                    <a:pt x="112164" y="48610"/>
                  </a:lnTo>
                  <a:lnTo>
                    <a:pt x="107037" y="23904"/>
                  </a:lnTo>
                  <a:lnTo>
                    <a:pt x="97553" y="5356"/>
                  </a:lnTo>
                  <a:lnTo>
                    <a:pt x="97177" y="6162"/>
                  </a:lnTo>
                  <a:lnTo>
                    <a:pt x="97789" y="9290"/>
                  </a:lnTo>
                  <a:lnTo>
                    <a:pt x="100789" y="10512"/>
                  </a:lnTo>
                  <a:lnTo>
                    <a:pt x="117390" y="8105"/>
                  </a:lnTo>
                  <a:lnTo>
                    <a:pt x="131365" y="4178"/>
                  </a:lnTo>
                  <a:lnTo>
                    <a:pt x="136993" y="5377"/>
                  </a:lnTo>
                  <a:lnTo>
                    <a:pt x="141608" y="8767"/>
                  </a:lnTo>
                  <a:lnTo>
                    <a:pt x="149039" y="20307"/>
                  </a:lnTo>
                  <a:lnTo>
                    <a:pt x="167954" y="68720"/>
                  </a:lnTo>
                  <a:lnTo>
                    <a:pt x="184796" y="85237"/>
                  </a:lnTo>
                  <a:lnTo>
                    <a:pt x="200070" y="9328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ED4CF76-5089-4B95-B1D7-FC5548D2202F}"/>
                </a:ext>
              </a:extLst>
            </p:cNvPr>
            <p:cNvSpPr/>
            <p:nvPr/>
          </p:nvSpPr>
          <p:spPr>
            <a:xfrm>
              <a:off x="4907137" y="2161041"/>
              <a:ext cx="48957" cy="92033"/>
            </a:xfrm>
            <a:custGeom>
              <a:avLst/>
              <a:gdLst/>
              <a:ahLst/>
              <a:cxnLst/>
              <a:rect l="0" t="0" r="0" b="0"/>
              <a:pathLst>
                <a:path w="48957" h="92033">
                  <a:moveTo>
                    <a:pt x="29053" y="38867"/>
                  </a:moveTo>
                  <a:lnTo>
                    <a:pt x="29053" y="22360"/>
                  </a:lnTo>
                  <a:lnTo>
                    <a:pt x="26461" y="18362"/>
                  </a:lnTo>
                  <a:lnTo>
                    <a:pt x="22143" y="16560"/>
                  </a:lnTo>
                  <a:lnTo>
                    <a:pt x="16673" y="16222"/>
                  </a:lnTo>
                  <a:lnTo>
                    <a:pt x="12162" y="19452"/>
                  </a:lnTo>
                  <a:lnTo>
                    <a:pt x="4847" y="32254"/>
                  </a:lnTo>
                  <a:lnTo>
                    <a:pt x="0" y="58885"/>
                  </a:lnTo>
                  <a:lnTo>
                    <a:pt x="3472" y="76267"/>
                  </a:lnTo>
                  <a:lnTo>
                    <a:pt x="6817" y="84530"/>
                  </a:lnTo>
                  <a:lnTo>
                    <a:pt x="12501" y="89175"/>
                  </a:lnTo>
                  <a:lnTo>
                    <a:pt x="28031" y="92032"/>
                  </a:lnTo>
                  <a:lnTo>
                    <a:pt x="34417" y="89858"/>
                  </a:lnTo>
                  <a:lnTo>
                    <a:pt x="43817" y="80531"/>
                  </a:lnTo>
                  <a:lnTo>
                    <a:pt x="48571" y="63143"/>
                  </a:lnTo>
                  <a:lnTo>
                    <a:pt x="48956" y="42747"/>
                  </a:lnTo>
                  <a:lnTo>
                    <a:pt x="43369" y="25044"/>
                  </a:lnTo>
                  <a:lnTo>
                    <a:pt x="35128" y="13146"/>
                  </a:lnTo>
                  <a:lnTo>
                    <a:pt x="21279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189C205-9A45-4FAE-B45C-3C2361A25D33}"/>
                </a:ext>
              </a:extLst>
            </p:cNvPr>
            <p:cNvSpPr/>
            <p:nvPr/>
          </p:nvSpPr>
          <p:spPr>
            <a:xfrm>
              <a:off x="5029472" y="2161479"/>
              <a:ext cx="85510" cy="67720"/>
            </a:xfrm>
            <a:custGeom>
              <a:avLst/>
              <a:gdLst/>
              <a:ahLst/>
              <a:cxnLst/>
              <a:rect l="0" t="0" r="0" b="0"/>
              <a:pathLst>
                <a:path w="85510" h="67720">
                  <a:moveTo>
                    <a:pt x="0" y="7335"/>
                  </a:moveTo>
                  <a:lnTo>
                    <a:pt x="8253" y="15589"/>
                  </a:lnTo>
                  <a:lnTo>
                    <a:pt x="12306" y="28854"/>
                  </a:lnTo>
                  <a:lnTo>
                    <a:pt x="15120" y="67719"/>
                  </a:lnTo>
                  <a:lnTo>
                    <a:pt x="19618" y="29256"/>
                  </a:lnTo>
                  <a:lnTo>
                    <a:pt x="26281" y="12471"/>
                  </a:lnTo>
                  <a:lnTo>
                    <a:pt x="30477" y="5577"/>
                  </a:lnTo>
                  <a:lnTo>
                    <a:pt x="35865" y="1844"/>
                  </a:lnTo>
                  <a:lnTo>
                    <a:pt x="42048" y="219"/>
                  </a:lnTo>
                  <a:lnTo>
                    <a:pt x="48762" y="0"/>
                  </a:lnTo>
                  <a:lnTo>
                    <a:pt x="60827" y="4363"/>
                  </a:lnTo>
                  <a:lnTo>
                    <a:pt x="66463" y="7945"/>
                  </a:lnTo>
                  <a:lnTo>
                    <a:pt x="75029" y="18835"/>
                  </a:lnTo>
                  <a:lnTo>
                    <a:pt x="85509" y="384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8F2BC8B-A712-4936-9816-808572AD588D}"/>
                </a:ext>
              </a:extLst>
            </p:cNvPr>
            <p:cNvSpPr/>
            <p:nvPr/>
          </p:nvSpPr>
          <p:spPr>
            <a:xfrm>
              <a:off x="4431053" y="1725723"/>
              <a:ext cx="23179" cy="272074"/>
            </a:xfrm>
            <a:custGeom>
              <a:avLst/>
              <a:gdLst/>
              <a:ahLst/>
              <a:cxnLst/>
              <a:rect l="0" t="0" r="0" b="0"/>
              <a:pathLst>
                <a:path w="23179" h="272074">
                  <a:moveTo>
                    <a:pt x="7631" y="0"/>
                  </a:moveTo>
                  <a:lnTo>
                    <a:pt x="938" y="51532"/>
                  </a:lnTo>
                  <a:lnTo>
                    <a:pt x="0" y="108108"/>
                  </a:lnTo>
                  <a:lnTo>
                    <a:pt x="6083" y="163149"/>
                  </a:lnTo>
                  <a:lnTo>
                    <a:pt x="15610" y="218248"/>
                  </a:lnTo>
                  <a:lnTo>
                    <a:pt x="23178" y="27207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703A1BF-FEA0-4FBF-BBC4-004F58F4C3ED}"/>
                </a:ext>
              </a:extLst>
            </p:cNvPr>
            <p:cNvSpPr/>
            <p:nvPr/>
          </p:nvSpPr>
          <p:spPr>
            <a:xfrm>
              <a:off x="4392043" y="2030138"/>
              <a:ext cx="26146" cy="22148"/>
            </a:xfrm>
            <a:custGeom>
              <a:avLst/>
              <a:gdLst/>
              <a:ahLst/>
              <a:cxnLst/>
              <a:rect l="0" t="0" r="0" b="0"/>
              <a:pathLst>
                <a:path w="26146" h="22148">
                  <a:moveTo>
                    <a:pt x="0" y="14300"/>
                  </a:moveTo>
                  <a:lnTo>
                    <a:pt x="4127" y="1920"/>
                  </a:lnTo>
                  <a:lnTo>
                    <a:pt x="7069" y="0"/>
                  </a:lnTo>
                  <a:lnTo>
                    <a:pt x="10759" y="448"/>
                  </a:lnTo>
                  <a:lnTo>
                    <a:pt x="14946" y="2474"/>
                  </a:lnTo>
                  <a:lnTo>
                    <a:pt x="21902" y="11635"/>
                  </a:lnTo>
                  <a:lnTo>
                    <a:pt x="26145" y="20889"/>
                  </a:lnTo>
                  <a:lnTo>
                    <a:pt x="26067" y="22147"/>
                  </a:lnTo>
                  <a:lnTo>
                    <a:pt x="23320" y="2207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00342A0-E188-4F72-8AC4-13672EA425A2}"/>
                </a:ext>
              </a:extLst>
            </p:cNvPr>
            <p:cNvSpPr/>
            <p:nvPr/>
          </p:nvSpPr>
          <p:spPr>
            <a:xfrm>
              <a:off x="4360949" y="2005570"/>
              <a:ext cx="178792" cy="134480"/>
            </a:xfrm>
            <a:custGeom>
              <a:avLst/>
              <a:gdLst/>
              <a:ahLst/>
              <a:cxnLst/>
              <a:rect l="0" t="0" r="0" b="0"/>
              <a:pathLst>
                <a:path w="178792" h="134480">
                  <a:moveTo>
                    <a:pt x="0" y="31094"/>
                  </a:moveTo>
                  <a:lnTo>
                    <a:pt x="14123" y="70008"/>
                  </a:lnTo>
                  <a:lnTo>
                    <a:pt x="45277" y="120605"/>
                  </a:lnTo>
                  <a:lnTo>
                    <a:pt x="64087" y="132856"/>
                  </a:lnTo>
                  <a:lnTo>
                    <a:pt x="78579" y="134479"/>
                  </a:lnTo>
                  <a:lnTo>
                    <a:pt x="86071" y="133703"/>
                  </a:lnTo>
                  <a:lnTo>
                    <a:pt x="91930" y="130594"/>
                  </a:lnTo>
                  <a:lnTo>
                    <a:pt x="119644" y="96942"/>
                  </a:lnTo>
                  <a:lnTo>
                    <a:pt x="150327" y="41734"/>
                  </a:lnTo>
                  <a:lnTo>
                    <a:pt x="178791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691A37B-6277-4955-B0BA-A5CAD04D1AA5}"/>
                </a:ext>
              </a:extLst>
            </p:cNvPr>
            <p:cNvSpPr/>
            <p:nvPr/>
          </p:nvSpPr>
          <p:spPr>
            <a:xfrm>
              <a:off x="3483880" y="1305188"/>
              <a:ext cx="123038" cy="459404"/>
            </a:xfrm>
            <a:custGeom>
              <a:avLst/>
              <a:gdLst/>
              <a:ahLst/>
              <a:cxnLst/>
              <a:rect l="0" t="0" r="0" b="0"/>
              <a:pathLst>
                <a:path w="123038" h="459404">
                  <a:moveTo>
                    <a:pt x="123037" y="109594"/>
                  </a:moveTo>
                  <a:lnTo>
                    <a:pt x="102217" y="47136"/>
                  </a:lnTo>
                  <a:lnTo>
                    <a:pt x="97085" y="31739"/>
                  </a:lnTo>
                  <a:lnTo>
                    <a:pt x="87318" y="20865"/>
                  </a:lnTo>
                  <a:lnTo>
                    <a:pt x="57808" y="341"/>
                  </a:lnTo>
                  <a:lnTo>
                    <a:pt x="43950" y="0"/>
                  </a:lnTo>
                  <a:lnTo>
                    <a:pt x="29154" y="7335"/>
                  </a:lnTo>
                  <a:lnTo>
                    <a:pt x="21580" y="12918"/>
                  </a:lnTo>
                  <a:lnTo>
                    <a:pt x="10862" y="30639"/>
                  </a:lnTo>
                  <a:lnTo>
                    <a:pt x="2276" y="64895"/>
                  </a:lnTo>
                  <a:lnTo>
                    <a:pt x="0" y="122646"/>
                  </a:lnTo>
                  <a:lnTo>
                    <a:pt x="7211" y="174616"/>
                  </a:lnTo>
                  <a:lnTo>
                    <a:pt x="16952" y="230403"/>
                  </a:lnTo>
                  <a:lnTo>
                    <a:pt x="27194" y="283010"/>
                  </a:lnTo>
                  <a:lnTo>
                    <a:pt x="37534" y="334988"/>
                  </a:lnTo>
                  <a:lnTo>
                    <a:pt x="49621" y="393595"/>
                  </a:lnTo>
                  <a:lnTo>
                    <a:pt x="52393" y="433576"/>
                  </a:lnTo>
                  <a:lnTo>
                    <a:pt x="53075" y="45940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9E847C3-BA5E-421A-A32B-DB234C3CB7EC}"/>
                </a:ext>
              </a:extLst>
            </p:cNvPr>
            <p:cNvSpPr/>
            <p:nvPr/>
          </p:nvSpPr>
          <p:spPr>
            <a:xfrm>
              <a:off x="3428126" y="1459093"/>
              <a:ext cx="264300" cy="188896"/>
            </a:xfrm>
            <a:custGeom>
              <a:avLst/>
              <a:gdLst/>
              <a:ahLst/>
              <a:cxnLst/>
              <a:rect l="0" t="0" r="0" b="0"/>
              <a:pathLst>
                <a:path w="264300" h="188896">
                  <a:moveTo>
                    <a:pt x="0" y="188895"/>
                  </a:moveTo>
                  <a:lnTo>
                    <a:pt x="4127" y="176515"/>
                  </a:lnTo>
                  <a:lnTo>
                    <a:pt x="19073" y="156436"/>
                  </a:lnTo>
                  <a:lnTo>
                    <a:pt x="75510" y="112087"/>
                  </a:lnTo>
                  <a:lnTo>
                    <a:pt x="135729" y="83897"/>
                  </a:lnTo>
                  <a:lnTo>
                    <a:pt x="196788" y="46194"/>
                  </a:lnTo>
                  <a:lnTo>
                    <a:pt x="207807" y="32190"/>
                  </a:lnTo>
                  <a:lnTo>
                    <a:pt x="209363" y="25692"/>
                  </a:lnTo>
                  <a:lnTo>
                    <a:pt x="208673" y="19632"/>
                  </a:lnTo>
                  <a:lnTo>
                    <a:pt x="206486" y="13864"/>
                  </a:lnTo>
                  <a:lnTo>
                    <a:pt x="197146" y="5153"/>
                  </a:lnTo>
                  <a:lnTo>
                    <a:pt x="191028" y="1621"/>
                  </a:lnTo>
                  <a:lnTo>
                    <a:pt x="177319" y="0"/>
                  </a:lnTo>
                  <a:lnTo>
                    <a:pt x="170036" y="777"/>
                  </a:lnTo>
                  <a:lnTo>
                    <a:pt x="157337" y="8549"/>
                  </a:lnTo>
                  <a:lnTo>
                    <a:pt x="151533" y="14250"/>
                  </a:lnTo>
                  <a:lnTo>
                    <a:pt x="145083" y="34403"/>
                  </a:lnTo>
                  <a:lnTo>
                    <a:pt x="143944" y="57180"/>
                  </a:lnTo>
                  <a:lnTo>
                    <a:pt x="149195" y="73061"/>
                  </a:lnTo>
                  <a:lnTo>
                    <a:pt x="159591" y="83574"/>
                  </a:lnTo>
                  <a:lnTo>
                    <a:pt x="165991" y="87587"/>
                  </a:lnTo>
                  <a:lnTo>
                    <a:pt x="172849" y="88535"/>
                  </a:lnTo>
                  <a:lnTo>
                    <a:pt x="187378" y="84981"/>
                  </a:lnTo>
                  <a:lnTo>
                    <a:pt x="200170" y="75340"/>
                  </a:lnTo>
                  <a:lnTo>
                    <a:pt x="205999" y="69142"/>
                  </a:lnTo>
                  <a:lnTo>
                    <a:pt x="212477" y="50738"/>
                  </a:lnTo>
                  <a:lnTo>
                    <a:pt x="214204" y="39785"/>
                  </a:lnTo>
                  <a:lnTo>
                    <a:pt x="217083" y="34210"/>
                  </a:lnTo>
                  <a:lnTo>
                    <a:pt x="220730" y="32220"/>
                  </a:lnTo>
                  <a:lnTo>
                    <a:pt x="224888" y="32622"/>
                  </a:lnTo>
                  <a:lnTo>
                    <a:pt x="234116" y="39977"/>
                  </a:lnTo>
                  <a:lnTo>
                    <a:pt x="249022" y="54080"/>
                  </a:lnTo>
                  <a:lnTo>
                    <a:pt x="264299" y="6451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E80F38B-99CF-4693-A3B7-0077C57BC5D3}"/>
                </a:ext>
              </a:extLst>
            </p:cNvPr>
            <p:cNvSpPr/>
            <p:nvPr/>
          </p:nvSpPr>
          <p:spPr>
            <a:xfrm>
              <a:off x="3680525" y="1324816"/>
              <a:ext cx="66316" cy="159929"/>
            </a:xfrm>
            <a:custGeom>
              <a:avLst/>
              <a:gdLst/>
              <a:ahLst/>
              <a:cxnLst/>
              <a:rect l="0" t="0" r="0" b="0"/>
              <a:pathLst>
                <a:path w="66316" h="159929">
                  <a:moveTo>
                    <a:pt x="4127" y="20004"/>
                  </a:moveTo>
                  <a:lnTo>
                    <a:pt x="0" y="3497"/>
                  </a:lnTo>
                  <a:lnTo>
                    <a:pt x="512" y="363"/>
                  </a:lnTo>
                  <a:lnTo>
                    <a:pt x="2581" y="0"/>
                  </a:lnTo>
                  <a:lnTo>
                    <a:pt x="5687" y="1486"/>
                  </a:lnTo>
                  <a:lnTo>
                    <a:pt x="11442" y="10046"/>
                  </a:lnTo>
                  <a:lnTo>
                    <a:pt x="35864" y="68501"/>
                  </a:lnTo>
                  <a:lnTo>
                    <a:pt x="55012" y="124600"/>
                  </a:lnTo>
                  <a:lnTo>
                    <a:pt x="66315" y="15992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E4A9474-FE22-496C-B0B4-9A43DD35955A}"/>
                </a:ext>
              </a:extLst>
            </p:cNvPr>
            <p:cNvSpPr/>
            <p:nvPr/>
          </p:nvSpPr>
          <p:spPr>
            <a:xfrm>
              <a:off x="3715746" y="1407008"/>
              <a:ext cx="38869" cy="46643"/>
            </a:xfrm>
            <a:custGeom>
              <a:avLst/>
              <a:gdLst/>
              <a:ahLst/>
              <a:cxnLst/>
              <a:rect l="0" t="0" r="0" b="0"/>
              <a:pathLst>
                <a:path w="38869" h="46643">
                  <a:moveTo>
                    <a:pt x="0" y="46642"/>
                  </a:moveTo>
                  <a:lnTo>
                    <a:pt x="7070" y="28887"/>
                  </a:lnTo>
                  <a:lnTo>
                    <a:pt x="19465" y="13934"/>
                  </a:lnTo>
                  <a:lnTo>
                    <a:pt x="38868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4F3F8D6-42CB-471D-962E-EAA20FDD2892}"/>
                </a:ext>
              </a:extLst>
            </p:cNvPr>
            <p:cNvSpPr/>
            <p:nvPr/>
          </p:nvSpPr>
          <p:spPr>
            <a:xfrm>
              <a:off x="3995593" y="1274765"/>
              <a:ext cx="98860" cy="183053"/>
            </a:xfrm>
            <a:custGeom>
              <a:avLst/>
              <a:gdLst/>
              <a:ahLst/>
              <a:cxnLst/>
              <a:rect l="0" t="0" r="0" b="0"/>
              <a:pathLst>
                <a:path w="98860" h="183053">
                  <a:moveTo>
                    <a:pt x="69962" y="54508"/>
                  </a:moveTo>
                  <a:lnTo>
                    <a:pt x="76115" y="26837"/>
                  </a:lnTo>
                  <a:lnTo>
                    <a:pt x="76655" y="17922"/>
                  </a:lnTo>
                  <a:lnTo>
                    <a:pt x="74424" y="11116"/>
                  </a:lnTo>
                  <a:lnTo>
                    <a:pt x="70346" y="5714"/>
                  </a:lnTo>
                  <a:lnTo>
                    <a:pt x="65036" y="1249"/>
                  </a:lnTo>
                  <a:lnTo>
                    <a:pt x="58904" y="0"/>
                  </a:lnTo>
                  <a:lnTo>
                    <a:pt x="45182" y="3219"/>
                  </a:lnTo>
                  <a:lnTo>
                    <a:pt x="27015" y="14743"/>
                  </a:lnTo>
                  <a:lnTo>
                    <a:pt x="18341" y="26470"/>
                  </a:lnTo>
                  <a:lnTo>
                    <a:pt x="14818" y="33225"/>
                  </a:lnTo>
                  <a:lnTo>
                    <a:pt x="14198" y="39456"/>
                  </a:lnTo>
                  <a:lnTo>
                    <a:pt x="18114" y="50985"/>
                  </a:lnTo>
                  <a:lnTo>
                    <a:pt x="27916" y="59564"/>
                  </a:lnTo>
                  <a:lnTo>
                    <a:pt x="80571" y="84388"/>
                  </a:lnTo>
                  <a:lnTo>
                    <a:pt x="89936" y="96291"/>
                  </a:lnTo>
                  <a:lnTo>
                    <a:pt x="96113" y="111082"/>
                  </a:lnTo>
                  <a:lnTo>
                    <a:pt x="98859" y="129172"/>
                  </a:lnTo>
                  <a:lnTo>
                    <a:pt x="95473" y="146426"/>
                  </a:lnTo>
                  <a:lnTo>
                    <a:pt x="87346" y="161867"/>
                  </a:lnTo>
                  <a:lnTo>
                    <a:pt x="75097" y="174488"/>
                  </a:lnTo>
                  <a:lnTo>
                    <a:pt x="58712" y="181249"/>
                  </a:lnTo>
                  <a:lnTo>
                    <a:pt x="49506" y="183052"/>
                  </a:lnTo>
                  <a:lnTo>
                    <a:pt x="32367" y="180449"/>
                  </a:lnTo>
                  <a:lnTo>
                    <a:pt x="17840" y="173534"/>
                  </a:lnTo>
                  <a:lnTo>
                    <a:pt x="0" y="15556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11C1AB-88FD-4923-923A-72DD604FC057}"/>
                </a:ext>
              </a:extLst>
            </p:cNvPr>
            <p:cNvSpPr/>
            <p:nvPr/>
          </p:nvSpPr>
          <p:spPr>
            <a:xfrm>
              <a:off x="4088875" y="1181096"/>
              <a:ext cx="46643" cy="132631"/>
            </a:xfrm>
            <a:custGeom>
              <a:avLst/>
              <a:gdLst/>
              <a:ahLst/>
              <a:cxnLst/>
              <a:rect l="0" t="0" r="0" b="0"/>
              <a:pathLst>
                <a:path w="46643" h="132631">
                  <a:moveTo>
                    <a:pt x="0" y="8254"/>
                  </a:moveTo>
                  <a:lnTo>
                    <a:pt x="8254" y="0"/>
                  </a:lnTo>
                  <a:lnTo>
                    <a:pt x="12412" y="160"/>
                  </a:lnTo>
                  <a:lnTo>
                    <a:pt x="21639" y="7248"/>
                  </a:lnTo>
                  <a:lnTo>
                    <a:pt x="26892" y="21338"/>
                  </a:lnTo>
                  <a:lnTo>
                    <a:pt x="36747" y="74756"/>
                  </a:lnTo>
                  <a:lnTo>
                    <a:pt x="46642" y="13263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789EC70-3DA0-429C-83F0-CAF27A1EB973}"/>
                </a:ext>
              </a:extLst>
            </p:cNvPr>
            <p:cNvSpPr/>
            <p:nvPr/>
          </p:nvSpPr>
          <p:spPr>
            <a:xfrm>
              <a:off x="4199866" y="1251538"/>
              <a:ext cx="44833" cy="54431"/>
            </a:xfrm>
            <a:custGeom>
              <a:avLst/>
              <a:gdLst/>
              <a:ahLst/>
              <a:cxnLst/>
              <a:rect l="0" t="0" r="0" b="0"/>
              <a:pathLst>
                <a:path w="44833" h="54431">
                  <a:moveTo>
                    <a:pt x="13386" y="0"/>
                  </a:moveTo>
                  <a:lnTo>
                    <a:pt x="5133" y="8253"/>
                  </a:lnTo>
                  <a:lnTo>
                    <a:pt x="1080" y="21518"/>
                  </a:lnTo>
                  <a:lnTo>
                    <a:pt x="0" y="29893"/>
                  </a:lnTo>
                  <a:lnTo>
                    <a:pt x="3406" y="43804"/>
                  </a:lnTo>
                  <a:lnTo>
                    <a:pt x="6733" y="49932"/>
                  </a:lnTo>
                  <a:lnTo>
                    <a:pt x="11542" y="53154"/>
                  </a:lnTo>
                  <a:lnTo>
                    <a:pt x="23794" y="54430"/>
                  </a:lnTo>
                  <a:lnTo>
                    <a:pt x="35574" y="49815"/>
                  </a:lnTo>
                  <a:lnTo>
                    <a:pt x="41134" y="46166"/>
                  </a:lnTo>
                  <a:lnTo>
                    <a:pt x="43977" y="41142"/>
                  </a:lnTo>
                  <a:lnTo>
                    <a:pt x="44832" y="28650"/>
                  </a:lnTo>
                  <a:lnTo>
                    <a:pt x="42987" y="23418"/>
                  </a:lnTo>
                  <a:lnTo>
                    <a:pt x="28933" y="777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956C317-0DC7-4045-A646-22E7A6BE0A8F}"/>
                </a:ext>
              </a:extLst>
            </p:cNvPr>
            <p:cNvSpPr/>
            <p:nvPr/>
          </p:nvSpPr>
          <p:spPr>
            <a:xfrm>
              <a:off x="4298760" y="1105952"/>
              <a:ext cx="70617" cy="172373"/>
            </a:xfrm>
            <a:custGeom>
              <a:avLst/>
              <a:gdLst/>
              <a:ahLst/>
              <a:cxnLst/>
              <a:rect l="0" t="0" r="0" b="0"/>
              <a:pathLst>
                <a:path w="70617" h="172373">
                  <a:moveTo>
                    <a:pt x="0" y="13436"/>
                  </a:moveTo>
                  <a:lnTo>
                    <a:pt x="8254" y="1056"/>
                  </a:lnTo>
                  <a:lnTo>
                    <a:pt x="12413" y="0"/>
                  </a:lnTo>
                  <a:lnTo>
                    <a:pt x="16913" y="1888"/>
                  </a:lnTo>
                  <a:lnTo>
                    <a:pt x="21639" y="5737"/>
                  </a:lnTo>
                  <a:lnTo>
                    <a:pt x="26893" y="19227"/>
                  </a:lnTo>
                  <a:lnTo>
                    <a:pt x="30541" y="78434"/>
                  </a:lnTo>
                  <a:lnTo>
                    <a:pt x="35592" y="133761"/>
                  </a:lnTo>
                  <a:lnTo>
                    <a:pt x="47974" y="163100"/>
                  </a:lnTo>
                  <a:lnTo>
                    <a:pt x="52712" y="170217"/>
                  </a:lnTo>
                  <a:lnTo>
                    <a:pt x="57599" y="172372"/>
                  </a:lnTo>
                  <a:lnTo>
                    <a:pt x="62583" y="171217"/>
                  </a:lnTo>
                  <a:lnTo>
                    <a:pt x="67634" y="167855"/>
                  </a:lnTo>
                  <a:lnTo>
                    <a:pt x="70138" y="161296"/>
                  </a:lnTo>
                  <a:lnTo>
                    <a:pt x="70616" y="142491"/>
                  </a:lnTo>
                  <a:lnTo>
                    <a:pt x="65646" y="128951"/>
                  </a:lnTo>
                  <a:lnTo>
                    <a:pt x="54415" y="11449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530DE63-96B9-4DD4-9645-D27FC36AD31E}"/>
                </a:ext>
              </a:extLst>
            </p:cNvPr>
            <p:cNvSpPr/>
            <p:nvPr/>
          </p:nvSpPr>
          <p:spPr>
            <a:xfrm>
              <a:off x="4415363" y="1047704"/>
              <a:ext cx="204506" cy="196123"/>
            </a:xfrm>
            <a:custGeom>
              <a:avLst/>
              <a:gdLst/>
              <a:ahLst/>
              <a:cxnLst/>
              <a:rect l="0" t="0" r="0" b="0"/>
              <a:pathLst>
                <a:path w="204506" h="196123">
                  <a:moveTo>
                    <a:pt x="0" y="110552"/>
                  </a:moveTo>
                  <a:lnTo>
                    <a:pt x="4127" y="122932"/>
                  </a:lnTo>
                  <a:lnTo>
                    <a:pt x="4888" y="172064"/>
                  </a:lnTo>
                  <a:lnTo>
                    <a:pt x="11098" y="185683"/>
                  </a:lnTo>
                  <a:lnTo>
                    <a:pt x="15173" y="191733"/>
                  </a:lnTo>
                  <a:lnTo>
                    <a:pt x="20480" y="194903"/>
                  </a:lnTo>
                  <a:lnTo>
                    <a:pt x="33287" y="196122"/>
                  </a:lnTo>
                  <a:lnTo>
                    <a:pt x="38602" y="193510"/>
                  </a:lnTo>
                  <a:lnTo>
                    <a:pt x="46812" y="183699"/>
                  </a:lnTo>
                  <a:lnTo>
                    <a:pt x="56289" y="163607"/>
                  </a:lnTo>
                  <a:lnTo>
                    <a:pt x="60441" y="137116"/>
                  </a:lnTo>
                  <a:lnTo>
                    <a:pt x="61887" y="134307"/>
                  </a:lnTo>
                  <a:lnTo>
                    <a:pt x="63715" y="135890"/>
                  </a:lnTo>
                  <a:lnTo>
                    <a:pt x="65798" y="140400"/>
                  </a:lnTo>
                  <a:lnTo>
                    <a:pt x="75021" y="147714"/>
                  </a:lnTo>
                  <a:lnTo>
                    <a:pt x="81109" y="150873"/>
                  </a:lnTo>
                  <a:lnTo>
                    <a:pt x="86894" y="151252"/>
                  </a:lnTo>
                  <a:lnTo>
                    <a:pt x="97929" y="147067"/>
                  </a:lnTo>
                  <a:lnTo>
                    <a:pt x="106288" y="132539"/>
                  </a:lnTo>
                  <a:lnTo>
                    <a:pt x="113547" y="100080"/>
                  </a:lnTo>
                  <a:lnTo>
                    <a:pt x="113395" y="67717"/>
                  </a:lnTo>
                  <a:lnTo>
                    <a:pt x="106927" y="11451"/>
                  </a:lnTo>
                  <a:lnTo>
                    <a:pt x="104970" y="3026"/>
                  </a:lnTo>
                  <a:lnTo>
                    <a:pt x="102802" y="0"/>
                  </a:lnTo>
                  <a:lnTo>
                    <a:pt x="100493" y="574"/>
                  </a:lnTo>
                  <a:lnTo>
                    <a:pt x="98089" y="3548"/>
                  </a:lnTo>
                  <a:lnTo>
                    <a:pt x="97722" y="16065"/>
                  </a:lnTo>
                  <a:lnTo>
                    <a:pt x="106823" y="68390"/>
                  </a:lnTo>
                  <a:lnTo>
                    <a:pt x="115913" y="103338"/>
                  </a:lnTo>
                  <a:lnTo>
                    <a:pt x="127525" y="119150"/>
                  </a:lnTo>
                  <a:lnTo>
                    <a:pt x="143627" y="129632"/>
                  </a:lnTo>
                  <a:lnTo>
                    <a:pt x="152757" y="133637"/>
                  </a:lnTo>
                  <a:lnTo>
                    <a:pt x="160572" y="134579"/>
                  </a:lnTo>
                  <a:lnTo>
                    <a:pt x="173861" y="131019"/>
                  </a:lnTo>
                  <a:lnTo>
                    <a:pt x="185525" y="121376"/>
                  </a:lnTo>
                  <a:lnTo>
                    <a:pt x="195604" y="108453"/>
                  </a:lnTo>
                  <a:lnTo>
                    <a:pt x="202962" y="94072"/>
                  </a:lnTo>
                  <a:lnTo>
                    <a:pt x="204505" y="79043"/>
                  </a:lnTo>
                  <a:lnTo>
                    <a:pt x="203707" y="71408"/>
                  </a:lnTo>
                  <a:lnTo>
                    <a:pt x="202312" y="68908"/>
                  </a:lnTo>
                  <a:lnTo>
                    <a:pt x="200518" y="69834"/>
                  </a:lnTo>
                  <a:lnTo>
                    <a:pt x="198458" y="73042"/>
                  </a:lnTo>
                  <a:lnTo>
                    <a:pt x="195559" y="98190"/>
                  </a:lnTo>
                  <a:lnTo>
                    <a:pt x="197185" y="111679"/>
                  </a:lnTo>
                  <a:lnTo>
                    <a:pt x="202112" y="12609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0302FE5-2711-4286-91F2-2FB45A12BD02}"/>
                </a:ext>
              </a:extLst>
            </p:cNvPr>
            <p:cNvSpPr/>
            <p:nvPr/>
          </p:nvSpPr>
          <p:spPr>
            <a:xfrm>
              <a:off x="4798676" y="1049426"/>
              <a:ext cx="222768" cy="126380"/>
            </a:xfrm>
            <a:custGeom>
              <a:avLst/>
              <a:gdLst/>
              <a:ahLst/>
              <a:cxnLst/>
              <a:rect l="0" t="0" r="0" b="0"/>
              <a:pathLst>
                <a:path w="222768" h="126380">
                  <a:moveTo>
                    <a:pt x="75326" y="54415"/>
                  </a:moveTo>
                  <a:lnTo>
                    <a:pt x="42866" y="36902"/>
                  </a:lnTo>
                  <a:lnTo>
                    <a:pt x="28078" y="35979"/>
                  </a:lnTo>
                  <a:lnTo>
                    <a:pt x="20506" y="36942"/>
                  </a:lnTo>
                  <a:lnTo>
                    <a:pt x="14595" y="41039"/>
                  </a:lnTo>
                  <a:lnTo>
                    <a:pt x="5724" y="54804"/>
                  </a:lnTo>
                  <a:lnTo>
                    <a:pt x="0" y="86104"/>
                  </a:lnTo>
                  <a:lnTo>
                    <a:pt x="1788" y="95407"/>
                  </a:lnTo>
                  <a:lnTo>
                    <a:pt x="10685" y="110350"/>
                  </a:lnTo>
                  <a:lnTo>
                    <a:pt x="23276" y="120446"/>
                  </a:lnTo>
                  <a:lnTo>
                    <a:pt x="30261" y="124347"/>
                  </a:lnTo>
                  <a:lnTo>
                    <a:pt x="47236" y="126379"/>
                  </a:lnTo>
                  <a:lnTo>
                    <a:pt x="56599" y="125711"/>
                  </a:lnTo>
                  <a:lnTo>
                    <a:pt x="86283" y="112392"/>
                  </a:lnTo>
                  <a:lnTo>
                    <a:pt x="108707" y="92035"/>
                  </a:lnTo>
                  <a:lnTo>
                    <a:pt x="126291" y="69592"/>
                  </a:lnTo>
                  <a:lnTo>
                    <a:pt x="131760" y="66261"/>
                  </a:lnTo>
                  <a:lnTo>
                    <a:pt x="137133" y="65767"/>
                  </a:lnTo>
                  <a:lnTo>
                    <a:pt x="175788" y="73888"/>
                  </a:lnTo>
                  <a:lnTo>
                    <a:pt x="195408" y="72283"/>
                  </a:lnTo>
                  <a:lnTo>
                    <a:pt x="211037" y="66387"/>
                  </a:lnTo>
                  <a:lnTo>
                    <a:pt x="217624" y="62396"/>
                  </a:lnTo>
                  <a:lnTo>
                    <a:pt x="221151" y="55417"/>
                  </a:lnTo>
                  <a:lnTo>
                    <a:pt x="222767" y="36146"/>
                  </a:lnTo>
                  <a:lnTo>
                    <a:pt x="220261" y="28416"/>
                  </a:lnTo>
                  <a:lnTo>
                    <a:pt x="210566" y="17524"/>
                  </a:lnTo>
                  <a:lnTo>
                    <a:pt x="184155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BD3C4C5-7D57-4C82-B8C7-5ABC63EC1E77}"/>
                </a:ext>
              </a:extLst>
            </p:cNvPr>
            <p:cNvSpPr/>
            <p:nvPr/>
          </p:nvSpPr>
          <p:spPr>
            <a:xfrm>
              <a:off x="5069739" y="1034568"/>
              <a:ext cx="99658" cy="55769"/>
            </a:xfrm>
            <a:custGeom>
              <a:avLst/>
              <a:gdLst/>
              <a:ahLst/>
              <a:cxnLst/>
              <a:rect l="0" t="0" r="0" b="0"/>
              <a:pathLst>
                <a:path w="99658" h="55769">
                  <a:moveTo>
                    <a:pt x="29695" y="38179"/>
                  </a:moveTo>
                  <a:lnTo>
                    <a:pt x="37948" y="46432"/>
                  </a:lnTo>
                  <a:lnTo>
                    <a:pt x="42107" y="47136"/>
                  </a:lnTo>
                  <a:lnTo>
                    <a:pt x="46607" y="45878"/>
                  </a:lnTo>
                  <a:lnTo>
                    <a:pt x="51334" y="43311"/>
                  </a:lnTo>
                  <a:lnTo>
                    <a:pt x="66241" y="27319"/>
                  </a:lnTo>
                  <a:lnTo>
                    <a:pt x="67878" y="20574"/>
                  </a:lnTo>
                  <a:lnTo>
                    <a:pt x="65091" y="6170"/>
                  </a:lnTo>
                  <a:lnTo>
                    <a:pt x="59339" y="2157"/>
                  </a:lnTo>
                  <a:lnTo>
                    <a:pt x="41430" y="0"/>
                  </a:lnTo>
                  <a:lnTo>
                    <a:pt x="25986" y="4224"/>
                  </a:lnTo>
                  <a:lnTo>
                    <a:pt x="1994" y="21011"/>
                  </a:lnTo>
                  <a:lnTo>
                    <a:pt x="0" y="26734"/>
                  </a:lnTo>
                  <a:lnTo>
                    <a:pt x="2390" y="40002"/>
                  </a:lnTo>
                  <a:lnTo>
                    <a:pt x="7173" y="45440"/>
                  </a:lnTo>
                  <a:lnTo>
                    <a:pt x="21701" y="53786"/>
                  </a:lnTo>
                  <a:lnTo>
                    <a:pt x="37370" y="55768"/>
                  </a:lnTo>
                  <a:lnTo>
                    <a:pt x="52108" y="52906"/>
                  </a:lnTo>
                  <a:lnTo>
                    <a:pt x="70981" y="44174"/>
                  </a:lnTo>
                  <a:lnTo>
                    <a:pt x="85184" y="44586"/>
                  </a:lnTo>
                  <a:lnTo>
                    <a:pt x="90008" y="45905"/>
                  </a:lnTo>
                  <a:lnTo>
                    <a:pt x="93224" y="47648"/>
                  </a:lnTo>
                  <a:lnTo>
                    <a:pt x="99657" y="5372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4F3A81B-D5BC-40DC-887E-323E13967678}"/>
                </a:ext>
              </a:extLst>
            </p:cNvPr>
            <p:cNvSpPr/>
            <p:nvPr/>
          </p:nvSpPr>
          <p:spPr>
            <a:xfrm>
              <a:off x="5173043" y="899362"/>
              <a:ext cx="159789" cy="125646"/>
            </a:xfrm>
            <a:custGeom>
              <a:avLst/>
              <a:gdLst/>
              <a:ahLst/>
              <a:cxnLst/>
              <a:rect l="0" t="0" r="0" b="0"/>
              <a:pathLst>
                <a:path w="159789" h="125646">
                  <a:moveTo>
                    <a:pt x="4126" y="17914"/>
                  </a:moveTo>
                  <a:lnTo>
                    <a:pt x="0" y="1407"/>
                  </a:lnTo>
                  <a:lnTo>
                    <a:pt x="511" y="0"/>
                  </a:lnTo>
                  <a:lnTo>
                    <a:pt x="5687" y="7649"/>
                  </a:lnTo>
                  <a:lnTo>
                    <a:pt x="32993" y="66985"/>
                  </a:lnTo>
                  <a:lnTo>
                    <a:pt x="52935" y="118501"/>
                  </a:lnTo>
                  <a:lnTo>
                    <a:pt x="57395" y="122976"/>
                  </a:lnTo>
                  <a:lnTo>
                    <a:pt x="62959" y="125095"/>
                  </a:lnTo>
                  <a:lnTo>
                    <a:pt x="69260" y="125645"/>
                  </a:lnTo>
                  <a:lnTo>
                    <a:pt x="83171" y="121649"/>
                  </a:lnTo>
                  <a:lnTo>
                    <a:pt x="143237" y="95754"/>
                  </a:lnTo>
                  <a:lnTo>
                    <a:pt x="155493" y="80725"/>
                  </a:lnTo>
                  <a:lnTo>
                    <a:pt x="159788" y="64832"/>
                  </a:lnTo>
                  <a:lnTo>
                    <a:pt x="159724" y="56966"/>
                  </a:lnTo>
                  <a:lnTo>
                    <a:pt x="155047" y="43620"/>
                  </a:lnTo>
                  <a:lnTo>
                    <a:pt x="151382" y="37643"/>
                  </a:lnTo>
                  <a:lnTo>
                    <a:pt x="146346" y="34521"/>
                  </a:lnTo>
                  <a:lnTo>
                    <a:pt x="133842" y="33357"/>
                  </a:lnTo>
                  <a:lnTo>
                    <a:pt x="127744" y="35983"/>
                  </a:lnTo>
                  <a:lnTo>
                    <a:pt x="116361" y="45810"/>
                  </a:lnTo>
                  <a:lnTo>
                    <a:pt x="110150" y="61119"/>
                  </a:lnTo>
                  <a:lnTo>
                    <a:pt x="108494" y="70038"/>
                  </a:lnTo>
                  <a:lnTo>
                    <a:pt x="111261" y="86858"/>
                  </a:lnTo>
                  <a:lnTo>
                    <a:pt x="120729" y="1111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A019E8D-7AB6-4116-AB9B-EC9988F413F2}"/>
                </a:ext>
              </a:extLst>
            </p:cNvPr>
            <p:cNvSpPr/>
            <p:nvPr/>
          </p:nvSpPr>
          <p:spPr>
            <a:xfrm>
              <a:off x="5402586" y="823614"/>
              <a:ext cx="76686" cy="173851"/>
            </a:xfrm>
            <a:custGeom>
              <a:avLst/>
              <a:gdLst/>
              <a:ahLst/>
              <a:cxnLst/>
              <a:rect l="0" t="0" r="0" b="0"/>
              <a:pathLst>
                <a:path w="76686" h="173851">
                  <a:moveTo>
                    <a:pt x="54430" y="132530"/>
                  </a:moveTo>
                  <a:lnTo>
                    <a:pt x="46177" y="124277"/>
                  </a:lnTo>
                  <a:lnTo>
                    <a:pt x="40291" y="122709"/>
                  </a:lnTo>
                  <a:lnTo>
                    <a:pt x="24537" y="123271"/>
                  </a:lnTo>
                  <a:lnTo>
                    <a:pt x="10626" y="131006"/>
                  </a:lnTo>
                  <a:lnTo>
                    <a:pt x="4498" y="136696"/>
                  </a:lnTo>
                  <a:lnTo>
                    <a:pt x="1276" y="143945"/>
                  </a:lnTo>
                  <a:lnTo>
                    <a:pt x="0" y="161212"/>
                  </a:lnTo>
                  <a:lnTo>
                    <a:pt x="4324" y="167198"/>
                  </a:lnTo>
                  <a:lnTo>
                    <a:pt x="20644" y="173850"/>
                  </a:lnTo>
                  <a:lnTo>
                    <a:pt x="37687" y="172199"/>
                  </a:lnTo>
                  <a:lnTo>
                    <a:pt x="45859" y="169341"/>
                  </a:lnTo>
                  <a:lnTo>
                    <a:pt x="59546" y="156952"/>
                  </a:lnTo>
                  <a:lnTo>
                    <a:pt x="65614" y="148811"/>
                  </a:lnTo>
                  <a:lnTo>
                    <a:pt x="72357" y="128250"/>
                  </a:lnTo>
                  <a:lnTo>
                    <a:pt x="76685" y="75734"/>
                  </a:lnTo>
                  <a:lnTo>
                    <a:pt x="70470" y="23390"/>
                  </a:lnTo>
                  <a:lnTo>
                    <a:pt x="62711" y="3697"/>
                  </a:lnTo>
                  <a:lnTo>
                    <a:pt x="57359" y="0"/>
                  </a:lnTo>
                  <a:lnTo>
                    <a:pt x="51201" y="127"/>
                  </a:lnTo>
                  <a:lnTo>
                    <a:pt x="44504" y="2802"/>
                  </a:lnTo>
                  <a:lnTo>
                    <a:pt x="32456" y="17292"/>
                  </a:lnTo>
                  <a:lnTo>
                    <a:pt x="23071" y="37263"/>
                  </a:lnTo>
                  <a:lnTo>
                    <a:pt x="15563" y="7811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9912A9A-8683-4004-A5E0-84D2A119B019}"/>
                </a:ext>
              </a:extLst>
            </p:cNvPr>
            <p:cNvSpPr/>
            <p:nvPr/>
          </p:nvSpPr>
          <p:spPr>
            <a:xfrm>
              <a:off x="3866685" y="1578026"/>
              <a:ext cx="177278" cy="110334"/>
            </a:xfrm>
            <a:custGeom>
              <a:avLst/>
              <a:gdLst/>
              <a:ahLst/>
              <a:cxnLst/>
              <a:rect l="0" t="0" r="0" b="0"/>
              <a:pathLst>
                <a:path w="177278" h="110334">
                  <a:moveTo>
                    <a:pt x="12305" y="0"/>
                  </a:moveTo>
                  <a:lnTo>
                    <a:pt x="4052" y="8253"/>
                  </a:lnTo>
                  <a:lnTo>
                    <a:pt x="0" y="21518"/>
                  </a:lnTo>
                  <a:lnTo>
                    <a:pt x="22" y="50714"/>
                  </a:lnTo>
                  <a:lnTo>
                    <a:pt x="4255" y="72636"/>
                  </a:lnTo>
                  <a:lnTo>
                    <a:pt x="11895" y="91016"/>
                  </a:lnTo>
                  <a:lnTo>
                    <a:pt x="23351" y="103215"/>
                  </a:lnTo>
                  <a:lnTo>
                    <a:pt x="30034" y="107678"/>
                  </a:lnTo>
                  <a:lnTo>
                    <a:pt x="44369" y="110333"/>
                  </a:lnTo>
                  <a:lnTo>
                    <a:pt x="51819" y="109832"/>
                  </a:lnTo>
                  <a:lnTo>
                    <a:pt x="64704" y="102365"/>
                  </a:lnTo>
                  <a:lnTo>
                    <a:pt x="75325" y="90409"/>
                  </a:lnTo>
                  <a:lnTo>
                    <a:pt x="92059" y="54037"/>
                  </a:lnTo>
                  <a:lnTo>
                    <a:pt x="92250" y="47253"/>
                  </a:lnTo>
                  <a:lnTo>
                    <a:pt x="87855" y="35109"/>
                  </a:lnTo>
                  <a:lnTo>
                    <a:pt x="86856" y="33770"/>
                  </a:lnTo>
                  <a:lnTo>
                    <a:pt x="88050" y="39194"/>
                  </a:lnTo>
                  <a:lnTo>
                    <a:pt x="102059" y="57582"/>
                  </a:lnTo>
                  <a:lnTo>
                    <a:pt x="111505" y="67627"/>
                  </a:lnTo>
                  <a:lnTo>
                    <a:pt x="134788" y="78867"/>
                  </a:lnTo>
                  <a:lnTo>
                    <a:pt x="143193" y="79353"/>
                  </a:lnTo>
                  <a:lnTo>
                    <a:pt x="159441" y="75287"/>
                  </a:lnTo>
                  <a:lnTo>
                    <a:pt x="170693" y="65419"/>
                  </a:lnTo>
                  <a:lnTo>
                    <a:pt x="174903" y="59160"/>
                  </a:lnTo>
                  <a:lnTo>
                    <a:pt x="177277" y="45295"/>
                  </a:lnTo>
                  <a:lnTo>
                    <a:pt x="173758" y="25225"/>
                  </a:lnTo>
                  <a:lnTo>
                    <a:pt x="167776" y="777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0EC194C-9C34-485A-8C9E-EA8518E922D2}"/>
                </a:ext>
              </a:extLst>
            </p:cNvPr>
            <p:cNvSpPr/>
            <p:nvPr/>
          </p:nvSpPr>
          <p:spPr>
            <a:xfrm>
              <a:off x="4073329" y="1539158"/>
              <a:ext cx="54415" cy="85510"/>
            </a:xfrm>
            <a:custGeom>
              <a:avLst/>
              <a:gdLst/>
              <a:ahLst/>
              <a:cxnLst/>
              <a:rect l="0" t="0" r="0" b="0"/>
              <a:pathLst>
                <a:path w="54415" h="85510">
                  <a:moveTo>
                    <a:pt x="0" y="0"/>
                  </a:moveTo>
                  <a:lnTo>
                    <a:pt x="16506" y="4127"/>
                  </a:lnTo>
                  <a:lnTo>
                    <a:pt x="21368" y="9661"/>
                  </a:lnTo>
                  <a:lnTo>
                    <a:pt x="41283" y="67163"/>
                  </a:lnTo>
                  <a:lnTo>
                    <a:pt x="54414" y="8550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BBD5CC9-C605-4401-9B86-D6C85EB1D9DA}"/>
                </a:ext>
              </a:extLst>
            </p:cNvPr>
            <p:cNvSpPr/>
            <p:nvPr/>
          </p:nvSpPr>
          <p:spPr>
            <a:xfrm>
              <a:off x="4088875" y="1476970"/>
              <a:ext cx="7775" cy="23322"/>
            </a:xfrm>
            <a:custGeom>
              <a:avLst/>
              <a:gdLst/>
              <a:ahLst/>
              <a:cxnLst/>
              <a:rect l="0" t="0" r="0" b="0"/>
              <a:pathLst>
                <a:path w="7775" h="23322">
                  <a:moveTo>
                    <a:pt x="7774" y="2332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DA37E3F-19DD-41D8-AAE7-4F136352A030}"/>
                </a:ext>
              </a:extLst>
            </p:cNvPr>
            <p:cNvSpPr/>
            <p:nvPr/>
          </p:nvSpPr>
          <p:spPr>
            <a:xfrm>
              <a:off x="4166611" y="1445876"/>
              <a:ext cx="38868" cy="139925"/>
            </a:xfrm>
            <a:custGeom>
              <a:avLst/>
              <a:gdLst/>
              <a:ahLst/>
              <a:cxnLst/>
              <a:rect l="0" t="0" r="0" b="0"/>
              <a:pathLst>
                <a:path w="38868" h="139925">
                  <a:moveTo>
                    <a:pt x="0" y="0"/>
                  </a:moveTo>
                  <a:lnTo>
                    <a:pt x="4126" y="43279"/>
                  </a:lnTo>
                  <a:lnTo>
                    <a:pt x="21682" y="106201"/>
                  </a:lnTo>
                  <a:lnTo>
                    <a:pt x="38867" y="13992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CA214EC-0D7D-40A3-A52E-93BA9DADB258}"/>
                </a:ext>
              </a:extLst>
            </p:cNvPr>
            <p:cNvSpPr/>
            <p:nvPr/>
          </p:nvSpPr>
          <p:spPr>
            <a:xfrm>
              <a:off x="4221025" y="1423978"/>
              <a:ext cx="186566" cy="161823"/>
            </a:xfrm>
            <a:custGeom>
              <a:avLst/>
              <a:gdLst/>
              <a:ahLst/>
              <a:cxnLst/>
              <a:rect l="0" t="0" r="0" b="0"/>
              <a:pathLst>
                <a:path w="186566" h="161823">
                  <a:moveTo>
                    <a:pt x="0" y="161822"/>
                  </a:moveTo>
                  <a:lnTo>
                    <a:pt x="20820" y="99364"/>
                  </a:lnTo>
                  <a:lnTo>
                    <a:pt x="47330" y="42900"/>
                  </a:lnTo>
                  <a:lnTo>
                    <a:pt x="55585" y="23459"/>
                  </a:lnTo>
                  <a:lnTo>
                    <a:pt x="59368" y="0"/>
                  </a:lnTo>
                  <a:lnTo>
                    <a:pt x="58581" y="1253"/>
                  </a:lnTo>
                  <a:lnTo>
                    <a:pt x="57193" y="5543"/>
                  </a:lnTo>
                  <a:lnTo>
                    <a:pt x="65478" y="54084"/>
                  </a:lnTo>
                  <a:lnTo>
                    <a:pt x="80388" y="106820"/>
                  </a:lnTo>
                  <a:lnTo>
                    <a:pt x="85550" y="112198"/>
                  </a:lnTo>
                  <a:lnTo>
                    <a:pt x="100498" y="118174"/>
                  </a:lnTo>
                  <a:lnTo>
                    <a:pt x="107594" y="117176"/>
                  </a:lnTo>
                  <a:lnTo>
                    <a:pt x="120085" y="109157"/>
                  </a:lnTo>
                  <a:lnTo>
                    <a:pt x="136829" y="94202"/>
                  </a:lnTo>
                  <a:lnTo>
                    <a:pt x="143907" y="91694"/>
                  </a:lnTo>
                  <a:lnTo>
                    <a:pt x="160984" y="91210"/>
                  </a:lnTo>
                  <a:lnTo>
                    <a:pt x="173180" y="93875"/>
                  </a:lnTo>
                  <a:lnTo>
                    <a:pt x="186565" y="9963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B17B614-A231-4638-A37E-C4E2D92D5B2E}"/>
                </a:ext>
              </a:extLst>
            </p:cNvPr>
            <p:cNvSpPr/>
            <p:nvPr/>
          </p:nvSpPr>
          <p:spPr>
            <a:xfrm>
              <a:off x="4601928" y="1409544"/>
              <a:ext cx="66854" cy="98521"/>
            </a:xfrm>
            <a:custGeom>
              <a:avLst/>
              <a:gdLst/>
              <a:ahLst/>
              <a:cxnLst/>
              <a:rect l="0" t="0" r="0" b="0"/>
              <a:pathLst>
                <a:path w="66854" h="98521">
                  <a:moveTo>
                    <a:pt x="0" y="28559"/>
                  </a:moveTo>
                  <a:lnTo>
                    <a:pt x="0" y="60772"/>
                  </a:lnTo>
                  <a:lnTo>
                    <a:pt x="1728" y="42422"/>
                  </a:lnTo>
                  <a:lnTo>
                    <a:pt x="12412" y="16064"/>
                  </a:lnTo>
                  <a:lnTo>
                    <a:pt x="21639" y="2564"/>
                  </a:lnTo>
                  <a:lnTo>
                    <a:pt x="27382" y="0"/>
                  </a:lnTo>
                  <a:lnTo>
                    <a:pt x="33802" y="19"/>
                  </a:lnTo>
                  <a:lnTo>
                    <a:pt x="40673" y="1758"/>
                  </a:lnTo>
                  <a:lnTo>
                    <a:pt x="52914" y="10601"/>
                  </a:lnTo>
                  <a:lnTo>
                    <a:pt x="58596" y="16587"/>
                  </a:lnTo>
                  <a:lnTo>
                    <a:pt x="64910" y="32451"/>
                  </a:lnTo>
                  <a:lnTo>
                    <a:pt x="66853" y="50154"/>
                  </a:lnTo>
                  <a:lnTo>
                    <a:pt x="64837" y="66660"/>
                  </a:lnTo>
                  <a:lnTo>
                    <a:pt x="56456" y="80329"/>
                  </a:lnTo>
                  <a:lnTo>
                    <a:pt x="44957" y="90435"/>
                  </a:lnTo>
                  <a:lnTo>
                    <a:pt x="23321" y="9852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DA26422-E469-403B-8ABA-B3E51D39C460}"/>
                </a:ext>
              </a:extLst>
            </p:cNvPr>
            <p:cNvSpPr/>
            <p:nvPr/>
          </p:nvSpPr>
          <p:spPr>
            <a:xfrm>
              <a:off x="4710757" y="1368141"/>
              <a:ext cx="77737" cy="117583"/>
            </a:xfrm>
            <a:custGeom>
              <a:avLst/>
              <a:gdLst/>
              <a:ahLst/>
              <a:cxnLst/>
              <a:rect l="0" t="0" r="0" b="0"/>
              <a:pathLst>
                <a:path w="77737" h="117583">
                  <a:moveTo>
                    <a:pt x="0" y="0"/>
                  </a:moveTo>
                  <a:lnTo>
                    <a:pt x="21640" y="25766"/>
                  </a:lnTo>
                  <a:lnTo>
                    <a:pt x="32420" y="51492"/>
                  </a:lnTo>
                  <a:lnTo>
                    <a:pt x="42429" y="114185"/>
                  </a:lnTo>
                  <a:lnTo>
                    <a:pt x="42106" y="117582"/>
                  </a:lnTo>
                  <a:lnTo>
                    <a:pt x="40163" y="117256"/>
                  </a:lnTo>
                  <a:lnTo>
                    <a:pt x="37140" y="114447"/>
                  </a:lnTo>
                  <a:lnTo>
                    <a:pt x="28759" y="93987"/>
                  </a:lnTo>
                  <a:lnTo>
                    <a:pt x="25259" y="51643"/>
                  </a:lnTo>
                  <a:lnTo>
                    <a:pt x="27925" y="33317"/>
                  </a:lnTo>
                  <a:lnTo>
                    <a:pt x="34293" y="18838"/>
                  </a:lnTo>
                  <a:lnTo>
                    <a:pt x="38409" y="12559"/>
                  </a:lnTo>
                  <a:lnTo>
                    <a:pt x="44608" y="8372"/>
                  </a:lnTo>
                  <a:lnTo>
                    <a:pt x="77736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CB8F404-1CB4-4400-975F-2A327B331F31}"/>
                </a:ext>
              </a:extLst>
            </p:cNvPr>
            <p:cNvSpPr/>
            <p:nvPr/>
          </p:nvSpPr>
          <p:spPr>
            <a:xfrm>
              <a:off x="4586381" y="1461423"/>
              <a:ext cx="38869" cy="248754"/>
            </a:xfrm>
            <a:custGeom>
              <a:avLst/>
              <a:gdLst/>
              <a:ahLst/>
              <a:cxnLst/>
              <a:rect l="0" t="0" r="0" b="0"/>
              <a:pathLst>
                <a:path w="38869" h="248754">
                  <a:moveTo>
                    <a:pt x="0" y="0"/>
                  </a:moveTo>
                  <a:lnTo>
                    <a:pt x="18273" y="61512"/>
                  </a:lnTo>
                  <a:lnTo>
                    <a:pt x="24960" y="119425"/>
                  </a:lnTo>
                  <a:lnTo>
                    <a:pt x="35628" y="180346"/>
                  </a:lnTo>
                  <a:lnTo>
                    <a:pt x="38228" y="226091"/>
                  </a:lnTo>
                  <a:lnTo>
                    <a:pt x="38868" y="24875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9514086-48C5-4B35-B3ED-2D1AF7D2D637}"/>
                </a:ext>
              </a:extLst>
            </p:cNvPr>
            <p:cNvSpPr/>
            <p:nvPr/>
          </p:nvSpPr>
          <p:spPr>
            <a:xfrm>
              <a:off x="4814174" y="1368141"/>
              <a:ext cx="98652" cy="89406"/>
            </a:xfrm>
            <a:custGeom>
              <a:avLst/>
              <a:gdLst/>
              <a:ahLst/>
              <a:cxnLst/>
              <a:rect l="0" t="0" r="0" b="0"/>
              <a:pathLst>
                <a:path w="98652" h="89406">
                  <a:moveTo>
                    <a:pt x="36507" y="0"/>
                  </a:moveTo>
                  <a:lnTo>
                    <a:pt x="20000" y="8253"/>
                  </a:lnTo>
                  <a:lnTo>
                    <a:pt x="9592" y="21518"/>
                  </a:lnTo>
                  <a:lnTo>
                    <a:pt x="2951" y="38930"/>
                  </a:lnTo>
                  <a:lnTo>
                    <a:pt x="0" y="58185"/>
                  </a:lnTo>
                  <a:lnTo>
                    <a:pt x="3295" y="73653"/>
                  </a:lnTo>
                  <a:lnTo>
                    <a:pt x="6592" y="80196"/>
                  </a:lnTo>
                  <a:lnTo>
                    <a:pt x="12245" y="84558"/>
                  </a:lnTo>
                  <a:lnTo>
                    <a:pt x="27739" y="89405"/>
                  </a:lnTo>
                  <a:lnTo>
                    <a:pt x="60013" y="88007"/>
                  </a:lnTo>
                  <a:lnTo>
                    <a:pt x="77473" y="79709"/>
                  </a:lnTo>
                  <a:lnTo>
                    <a:pt x="84547" y="73869"/>
                  </a:lnTo>
                  <a:lnTo>
                    <a:pt x="94710" y="58166"/>
                  </a:lnTo>
                  <a:lnTo>
                    <a:pt x="98630" y="49142"/>
                  </a:lnTo>
                  <a:lnTo>
                    <a:pt x="98651" y="40535"/>
                  </a:lnTo>
                  <a:lnTo>
                    <a:pt x="91766" y="24062"/>
                  </a:lnTo>
                  <a:lnTo>
                    <a:pt x="80069" y="12709"/>
                  </a:lnTo>
                  <a:lnTo>
                    <a:pt x="59828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FC61FE0-0460-410C-821C-32751C049543}"/>
                </a:ext>
              </a:extLst>
            </p:cNvPr>
            <p:cNvSpPr/>
            <p:nvPr/>
          </p:nvSpPr>
          <p:spPr>
            <a:xfrm>
              <a:off x="4959510" y="1301154"/>
              <a:ext cx="23322" cy="105855"/>
            </a:xfrm>
            <a:custGeom>
              <a:avLst/>
              <a:gdLst/>
              <a:ahLst/>
              <a:cxnLst/>
              <a:rect l="0" t="0" r="0" b="0"/>
              <a:pathLst>
                <a:path w="23322" h="105855">
                  <a:moveTo>
                    <a:pt x="0" y="12572"/>
                  </a:moveTo>
                  <a:lnTo>
                    <a:pt x="4127" y="192"/>
                  </a:lnTo>
                  <a:lnTo>
                    <a:pt x="5343" y="0"/>
                  </a:lnTo>
                  <a:lnTo>
                    <a:pt x="16088" y="54979"/>
                  </a:lnTo>
                  <a:lnTo>
                    <a:pt x="23321" y="10585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C20A265-E318-4660-AEB7-D7CCCA1146B0}"/>
                </a:ext>
              </a:extLst>
            </p:cNvPr>
            <p:cNvSpPr/>
            <p:nvPr/>
          </p:nvSpPr>
          <p:spPr>
            <a:xfrm>
              <a:off x="4959510" y="1352594"/>
              <a:ext cx="69963" cy="69963"/>
            </a:xfrm>
            <a:custGeom>
              <a:avLst/>
              <a:gdLst/>
              <a:ahLst/>
              <a:cxnLst/>
              <a:rect l="0" t="0" r="0" b="0"/>
              <a:pathLst>
                <a:path w="69963" h="69963">
                  <a:moveTo>
                    <a:pt x="0" y="69962"/>
                  </a:moveTo>
                  <a:lnTo>
                    <a:pt x="4127" y="53455"/>
                  </a:lnTo>
                  <a:lnTo>
                    <a:pt x="13062" y="40744"/>
                  </a:lnTo>
                  <a:lnTo>
                    <a:pt x="41996" y="14066"/>
                  </a:lnTo>
                  <a:lnTo>
                    <a:pt x="69962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016AC67-2BE1-4573-99C2-DB29C1A39F31}"/>
                </a:ext>
              </a:extLst>
            </p:cNvPr>
            <p:cNvSpPr/>
            <p:nvPr/>
          </p:nvSpPr>
          <p:spPr>
            <a:xfrm>
              <a:off x="5083191" y="1298471"/>
              <a:ext cx="202809" cy="94507"/>
            </a:xfrm>
            <a:custGeom>
              <a:avLst/>
              <a:gdLst/>
              <a:ahLst/>
              <a:cxnLst/>
              <a:rect l="0" t="0" r="0" b="0"/>
              <a:pathLst>
                <a:path w="202809" h="94507">
                  <a:moveTo>
                    <a:pt x="8470" y="54123"/>
                  </a:moveTo>
                  <a:lnTo>
                    <a:pt x="216" y="66503"/>
                  </a:lnTo>
                  <a:lnTo>
                    <a:pt x="1240" y="69286"/>
                  </a:lnTo>
                  <a:lnTo>
                    <a:pt x="5377" y="70278"/>
                  </a:lnTo>
                  <a:lnTo>
                    <a:pt x="11590" y="70075"/>
                  </a:lnTo>
                  <a:lnTo>
                    <a:pt x="32715" y="61536"/>
                  </a:lnTo>
                  <a:lnTo>
                    <a:pt x="51258" y="48066"/>
                  </a:lnTo>
                  <a:lnTo>
                    <a:pt x="54269" y="41448"/>
                  </a:lnTo>
                  <a:lnTo>
                    <a:pt x="55312" y="24881"/>
                  </a:lnTo>
                  <a:lnTo>
                    <a:pt x="51790" y="19081"/>
                  </a:lnTo>
                  <a:lnTo>
                    <a:pt x="45987" y="15215"/>
                  </a:lnTo>
                  <a:lnTo>
                    <a:pt x="38664" y="12637"/>
                  </a:lnTo>
                  <a:lnTo>
                    <a:pt x="32054" y="12646"/>
                  </a:lnTo>
                  <a:lnTo>
                    <a:pt x="20103" y="17263"/>
                  </a:lnTo>
                  <a:lnTo>
                    <a:pt x="3663" y="37827"/>
                  </a:lnTo>
                  <a:lnTo>
                    <a:pt x="0" y="53790"/>
                  </a:lnTo>
                  <a:lnTo>
                    <a:pt x="232" y="61674"/>
                  </a:lnTo>
                  <a:lnTo>
                    <a:pt x="3841" y="68658"/>
                  </a:lnTo>
                  <a:lnTo>
                    <a:pt x="17065" y="81024"/>
                  </a:lnTo>
                  <a:lnTo>
                    <a:pt x="43933" y="93572"/>
                  </a:lnTo>
                  <a:lnTo>
                    <a:pt x="77902" y="94506"/>
                  </a:lnTo>
                  <a:lnTo>
                    <a:pt x="107066" y="89313"/>
                  </a:lnTo>
                  <a:lnTo>
                    <a:pt x="127991" y="78177"/>
                  </a:lnTo>
                  <a:lnTo>
                    <a:pt x="145131" y="59810"/>
                  </a:lnTo>
                  <a:lnTo>
                    <a:pt x="157023" y="33831"/>
                  </a:lnTo>
                  <a:lnTo>
                    <a:pt x="163438" y="146"/>
                  </a:lnTo>
                  <a:lnTo>
                    <a:pt x="165332" y="0"/>
                  </a:lnTo>
                  <a:lnTo>
                    <a:pt x="169741" y="6748"/>
                  </a:lnTo>
                  <a:lnTo>
                    <a:pt x="193450" y="49928"/>
                  </a:lnTo>
                  <a:lnTo>
                    <a:pt x="202808" y="6189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AC3F0B3-4583-4F38-B0D2-B1C672C859FC}"/>
                </a:ext>
              </a:extLst>
            </p:cNvPr>
            <p:cNvSpPr/>
            <p:nvPr/>
          </p:nvSpPr>
          <p:spPr>
            <a:xfrm>
              <a:off x="5200490" y="1213918"/>
              <a:ext cx="23321" cy="14300"/>
            </a:xfrm>
            <a:custGeom>
              <a:avLst/>
              <a:gdLst/>
              <a:ahLst/>
              <a:cxnLst/>
              <a:rect l="0" t="0" r="0" b="0"/>
              <a:pathLst>
                <a:path w="23321" h="14300">
                  <a:moveTo>
                    <a:pt x="23320" y="14299"/>
                  </a:moveTo>
                  <a:lnTo>
                    <a:pt x="10940" y="1919"/>
                  </a:lnTo>
                  <a:lnTo>
                    <a:pt x="7293" y="0"/>
                  </a:lnTo>
                  <a:lnTo>
                    <a:pt x="4862" y="448"/>
                  </a:lnTo>
                  <a:lnTo>
                    <a:pt x="0" y="652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FCF3794-CE12-4E08-A2B2-4B69FCA3AEE4}"/>
                </a:ext>
              </a:extLst>
            </p:cNvPr>
            <p:cNvSpPr/>
            <p:nvPr/>
          </p:nvSpPr>
          <p:spPr>
            <a:xfrm>
              <a:off x="5324866" y="1239290"/>
              <a:ext cx="147698" cy="115626"/>
            </a:xfrm>
            <a:custGeom>
              <a:avLst/>
              <a:gdLst/>
              <a:ahLst/>
              <a:cxnLst/>
              <a:rect l="0" t="0" r="0" b="0"/>
              <a:pathLst>
                <a:path w="147698" h="115626">
                  <a:moveTo>
                    <a:pt x="0" y="20021"/>
                  </a:moveTo>
                  <a:lnTo>
                    <a:pt x="18273" y="81534"/>
                  </a:lnTo>
                  <a:lnTo>
                    <a:pt x="25952" y="109457"/>
                  </a:lnTo>
                  <a:lnTo>
                    <a:pt x="25938" y="114194"/>
                  </a:lnTo>
                  <a:lnTo>
                    <a:pt x="24202" y="115625"/>
                  </a:lnTo>
                  <a:lnTo>
                    <a:pt x="21317" y="114851"/>
                  </a:lnTo>
                  <a:lnTo>
                    <a:pt x="19393" y="110880"/>
                  </a:lnTo>
                  <a:lnTo>
                    <a:pt x="17257" y="97255"/>
                  </a:lnTo>
                  <a:lnTo>
                    <a:pt x="20180" y="74288"/>
                  </a:lnTo>
                  <a:lnTo>
                    <a:pt x="35113" y="38834"/>
                  </a:lnTo>
                  <a:lnTo>
                    <a:pt x="59785" y="7837"/>
                  </a:lnTo>
                  <a:lnTo>
                    <a:pt x="74652" y="1650"/>
                  </a:lnTo>
                  <a:lnTo>
                    <a:pt x="83453" y="0"/>
                  </a:lnTo>
                  <a:lnTo>
                    <a:pt x="100142" y="2774"/>
                  </a:lnTo>
                  <a:lnTo>
                    <a:pt x="121802" y="14047"/>
                  </a:lnTo>
                  <a:lnTo>
                    <a:pt x="127843" y="18630"/>
                  </a:lnTo>
                  <a:lnTo>
                    <a:pt x="136858" y="32935"/>
                  </a:lnTo>
                  <a:lnTo>
                    <a:pt x="144485" y="58109"/>
                  </a:lnTo>
                  <a:lnTo>
                    <a:pt x="147697" y="8221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6182FAE-5997-4541-95D0-8D7E4DA62632}"/>
              </a:ext>
            </a:extLst>
          </p:cNvPr>
          <p:cNvGrpSpPr/>
          <p:nvPr/>
        </p:nvGrpSpPr>
        <p:grpSpPr>
          <a:xfrm>
            <a:off x="4990605" y="2891752"/>
            <a:ext cx="932824" cy="279848"/>
            <a:chOff x="4990605" y="2891752"/>
            <a:chExt cx="932824" cy="279848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AC2A545-9F51-4FC0-A6C7-999F100F0608}"/>
                </a:ext>
              </a:extLst>
            </p:cNvPr>
            <p:cNvSpPr/>
            <p:nvPr/>
          </p:nvSpPr>
          <p:spPr>
            <a:xfrm>
              <a:off x="4990605" y="3039449"/>
              <a:ext cx="171018" cy="91919"/>
            </a:xfrm>
            <a:custGeom>
              <a:avLst/>
              <a:gdLst/>
              <a:ahLst/>
              <a:cxnLst/>
              <a:rect l="0" t="0" r="0" b="0"/>
              <a:pathLst>
                <a:path w="171018" h="91919">
                  <a:moveTo>
                    <a:pt x="0" y="0"/>
                  </a:moveTo>
                  <a:lnTo>
                    <a:pt x="4127" y="43279"/>
                  </a:lnTo>
                  <a:lnTo>
                    <a:pt x="19073" y="68966"/>
                  </a:lnTo>
                  <a:lnTo>
                    <a:pt x="32661" y="80460"/>
                  </a:lnTo>
                  <a:lnTo>
                    <a:pt x="39912" y="84734"/>
                  </a:lnTo>
                  <a:lnTo>
                    <a:pt x="70751" y="90750"/>
                  </a:lnTo>
                  <a:lnTo>
                    <a:pt x="124340" y="91918"/>
                  </a:lnTo>
                  <a:lnTo>
                    <a:pt x="171017" y="8550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BED6E7A-420D-4802-A772-A7BCE78A00A6}"/>
                </a:ext>
              </a:extLst>
            </p:cNvPr>
            <p:cNvSpPr/>
            <p:nvPr/>
          </p:nvSpPr>
          <p:spPr>
            <a:xfrm>
              <a:off x="5177169" y="3070543"/>
              <a:ext cx="31095" cy="62189"/>
            </a:xfrm>
            <a:custGeom>
              <a:avLst/>
              <a:gdLst/>
              <a:ahLst/>
              <a:cxnLst/>
              <a:rect l="0" t="0" r="0" b="0"/>
              <a:pathLst>
                <a:path w="31095" h="62189">
                  <a:moveTo>
                    <a:pt x="0" y="0"/>
                  </a:moveTo>
                  <a:lnTo>
                    <a:pt x="12381" y="4127"/>
                  </a:lnTo>
                  <a:lnTo>
                    <a:pt x="23064" y="13063"/>
                  </a:lnTo>
                  <a:lnTo>
                    <a:pt x="28332" y="19073"/>
                  </a:lnTo>
                  <a:lnTo>
                    <a:pt x="30980" y="25671"/>
                  </a:lnTo>
                  <a:lnTo>
                    <a:pt x="31094" y="6218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8C5E12-FBE5-4323-A48B-5A228AA5AC03}"/>
                </a:ext>
              </a:extLst>
            </p:cNvPr>
            <p:cNvSpPr/>
            <p:nvPr/>
          </p:nvSpPr>
          <p:spPr>
            <a:xfrm>
              <a:off x="5293772" y="3086090"/>
              <a:ext cx="15548" cy="85510"/>
            </a:xfrm>
            <a:custGeom>
              <a:avLst/>
              <a:gdLst/>
              <a:ahLst/>
              <a:cxnLst/>
              <a:rect l="0" t="0" r="0" b="0"/>
              <a:pathLst>
                <a:path w="15548" h="85510">
                  <a:moveTo>
                    <a:pt x="15547" y="0"/>
                  </a:moveTo>
                  <a:lnTo>
                    <a:pt x="13244" y="31521"/>
                  </a:lnTo>
                  <a:lnTo>
                    <a:pt x="0" y="8550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953582D-CA51-4819-BA8A-1F650F309650}"/>
                </a:ext>
              </a:extLst>
            </p:cNvPr>
            <p:cNvSpPr/>
            <p:nvPr/>
          </p:nvSpPr>
          <p:spPr>
            <a:xfrm>
              <a:off x="5301546" y="3018387"/>
              <a:ext cx="54030" cy="83251"/>
            </a:xfrm>
            <a:custGeom>
              <a:avLst/>
              <a:gdLst/>
              <a:ahLst/>
              <a:cxnLst/>
              <a:rect l="0" t="0" r="0" b="0"/>
              <a:pathLst>
                <a:path w="54030" h="83251">
                  <a:moveTo>
                    <a:pt x="0" y="75477"/>
                  </a:moveTo>
                  <a:lnTo>
                    <a:pt x="21176" y="15403"/>
                  </a:lnTo>
                  <a:lnTo>
                    <a:pt x="29853" y="2425"/>
                  </a:lnTo>
                  <a:lnTo>
                    <a:pt x="35448" y="0"/>
                  </a:lnTo>
                  <a:lnTo>
                    <a:pt x="41771" y="111"/>
                  </a:lnTo>
                  <a:lnTo>
                    <a:pt x="48577" y="1912"/>
                  </a:lnTo>
                  <a:lnTo>
                    <a:pt x="52250" y="6568"/>
                  </a:lnTo>
                  <a:lnTo>
                    <a:pt x="54029" y="20954"/>
                  </a:lnTo>
                  <a:lnTo>
                    <a:pt x="50174" y="44351"/>
                  </a:lnTo>
                  <a:lnTo>
                    <a:pt x="39434" y="63567"/>
                  </a:lnTo>
                  <a:lnTo>
                    <a:pt x="27891" y="72487"/>
                  </a:lnTo>
                  <a:lnTo>
                    <a:pt x="7773" y="832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7623CCB-CF67-4BB0-959D-C445822981C9}"/>
                </a:ext>
              </a:extLst>
            </p:cNvPr>
            <p:cNvSpPr/>
            <p:nvPr/>
          </p:nvSpPr>
          <p:spPr>
            <a:xfrm>
              <a:off x="5391070" y="3000582"/>
              <a:ext cx="42626" cy="63259"/>
            </a:xfrm>
            <a:custGeom>
              <a:avLst/>
              <a:gdLst/>
              <a:ahLst/>
              <a:cxnLst/>
              <a:rect l="0" t="0" r="0" b="0"/>
              <a:pathLst>
                <a:path w="42626" h="63259">
                  <a:moveTo>
                    <a:pt x="11532" y="23320"/>
                  </a:moveTo>
                  <a:lnTo>
                    <a:pt x="0" y="63258"/>
                  </a:lnTo>
                  <a:lnTo>
                    <a:pt x="389" y="62901"/>
                  </a:lnTo>
                  <a:lnTo>
                    <a:pt x="18507" y="22452"/>
                  </a:lnTo>
                  <a:lnTo>
                    <a:pt x="42625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5016A82-F70E-434C-91F6-5F86A970596E}"/>
                </a:ext>
              </a:extLst>
            </p:cNvPr>
            <p:cNvSpPr/>
            <p:nvPr/>
          </p:nvSpPr>
          <p:spPr>
            <a:xfrm>
              <a:off x="5454608" y="2992808"/>
              <a:ext cx="44059" cy="100087"/>
            </a:xfrm>
            <a:custGeom>
              <a:avLst/>
              <a:gdLst/>
              <a:ahLst/>
              <a:cxnLst/>
              <a:rect l="0" t="0" r="0" b="0"/>
              <a:pathLst>
                <a:path w="44059" h="100087">
                  <a:moveTo>
                    <a:pt x="25729" y="46641"/>
                  </a:moveTo>
                  <a:lnTo>
                    <a:pt x="13348" y="50768"/>
                  </a:lnTo>
                  <a:lnTo>
                    <a:pt x="8838" y="55438"/>
                  </a:lnTo>
                  <a:lnTo>
                    <a:pt x="1523" y="69841"/>
                  </a:lnTo>
                  <a:lnTo>
                    <a:pt x="0" y="85455"/>
                  </a:lnTo>
                  <a:lnTo>
                    <a:pt x="803" y="93246"/>
                  </a:lnTo>
                  <a:lnTo>
                    <a:pt x="4792" y="97577"/>
                  </a:lnTo>
                  <a:lnTo>
                    <a:pt x="10908" y="99600"/>
                  </a:lnTo>
                  <a:lnTo>
                    <a:pt x="18439" y="100086"/>
                  </a:lnTo>
                  <a:lnTo>
                    <a:pt x="24324" y="97818"/>
                  </a:lnTo>
                  <a:lnTo>
                    <a:pt x="33166" y="88388"/>
                  </a:lnTo>
                  <a:lnTo>
                    <a:pt x="42999" y="68512"/>
                  </a:lnTo>
                  <a:lnTo>
                    <a:pt x="44058" y="53770"/>
                  </a:lnTo>
                  <a:lnTo>
                    <a:pt x="37699" y="23193"/>
                  </a:lnTo>
                  <a:lnTo>
                    <a:pt x="2572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B1D3CEC-48C2-4A8A-A801-45D6BB58B7B9}"/>
                </a:ext>
              </a:extLst>
            </p:cNvPr>
            <p:cNvSpPr/>
            <p:nvPr/>
          </p:nvSpPr>
          <p:spPr>
            <a:xfrm>
              <a:off x="5550298" y="2891752"/>
              <a:ext cx="109566" cy="194339"/>
            </a:xfrm>
            <a:custGeom>
              <a:avLst/>
              <a:gdLst/>
              <a:ahLst/>
              <a:cxnLst/>
              <a:rect l="0" t="0" r="0" b="0"/>
              <a:pathLst>
                <a:path w="109566" h="194339">
                  <a:moveTo>
                    <a:pt x="0" y="0"/>
                  </a:moveTo>
                  <a:lnTo>
                    <a:pt x="12380" y="8254"/>
                  </a:lnTo>
                  <a:lnTo>
                    <a:pt x="15163" y="14139"/>
                  </a:lnTo>
                  <a:lnTo>
                    <a:pt x="15953" y="29893"/>
                  </a:lnTo>
                  <a:lnTo>
                    <a:pt x="9448" y="86716"/>
                  </a:lnTo>
                  <a:lnTo>
                    <a:pt x="1769" y="148741"/>
                  </a:lnTo>
                  <a:lnTo>
                    <a:pt x="1179" y="158758"/>
                  </a:lnTo>
                  <a:lnTo>
                    <a:pt x="3377" y="164572"/>
                  </a:lnTo>
                  <a:lnTo>
                    <a:pt x="7434" y="167585"/>
                  </a:lnTo>
                  <a:lnTo>
                    <a:pt x="12729" y="168729"/>
                  </a:lnTo>
                  <a:lnTo>
                    <a:pt x="17988" y="167764"/>
                  </a:lnTo>
                  <a:lnTo>
                    <a:pt x="33641" y="158154"/>
                  </a:lnTo>
                  <a:lnTo>
                    <a:pt x="91661" y="108786"/>
                  </a:lnTo>
                  <a:lnTo>
                    <a:pt x="102063" y="97582"/>
                  </a:lnTo>
                  <a:lnTo>
                    <a:pt x="109565" y="83965"/>
                  </a:lnTo>
                  <a:lnTo>
                    <a:pt x="107592" y="80161"/>
                  </a:lnTo>
                  <a:lnTo>
                    <a:pt x="101959" y="78489"/>
                  </a:lnTo>
                  <a:lnTo>
                    <a:pt x="93885" y="78238"/>
                  </a:lnTo>
                  <a:lnTo>
                    <a:pt x="86774" y="81525"/>
                  </a:lnTo>
                  <a:lnTo>
                    <a:pt x="74267" y="94391"/>
                  </a:lnTo>
                  <a:lnTo>
                    <a:pt x="57514" y="121058"/>
                  </a:lnTo>
                  <a:lnTo>
                    <a:pt x="53777" y="140752"/>
                  </a:lnTo>
                  <a:lnTo>
                    <a:pt x="53990" y="150841"/>
                  </a:lnTo>
                  <a:lnTo>
                    <a:pt x="61136" y="168960"/>
                  </a:lnTo>
                  <a:lnTo>
                    <a:pt x="72086" y="183059"/>
                  </a:lnTo>
                  <a:lnTo>
                    <a:pt x="93283" y="19433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7336C54-79EA-4323-85FE-9AD4F680E46C}"/>
                </a:ext>
              </a:extLst>
            </p:cNvPr>
            <p:cNvSpPr/>
            <p:nvPr/>
          </p:nvSpPr>
          <p:spPr>
            <a:xfrm>
              <a:off x="5709785" y="2985034"/>
              <a:ext cx="11532" cy="77737"/>
            </a:xfrm>
            <a:custGeom>
              <a:avLst/>
              <a:gdLst/>
              <a:ahLst/>
              <a:cxnLst/>
              <a:rect l="0" t="0" r="0" b="0"/>
              <a:pathLst>
                <a:path w="11532" h="77737">
                  <a:moveTo>
                    <a:pt x="11531" y="0"/>
                  </a:moveTo>
                  <a:lnTo>
                    <a:pt x="0" y="51310"/>
                  </a:lnTo>
                  <a:lnTo>
                    <a:pt x="3758" y="7773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0ABF0DE-B46D-4F0A-85F0-8345D8055F80}"/>
                </a:ext>
              </a:extLst>
            </p:cNvPr>
            <p:cNvSpPr/>
            <p:nvPr/>
          </p:nvSpPr>
          <p:spPr>
            <a:xfrm>
              <a:off x="5752410" y="2907299"/>
              <a:ext cx="15548" cy="7775"/>
            </a:xfrm>
            <a:custGeom>
              <a:avLst/>
              <a:gdLst/>
              <a:ahLst/>
              <a:cxnLst/>
              <a:rect l="0" t="0" r="0" b="0"/>
              <a:pathLst>
                <a:path w="15548" h="7775">
                  <a:moveTo>
                    <a:pt x="15547" y="0"/>
                  </a:moveTo>
                  <a:lnTo>
                    <a:pt x="0" y="77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7B0EBAC-B688-42D7-95D8-DC735DBC311F}"/>
                </a:ext>
              </a:extLst>
            </p:cNvPr>
            <p:cNvSpPr/>
            <p:nvPr/>
          </p:nvSpPr>
          <p:spPr>
            <a:xfrm>
              <a:off x="5780968" y="2969487"/>
              <a:ext cx="142461" cy="107449"/>
            </a:xfrm>
            <a:custGeom>
              <a:avLst/>
              <a:gdLst/>
              <a:ahLst/>
              <a:cxnLst/>
              <a:rect l="0" t="0" r="0" b="0"/>
              <a:pathLst>
                <a:path w="142461" h="107449">
                  <a:moveTo>
                    <a:pt x="33631" y="0"/>
                  </a:moveTo>
                  <a:lnTo>
                    <a:pt x="22082" y="13276"/>
                  </a:lnTo>
                  <a:lnTo>
                    <a:pt x="0" y="74304"/>
                  </a:lnTo>
                  <a:lnTo>
                    <a:pt x="442" y="104166"/>
                  </a:lnTo>
                  <a:lnTo>
                    <a:pt x="2867" y="107448"/>
                  </a:lnTo>
                  <a:lnTo>
                    <a:pt x="6212" y="106181"/>
                  </a:lnTo>
                  <a:lnTo>
                    <a:pt x="57729" y="44824"/>
                  </a:lnTo>
                  <a:lnTo>
                    <a:pt x="73707" y="37197"/>
                  </a:lnTo>
                  <a:lnTo>
                    <a:pt x="92325" y="33807"/>
                  </a:lnTo>
                  <a:lnTo>
                    <a:pt x="109813" y="36907"/>
                  </a:lnTo>
                  <a:lnTo>
                    <a:pt x="124495" y="44042"/>
                  </a:lnTo>
                  <a:lnTo>
                    <a:pt x="142460" y="6218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70D87B7-02F7-405E-9DD6-BBBA074EAC87}"/>
              </a:ext>
            </a:extLst>
          </p:cNvPr>
          <p:cNvGrpSpPr/>
          <p:nvPr/>
        </p:nvGrpSpPr>
        <p:grpSpPr>
          <a:xfrm>
            <a:off x="5045019" y="1235511"/>
            <a:ext cx="3342618" cy="1376395"/>
            <a:chOff x="5045019" y="1235511"/>
            <a:chExt cx="3342618" cy="1376395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E18D91A-AA3D-4B3D-BA34-BDF6EA6DC706}"/>
                </a:ext>
              </a:extLst>
            </p:cNvPr>
            <p:cNvSpPr/>
            <p:nvPr/>
          </p:nvSpPr>
          <p:spPr>
            <a:xfrm>
              <a:off x="5045019" y="1298179"/>
              <a:ext cx="3342618" cy="1313727"/>
            </a:xfrm>
            <a:custGeom>
              <a:avLst/>
              <a:gdLst/>
              <a:ahLst/>
              <a:cxnLst/>
              <a:rect l="0" t="0" r="0" b="0"/>
              <a:pathLst>
                <a:path w="3342618" h="1313727">
                  <a:moveTo>
                    <a:pt x="0" y="1313726"/>
                  </a:moveTo>
                  <a:lnTo>
                    <a:pt x="63073" y="1295453"/>
                  </a:lnTo>
                  <a:lnTo>
                    <a:pt x="124834" y="1280311"/>
                  </a:lnTo>
                  <a:lnTo>
                    <a:pt x="184544" y="1261444"/>
                  </a:lnTo>
                  <a:lnTo>
                    <a:pt x="247211" y="1241588"/>
                  </a:lnTo>
                  <a:lnTo>
                    <a:pt x="306079" y="1221536"/>
                  </a:lnTo>
                  <a:lnTo>
                    <a:pt x="367975" y="1191809"/>
                  </a:lnTo>
                  <a:lnTo>
                    <a:pt x="430138" y="1160835"/>
                  </a:lnTo>
                  <a:lnTo>
                    <a:pt x="492324" y="1129752"/>
                  </a:lnTo>
                  <a:lnTo>
                    <a:pt x="554512" y="1091966"/>
                  </a:lnTo>
                  <a:lnTo>
                    <a:pt x="612488" y="1062812"/>
                  </a:lnTo>
                  <a:lnTo>
                    <a:pt x="665719" y="1032027"/>
                  </a:lnTo>
                  <a:lnTo>
                    <a:pt x="722760" y="994916"/>
                  </a:lnTo>
                  <a:lnTo>
                    <a:pt x="781883" y="961545"/>
                  </a:lnTo>
                  <a:lnTo>
                    <a:pt x="841655" y="918910"/>
                  </a:lnTo>
                  <a:lnTo>
                    <a:pt x="901398" y="876969"/>
                  </a:lnTo>
                  <a:lnTo>
                    <a:pt x="963905" y="825761"/>
                  </a:lnTo>
                  <a:lnTo>
                    <a:pt x="1026105" y="774687"/>
                  </a:lnTo>
                  <a:lnTo>
                    <a:pt x="1086673" y="731238"/>
                  </a:lnTo>
                  <a:lnTo>
                    <a:pt x="1142614" y="687773"/>
                  </a:lnTo>
                  <a:lnTo>
                    <a:pt x="1204893" y="639094"/>
                  </a:lnTo>
                  <a:lnTo>
                    <a:pt x="1267948" y="590693"/>
                  </a:lnTo>
                  <a:lnTo>
                    <a:pt x="1328793" y="545914"/>
                  </a:lnTo>
                  <a:lnTo>
                    <a:pt x="1390353" y="501281"/>
                  </a:lnTo>
                  <a:lnTo>
                    <a:pt x="1453728" y="463026"/>
                  </a:lnTo>
                  <a:lnTo>
                    <a:pt x="1515312" y="420255"/>
                  </a:lnTo>
                  <a:lnTo>
                    <a:pt x="1574349" y="383522"/>
                  </a:lnTo>
                  <a:lnTo>
                    <a:pt x="1632226" y="347219"/>
                  </a:lnTo>
                  <a:lnTo>
                    <a:pt x="1694620" y="312452"/>
                  </a:lnTo>
                  <a:lnTo>
                    <a:pt x="1756960" y="282535"/>
                  </a:lnTo>
                  <a:lnTo>
                    <a:pt x="1811313" y="259059"/>
                  </a:lnTo>
                  <a:lnTo>
                    <a:pt x="1872894" y="231430"/>
                  </a:lnTo>
                  <a:lnTo>
                    <a:pt x="1934498" y="203518"/>
                  </a:lnTo>
                  <a:lnTo>
                    <a:pt x="1997753" y="171654"/>
                  </a:lnTo>
                  <a:lnTo>
                    <a:pt x="2060846" y="142396"/>
                  </a:lnTo>
                  <a:lnTo>
                    <a:pt x="2119022" y="114638"/>
                  </a:lnTo>
                  <a:lnTo>
                    <a:pt x="2175607" y="96156"/>
                  </a:lnTo>
                  <a:lnTo>
                    <a:pt x="2236738" y="82955"/>
                  </a:lnTo>
                  <a:lnTo>
                    <a:pt x="2288732" y="69967"/>
                  </a:lnTo>
                  <a:lnTo>
                    <a:pt x="2350633" y="62349"/>
                  </a:lnTo>
                  <a:lnTo>
                    <a:pt x="2410907" y="51504"/>
                  </a:lnTo>
                  <a:lnTo>
                    <a:pt x="2472469" y="41129"/>
                  </a:lnTo>
                  <a:lnTo>
                    <a:pt x="2526141" y="32960"/>
                  </a:lnTo>
                  <a:lnTo>
                    <a:pt x="2576313" y="25481"/>
                  </a:lnTo>
                  <a:lnTo>
                    <a:pt x="2631747" y="19621"/>
                  </a:lnTo>
                  <a:lnTo>
                    <a:pt x="2694995" y="16084"/>
                  </a:lnTo>
                  <a:lnTo>
                    <a:pt x="2755126" y="10275"/>
                  </a:lnTo>
                  <a:lnTo>
                    <a:pt x="2806382" y="8268"/>
                  </a:lnTo>
                  <a:lnTo>
                    <a:pt x="2858095" y="7871"/>
                  </a:lnTo>
                  <a:lnTo>
                    <a:pt x="2920548" y="7787"/>
                  </a:lnTo>
                  <a:lnTo>
                    <a:pt x="2974367" y="7775"/>
                  </a:lnTo>
                  <a:lnTo>
                    <a:pt x="3037695" y="7774"/>
                  </a:lnTo>
                  <a:lnTo>
                    <a:pt x="3099498" y="7774"/>
                  </a:lnTo>
                  <a:lnTo>
                    <a:pt x="3150959" y="7774"/>
                  </a:lnTo>
                  <a:lnTo>
                    <a:pt x="3211534" y="7774"/>
                  </a:lnTo>
                  <a:lnTo>
                    <a:pt x="3264681" y="7774"/>
                  </a:lnTo>
                  <a:lnTo>
                    <a:pt x="3322446" y="5470"/>
                  </a:lnTo>
                  <a:lnTo>
                    <a:pt x="3342617" y="0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1FE9F26-CC2E-4A6F-948A-552143519C8C}"/>
                </a:ext>
              </a:extLst>
            </p:cNvPr>
            <p:cNvSpPr/>
            <p:nvPr/>
          </p:nvSpPr>
          <p:spPr>
            <a:xfrm>
              <a:off x="8309901" y="1235511"/>
              <a:ext cx="72719" cy="148178"/>
            </a:xfrm>
            <a:custGeom>
              <a:avLst/>
              <a:gdLst/>
              <a:ahLst/>
              <a:cxnLst/>
              <a:rect l="0" t="0" r="0" b="0"/>
              <a:pathLst>
                <a:path w="72719" h="148178">
                  <a:moveTo>
                    <a:pt x="31094" y="8253"/>
                  </a:moveTo>
                  <a:lnTo>
                    <a:pt x="22841" y="0"/>
                  </a:lnTo>
                  <a:lnTo>
                    <a:pt x="20409" y="1024"/>
                  </a:lnTo>
                  <a:lnTo>
                    <a:pt x="17708" y="11374"/>
                  </a:lnTo>
                  <a:lnTo>
                    <a:pt x="18715" y="17244"/>
                  </a:lnTo>
                  <a:lnTo>
                    <a:pt x="24441" y="28372"/>
                  </a:lnTo>
                  <a:lnTo>
                    <a:pt x="41503" y="44349"/>
                  </a:lnTo>
                  <a:lnTo>
                    <a:pt x="57889" y="50208"/>
                  </a:lnTo>
                  <a:lnTo>
                    <a:pt x="67095" y="51770"/>
                  </a:lnTo>
                  <a:lnTo>
                    <a:pt x="71505" y="54539"/>
                  </a:lnTo>
                  <a:lnTo>
                    <a:pt x="72718" y="58112"/>
                  </a:lnTo>
                  <a:lnTo>
                    <a:pt x="71798" y="62222"/>
                  </a:lnTo>
                  <a:lnTo>
                    <a:pt x="62252" y="76260"/>
                  </a:lnTo>
                  <a:lnTo>
                    <a:pt x="10047" y="137627"/>
                  </a:lnTo>
                  <a:lnTo>
                    <a:pt x="0" y="148177"/>
                  </a:lnTo>
                </a:path>
              </a:pathLst>
            </a:custGeom>
            <a:ln w="12700" cap="flat" cmpd="sng" algn="ctr">
              <a:solidFill>
                <a:srgbClr val="FF45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CA5F9DB4-FA7B-4245-8116-2568E45EEE50}"/>
              </a:ext>
            </a:extLst>
          </p:cNvPr>
          <p:cNvSpPr/>
          <p:nvPr/>
        </p:nvSpPr>
        <p:spPr>
          <a:xfrm>
            <a:off x="8489283" y="1250084"/>
            <a:ext cx="383739" cy="358238"/>
          </a:xfrm>
          <a:custGeom>
            <a:avLst/>
            <a:gdLst/>
            <a:ahLst/>
            <a:cxnLst/>
            <a:rect l="0" t="0" r="0" b="0"/>
            <a:pathLst>
              <a:path w="383739" h="358238">
                <a:moveTo>
                  <a:pt x="162653" y="24775"/>
                </a:moveTo>
                <a:lnTo>
                  <a:pt x="166779" y="12394"/>
                </a:lnTo>
                <a:lnTo>
                  <a:pt x="164540" y="7884"/>
                </a:lnTo>
                <a:lnTo>
                  <a:pt x="152839" y="569"/>
                </a:lnTo>
                <a:lnTo>
                  <a:pt x="144881" y="0"/>
                </a:lnTo>
                <a:lnTo>
                  <a:pt x="126828" y="3975"/>
                </a:lnTo>
                <a:lnTo>
                  <a:pt x="84105" y="30406"/>
                </a:lnTo>
                <a:lnTo>
                  <a:pt x="54399" y="64384"/>
                </a:lnTo>
                <a:lnTo>
                  <a:pt x="17581" y="122227"/>
                </a:lnTo>
                <a:lnTo>
                  <a:pt x="3895" y="157076"/>
                </a:lnTo>
                <a:lnTo>
                  <a:pt x="0" y="206518"/>
                </a:lnTo>
                <a:lnTo>
                  <a:pt x="7837" y="237358"/>
                </a:lnTo>
                <a:lnTo>
                  <a:pt x="28552" y="275116"/>
                </a:lnTo>
                <a:lnTo>
                  <a:pt x="58812" y="311714"/>
                </a:lnTo>
                <a:lnTo>
                  <a:pt x="90042" y="334170"/>
                </a:lnTo>
                <a:lnTo>
                  <a:pt x="146043" y="352968"/>
                </a:lnTo>
                <a:lnTo>
                  <a:pt x="203343" y="358237"/>
                </a:lnTo>
                <a:lnTo>
                  <a:pt x="260334" y="358067"/>
                </a:lnTo>
                <a:lnTo>
                  <a:pt x="291116" y="351935"/>
                </a:lnTo>
                <a:lnTo>
                  <a:pt x="333185" y="329939"/>
                </a:lnTo>
                <a:lnTo>
                  <a:pt x="358463" y="303480"/>
                </a:lnTo>
                <a:lnTo>
                  <a:pt x="369450" y="288567"/>
                </a:lnTo>
                <a:lnTo>
                  <a:pt x="375484" y="270999"/>
                </a:lnTo>
                <a:lnTo>
                  <a:pt x="383738" y="213420"/>
                </a:lnTo>
                <a:lnTo>
                  <a:pt x="372157" y="156425"/>
                </a:lnTo>
                <a:lnTo>
                  <a:pt x="362348" y="127986"/>
                </a:lnTo>
                <a:lnTo>
                  <a:pt x="346199" y="103148"/>
                </a:lnTo>
                <a:lnTo>
                  <a:pt x="309952" y="65454"/>
                </a:lnTo>
                <a:lnTo>
                  <a:pt x="262810" y="39048"/>
                </a:lnTo>
                <a:lnTo>
                  <a:pt x="201636" y="33404"/>
                </a:lnTo>
                <a:lnTo>
                  <a:pt x="177387" y="37535"/>
                </a:lnTo>
                <a:lnTo>
                  <a:pt x="116419" y="62423"/>
                </a:lnTo>
                <a:lnTo>
                  <a:pt x="91204" y="82915"/>
                </a:lnTo>
                <a:lnTo>
                  <a:pt x="59966" y="126157"/>
                </a:lnTo>
                <a:lnTo>
                  <a:pt x="52810" y="141523"/>
                </a:lnTo>
                <a:lnTo>
                  <a:pt x="48053" y="177121"/>
                </a:lnTo>
                <a:lnTo>
                  <a:pt x="53516" y="232987"/>
                </a:lnTo>
                <a:lnTo>
                  <a:pt x="65632" y="262091"/>
                </a:lnTo>
                <a:lnTo>
                  <a:pt x="81026" y="282039"/>
                </a:lnTo>
                <a:lnTo>
                  <a:pt x="101615" y="298026"/>
                </a:lnTo>
                <a:lnTo>
                  <a:pt x="149797" y="321704"/>
                </a:lnTo>
                <a:lnTo>
                  <a:pt x="189075" y="325230"/>
                </a:lnTo>
                <a:lnTo>
                  <a:pt x="251737" y="316879"/>
                </a:lnTo>
                <a:lnTo>
                  <a:pt x="273885" y="305470"/>
                </a:lnTo>
                <a:lnTo>
                  <a:pt x="291389" y="291149"/>
                </a:lnTo>
                <a:lnTo>
                  <a:pt x="315712" y="244924"/>
                </a:lnTo>
                <a:lnTo>
                  <a:pt x="319106" y="236320"/>
                </a:lnTo>
                <a:lnTo>
                  <a:pt x="319758" y="199451"/>
                </a:lnTo>
                <a:lnTo>
                  <a:pt x="314244" y="179856"/>
                </a:lnTo>
                <a:lnTo>
                  <a:pt x="296628" y="153201"/>
                </a:lnTo>
                <a:lnTo>
                  <a:pt x="275650" y="132165"/>
                </a:lnTo>
                <a:lnTo>
                  <a:pt x="262107" y="124903"/>
                </a:lnTo>
                <a:lnTo>
                  <a:pt x="227534" y="120085"/>
                </a:lnTo>
                <a:lnTo>
                  <a:pt x="172877" y="125527"/>
                </a:lnTo>
                <a:lnTo>
                  <a:pt x="155393" y="133181"/>
                </a:lnTo>
                <a:lnTo>
                  <a:pt x="131711" y="151329"/>
                </a:lnTo>
                <a:lnTo>
                  <a:pt x="116536" y="173117"/>
                </a:lnTo>
                <a:lnTo>
                  <a:pt x="116361" y="182403"/>
                </a:lnTo>
                <a:lnTo>
                  <a:pt x="123077" y="204237"/>
                </a:lnTo>
                <a:lnTo>
                  <a:pt x="141425" y="232555"/>
                </a:lnTo>
                <a:lnTo>
                  <a:pt x="158112" y="244665"/>
                </a:lnTo>
                <a:lnTo>
                  <a:pt x="177045" y="252062"/>
                </a:lnTo>
                <a:lnTo>
                  <a:pt x="196977" y="255350"/>
                </a:lnTo>
                <a:lnTo>
                  <a:pt x="227621" y="248948"/>
                </a:lnTo>
                <a:lnTo>
                  <a:pt x="243639" y="238419"/>
                </a:lnTo>
                <a:lnTo>
                  <a:pt x="255653" y="225102"/>
                </a:lnTo>
                <a:lnTo>
                  <a:pt x="263871" y="210546"/>
                </a:lnTo>
                <a:lnTo>
                  <a:pt x="269227" y="183657"/>
                </a:lnTo>
                <a:lnTo>
                  <a:pt x="263570" y="166214"/>
                </a:lnTo>
                <a:lnTo>
                  <a:pt x="252418" y="150689"/>
                </a:lnTo>
                <a:lnTo>
                  <a:pt x="238825" y="138030"/>
                </a:lnTo>
                <a:lnTo>
                  <a:pt x="208350" y="125318"/>
                </a:lnTo>
                <a:lnTo>
                  <a:pt x="186705" y="125891"/>
                </a:lnTo>
                <a:lnTo>
                  <a:pt x="157400" y="135925"/>
                </a:lnTo>
                <a:lnTo>
                  <a:pt x="128410" y="154792"/>
                </a:lnTo>
                <a:lnTo>
                  <a:pt x="119218" y="169508"/>
                </a:lnTo>
                <a:lnTo>
                  <a:pt x="113118" y="187565"/>
                </a:lnTo>
                <a:lnTo>
                  <a:pt x="110407" y="207107"/>
                </a:lnTo>
                <a:lnTo>
                  <a:pt x="113809" y="225005"/>
                </a:lnTo>
                <a:lnTo>
                  <a:pt x="121943" y="241597"/>
                </a:lnTo>
                <a:lnTo>
                  <a:pt x="141953" y="264642"/>
                </a:lnTo>
                <a:lnTo>
                  <a:pt x="159788" y="277064"/>
                </a:lnTo>
                <a:lnTo>
                  <a:pt x="181533" y="281433"/>
                </a:lnTo>
                <a:lnTo>
                  <a:pt x="203865" y="279632"/>
                </a:lnTo>
                <a:lnTo>
                  <a:pt x="222428" y="273074"/>
                </a:lnTo>
                <a:lnTo>
                  <a:pt x="229279" y="267179"/>
                </a:lnTo>
                <a:lnTo>
                  <a:pt x="239194" y="251416"/>
                </a:lnTo>
                <a:lnTo>
                  <a:pt x="241872" y="232894"/>
                </a:lnTo>
                <a:lnTo>
                  <a:pt x="239321" y="213146"/>
                </a:lnTo>
                <a:lnTo>
                  <a:pt x="232427" y="192852"/>
                </a:lnTo>
                <a:lnTo>
                  <a:pt x="219000" y="176923"/>
                </a:lnTo>
                <a:lnTo>
                  <a:pt x="194320" y="160547"/>
                </a:lnTo>
                <a:lnTo>
                  <a:pt x="186355" y="156748"/>
                </a:lnTo>
                <a:lnTo>
                  <a:pt x="168292" y="154831"/>
                </a:lnTo>
                <a:lnTo>
                  <a:pt x="150476" y="157721"/>
                </a:lnTo>
                <a:lnTo>
                  <a:pt x="136800" y="164764"/>
                </a:lnTo>
                <a:lnTo>
                  <a:pt x="132461" y="170788"/>
                </a:lnTo>
                <a:lnTo>
                  <a:pt x="127641" y="186695"/>
                </a:lnTo>
                <a:lnTo>
                  <a:pt x="129055" y="210947"/>
                </a:lnTo>
                <a:lnTo>
                  <a:pt x="137356" y="226712"/>
                </a:lnTo>
                <a:lnTo>
                  <a:pt x="156598" y="247852"/>
                </a:lnTo>
                <a:lnTo>
                  <a:pt x="185974" y="273527"/>
                </a:lnTo>
              </a:path>
            </a:pathLst>
          </a:custGeom>
          <a:ln w="127000" cap="flat" cmpd="sng" algn="ctr">
            <a:solidFill>
              <a:srgbClr val="FF45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89755A1F-4875-46FA-8ED3-229BB4930895}"/>
              </a:ext>
            </a:extLst>
          </p:cNvPr>
          <p:cNvSpPr/>
          <p:nvPr/>
        </p:nvSpPr>
        <p:spPr>
          <a:xfrm>
            <a:off x="8776185" y="1049422"/>
            <a:ext cx="58910" cy="62193"/>
          </a:xfrm>
          <a:custGeom>
            <a:avLst/>
            <a:gdLst/>
            <a:ahLst/>
            <a:cxnLst/>
            <a:rect l="0" t="0" r="0" b="0"/>
            <a:pathLst>
              <a:path w="58910" h="62193">
                <a:moveTo>
                  <a:pt x="23448" y="38872"/>
                </a:moveTo>
                <a:lnTo>
                  <a:pt x="19321" y="26492"/>
                </a:lnTo>
                <a:lnTo>
                  <a:pt x="15514" y="24572"/>
                </a:lnTo>
                <a:lnTo>
                  <a:pt x="10386" y="25020"/>
                </a:lnTo>
                <a:lnTo>
                  <a:pt x="4375" y="27046"/>
                </a:lnTo>
                <a:lnTo>
                  <a:pt x="1232" y="30988"/>
                </a:lnTo>
                <a:lnTo>
                  <a:pt x="0" y="36207"/>
                </a:lnTo>
                <a:lnTo>
                  <a:pt x="42" y="42278"/>
                </a:lnTo>
                <a:lnTo>
                  <a:pt x="2662" y="47188"/>
                </a:lnTo>
                <a:lnTo>
                  <a:pt x="12482" y="54948"/>
                </a:lnTo>
                <a:lnTo>
                  <a:pt x="25484" y="56669"/>
                </a:lnTo>
                <a:lnTo>
                  <a:pt x="32579" y="55919"/>
                </a:lnTo>
                <a:lnTo>
                  <a:pt x="45069" y="50479"/>
                </a:lnTo>
                <a:lnTo>
                  <a:pt x="50817" y="46610"/>
                </a:lnTo>
                <a:lnTo>
                  <a:pt x="54650" y="40576"/>
                </a:lnTo>
                <a:lnTo>
                  <a:pt x="58909" y="24658"/>
                </a:lnTo>
                <a:lnTo>
                  <a:pt x="58318" y="17304"/>
                </a:lnTo>
                <a:lnTo>
                  <a:pt x="53053" y="4526"/>
                </a:lnTo>
                <a:lnTo>
                  <a:pt x="47504" y="1291"/>
                </a:lnTo>
                <a:lnTo>
                  <a:pt x="32124" y="0"/>
                </a:lnTo>
                <a:lnTo>
                  <a:pt x="25777" y="2593"/>
                </a:lnTo>
                <a:lnTo>
                  <a:pt x="16421" y="12383"/>
                </a:lnTo>
                <a:lnTo>
                  <a:pt x="15309" y="17758"/>
                </a:lnTo>
                <a:lnTo>
                  <a:pt x="16294" y="23068"/>
                </a:lnTo>
                <a:lnTo>
                  <a:pt x="18679" y="28336"/>
                </a:lnTo>
                <a:lnTo>
                  <a:pt x="22859" y="30984"/>
                </a:lnTo>
                <a:lnTo>
                  <a:pt x="34415" y="31623"/>
                </a:lnTo>
                <a:lnTo>
                  <a:pt x="37669" y="27994"/>
                </a:lnTo>
                <a:lnTo>
                  <a:pt x="38980" y="14747"/>
                </a:lnTo>
                <a:lnTo>
                  <a:pt x="37258" y="11560"/>
                </a:lnTo>
                <a:lnTo>
                  <a:pt x="34381" y="11163"/>
                </a:lnTo>
                <a:lnTo>
                  <a:pt x="30737" y="12626"/>
                </a:lnTo>
                <a:lnTo>
                  <a:pt x="24385" y="21161"/>
                </a:lnTo>
                <a:lnTo>
                  <a:pt x="21481" y="27065"/>
                </a:lnTo>
                <a:lnTo>
                  <a:pt x="21273" y="32728"/>
                </a:lnTo>
                <a:lnTo>
                  <a:pt x="25648" y="43627"/>
                </a:lnTo>
                <a:lnTo>
                  <a:pt x="38995" y="62192"/>
                </a:ln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E0A5F6F-62D0-45F5-9C26-D1342FF52781}"/>
              </a:ext>
            </a:extLst>
          </p:cNvPr>
          <p:cNvGrpSpPr/>
          <p:nvPr/>
        </p:nvGrpSpPr>
        <p:grpSpPr>
          <a:xfrm>
            <a:off x="8302127" y="1057200"/>
            <a:ext cx="754034" cy="751186"/>
            <a:chOff x="8302127" y="1057200"/>
            <a:chExt cx="754034" cy="751186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B9AD1F1-8713-4294-91A6-32379E239F8D}"/>
                </a:ext>
              </a:extLst>
            </p:cNvPr>
            <p:cNvSpPr/>
            <p:nvPr/>
          </p:nvSpPr>
          <p:spPr>
            <a:xfrm>
              <a:off x="8986197" y="1251538"/>
              <a:ext cx="7775" cy="1"/>
            </a:xfrm>
            <a:custGeom>
              <a:avLst/>
              <a:gdLst/>
              <a:ahLst/>
              <a:cxnLst/>
              <a:rect l="0" t="0" r="0" b="0"/>
              <a:pathLst>
                <a:path w="7775" h="1">
                  <a:moveTo>
                    <a:pt x="0" y="0"/>
                  </a:moveTo>
                  <a:lnTo>
                    <a:pt x="7774" y="0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AF577A-60DA-4A64-8021-41355507F02B}"/>
                </a:ext>
              </a:extLst>
            </p:cNvPr>
            <p:cNvSpPr/>
            <p:nvPr/>
          </p:nvSpPr>
          <p:spPr>
            <a:xfrm>
              <a:off x="9056160" y="1484744"/>
              <a:ext cx="1" cy="7774"/>
            </a:xfrm>
            <a:custGeom>
              <a:avLst/>
              <a:gdLst/>
              <a:ahLst/>
              <a:cxnLst/>
              <a:rect l="0" t="0" r="0" b="0"/>
              <a:pathLst>
                <a:path w="1" h="7774">
                  <a:moveTo>
                    <a:pt x="0" y="7773"/>
                  </a:moveTo>
                  <a:lnTo>
                    <a:pt x="0" y="0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129F98E-59F1-4ACC-861F-DD1BB485AF2E}"/>
                </a:ext>
              </a:extLst>
            </p:cNvPr>
            <p:cNvSpPr/>
            <p:nvPr/>
          </p:nvSpPr>
          <p:spPr>
            <a:xfrm>
              <a:off x="8962877" y="1694629"/>
              <a:ext cx="7775" cy="7774"/>
            </a:xfrm>
            <a:custGeom>
              <a:avLst/>
              <a:gdLst/>
              <a:ahLst/>
              <a:cxnLst/>
              <a:rect l="0" t="0" r="0" b="0"/>
              <a:pathLst>
                <a:path w="7775" h="7774">
                  <a:moveTo>
                    <a:pt x="7774" y="0"/>
                  </a:moveTo>
                  <a:lnTo>
                    <a:pt x="0" y="7773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4BFE25C-33D7-46A7-ACC2-EA5224FB15C3}"/>
                </a:ext>
              </a:extLst>
            </p:cNvPr>
            <p:cNvSpPr/>
            <p:nvPr/>
          </p:nvSpPr>
          <p:spPr>
            <a:xfrm>
              <a:off x="8714124" y="179568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2701" h="12701">
                  <a:moveTo>
                    <a:pt x="0" y="0"/>
                  </a:moveTo>
                  <a:lnTo>
                    <a:pt x="12700" y="12700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4E863D6-61DE-47D2-876D-7105B0E81E0A}"/>
                </a:ext>
              </a:extLst>
            </p:cNvPr>
            <p:cNvSpPr/>
            <p:nvPr/>
          </p:nvSpPr>
          <p:spPr>
            <a:xfrm>
              <a:off x="8395409" y="1725723"/>
              <a:ext cx="23322" cy="7775"/>
            </a:xfrm>
            <a:custGeom>
              <a:avLst/>
              <a:gdLst/>
              <a:ahLst/>
              <a:cxnLst/>
              <a:rect l="0" t="0" r="0" b="0"/>
              <a:pathLst>
                <a:path w="23322" h="7775">
                  <a:moveTo>
                    <a:pt x="23321" y="0"/>
                  </a:moveTo>
                  <a:lnTo>
                    <a:pt x="0" y="7774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0A30A4B-7598-4485-9601-24753D2ED863}"/>
                </a:ext>
              </a:extLst>
            </p:cNvPr>
            <p:cNvSpPr/>
            <p:nvPr/>
          </p:nvSpPr>
          <p:spPr>
            <a:xfrm>
              <a:off x="8302127" y="152361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2701" h="12701">
                  <a:moveTo>
                    <a:pt x="0" y="0"/>
                  </a:moveTo>
                  <a:lnTo>
                    <a:pt x="12700" y="12700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9DA74F5-4B9F-4A51-8285-A7B5D64701D1}"/>
                </a:ext>
              </a:extLst>
            </p:cNvPr>
            <p:cNvSpPr/>
            <p:nvPr/>
          </p:nvSpPr>
          <p:spPr>
            <a:xfrm>
              <a:off x="8426503" y="1150482"/>
              <a:ext cx="7775" cy="1"/>
            </a:xfrm>
            <a:custGeom>
              <a:avLst/>
              <a:gdLst/>
              <a:ahLst/>
              <a:cxnLst/>
              <a:rect l="0" t="0" r="0" b="0"/>
              <a:pathLst>
                <a:path w="7775" h="1">
                  <a:moveTo>
                    <a:pt x="0" y="0"/>
                  </a:moveTo>
                  <a:lnTo>
                    <a:pt x="7774" y="0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AEA97E4-D89E-4B8B-8765-F6AB00589164}"/>
                </a:ext>
              </a:extLst>
            </p:cNvPr>
            <p:cNvSpPr/>
            <p:nvPr/>
          </p:nvSpPr>
          <p:spPr>
            <a:xfrm>
              <a:off x="8613068" y="1057200"/>
              <a:ext cx="7775" cy="1"/>
            </a:xfrm>
            <a:custGeom>
              <a:avLst/>
              <a:gdLst/>
              <a:ahLst/>
              <a:cxnLst/>
              <a:rect l="0" t="0" r="0" b="0"/>
              <a:pathLst>
                <a:path w="7775" h="1">
                  <a:moveTo>
                    <a:pt x="0" y="0"/>
                  </a:moveTo>
                  <a:lnTo>
                    <a:pt x="7774" y="0"/>
                  </a:lnTo>
                </a:path>
              </a:pathLst>
            </a:custGeom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CD7F1407-CFAD-4B0E-ADB2-1E2CFB5EF264}"/>
              </a:ext>
            </a:extLst>
          </p:cNvPr>
          <p:cNvSpPr/>
          <p:nvPr/>
        </p:nvSpPr>
        <p:spPr>
          <a:xfrm>
            <a:off x="9420670" y="566622"/>
            <a:ext cx="103086" cy="164089"/>
          </a:xfrm>
          <a:custGeom>
            <a:avLst/>
            <a:gdLst/>
            <a:ahLst/>
            <a:cxnLst/>
            <a:rect l="0" t="0" r="0" b="0"/>
            <a:pathLst>
              <a:path w="103086" h="164089">
                <a:moveTo>
                  <a:pt x="94128" y="24166"/>
                </a:moveTo>
                <a:lnTo>
                  <a:pt x="102381" y="15913"/>
                </a:lnTo>
                <a:lnTo>
                  <a:pt x="103085" y="11754"/>
                </a:lnTo>
                <a:lnTo>
                  <a:pt x="101826" y="7254"/>
                </a:lnTo>
                <a:lnTo>
                  <a:pt x="99260" y="2527"/>
                </a:lnTo>
                <a:lnTo>
                  <a:pt x="93231" y="239"/>
                </a:lnTo>
                <a:lnTo>
                  <a:pt x="75015" y="0"/>
                </a:lnTo>
                <a:lnTo>
                  <a:pt x="57130" y="7380"/>
                </a:lnTo>
                <a:lnTo>
                  <a:pt x="34796" y="26102"/>
                </a:lnTo>
                <a:lnTo>
                  <a:pt x="19543" y="48060"/>
                </a:lnTo>
                <a:lnTo>
                  <a:pt x="236" y="92636"/>
                </a:lnTo>
                <a:lnTo>
                  <a:pt x="0" y="112755"/>
                </a:lnTo>
                <a:lnTo>
                  <a:pt x="8847" y="139378"/>
                </a:lnTo>
                <a:lnTo>
                  <a:pt x="26537" y="159551"/>
                </a:lnTo>
                <a:lnTo>
                  <a:pt x="33520" y="162791"/>
                </a:lnTo>
                <a:lnTo>
                  <a:pt x="48188" y="164088"/>
                </a:lnTo>
                <a:lnTo>
                  <a:pt x="78580" y="156316"/>
                </a:lnTo>
              </a:path>
            </a:pathLst>
          </a:custGeom>
          <a:ln w="127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EA795CB-6997-4067-8AC8-3223AE732E81}"/>
              </a:ext>
            </a:extLst>
          </p:cNvPr>
          <p:cNvGrpSpPr/>
          <p:nvPr/>
        </p:nvGrpSpPr>
        <p:grpSpPr>
          <a:xfrm>
            <a:off x="9535524" y="559694"/>
            <a:ext cx="428989" cy="491781"/>
            <a:chOff x="9535524" y="559694"/>
            <a:chExt cx="428989" cy="491781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338DA34-A38C-4D6C-927D-08B8A6BFEA02}"/>
                </a:ext>
              </a:extLst>
            </p:cNvPr>
            <p:cNvSpPr/>
            <p:nvPr/>
          </p:nvSpPr>
          <p:spPr>
            <a:xfrm>
              <a:off x="9535524" y="559694"/>
              <a:ext cx="91737" cy="213685"/>
            </a:xfrm>
            <a:custGeom>
              <a:avLst/>
              <a:gdLst/>
              <a:ahLst/>
              <a:cxnLst/>
              <a:rect l="0" t="0" r="0" b="0"/>
              <a:pathLst>
                <a:path w="91737" h="213685">
                  <a:moveTo>
                    <a:pt x="57009" y="0"/>
                  </a:moveTo>
                  <a:lnTo>
                    <a:pt x="48755" y="8253"/>
                  </a:lnTo>
                  <a:lnTo>
                    <a:pt x="44704" y="23822"/>
                  </a:lnTo>
                  <a:lnTo>
                    <a:pt x="33290" y="83250"/>
                  </a:lnTo>
                  <a:lnTo>
                    <a:pt x="18105" y="146560"/>
                  </a:lnTo>
                  <a:lnTo>
                    <a:pt x="0" y="209364"/>
                  </a:lnTo>
                  <a:lnTo>
                    <a:pt x="2" y="212992"/>
                  </a:lnTo>
                  <a:lnTo>
                    <a:pt x="1730" y="213684"/>
                  </a:lnTo>
                  <a:lnTo>
                    <a:pt x="4610" y="212418"/>
                  </a:lnTo>
                  <a:lnTo>
                    <a:pt x="10112" y="204101"/>
                  </a:lnTo>
                  <a:lnTo>
                    <a:pt x="32617" y="148439"/>
                  </a:lnTo>
                  <a:lnTo>
                    <a:pt x="62324" y="105248"/>
                  </a:lnTo>
                  <a:lnTo>
                    <a:pt x="68326" y="102123"/>
                  </a:lnTo>
                  <a:lnTo>
                    <a:pt x="81904" y="100954"/>
                  </a:lnTo>
                  <a:lnTo>
                    <a:pt x="86562" y="105307"/>
                  </a:lnTo>
                  <a:lnTo>
                    <a:pt x="91736" y="121659"/>
                  </a:lnTo>
                  <a:lnTo>
                    <a:pt x="88103" y="17101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FD22FF4-F4F1-4ACD-B2EF-2803D4609B6A}"/>
                </a:ext>
              </a:extLst>
            </p:cNvPr>
            <p:cNvSpPr/>
            <p:nvPr/>
          </p:nvSpPr>
          <p:spPr>
            <a:xfrm>
              <a:off x="9650258" y="652976"/>
              <a:ext cx="99940" cy="233226"/>
            </a:xfrm>
            <a:custGeom>
              <a:avLst/>
              <a:gdLst/>
              <a:ahLst/>
              <a:cxnLst/>
              <a:rect l="0" t="0" r="0" b="0"/>
              <a:pathLst>
                <a:path w="99940" h="233226">
                  <a:moveTo>
                    <a:pt x="51104" y="0"/>
                  </a:moveTo>
                  <a:lnTo>
                    <a:pt x="38725" y="4127"/>
                  </a:lnTo>
                  <a:lnTo>
                    <a:pt x="35077" y="8798"/>
                  </a:lnTo>
                  <a:lnTo>
                    <a:pt x="31025" y="23200"/>
                  </a:lnTo>
                  <a:lnTo>
                    <a:pt x="32870" y="46606"/>
                  </a:lnTo>
                  <a:lnTo>
                    <a:pt x="36356" y="52664"/>
                  </a:lnTo>
                  <a:lnTo>
                    <a:pt x="47141" y="61698"/>
                  </a:lnTo>
                  <a:lnTo>
                    <a:pt x="53644" y="62725"/>
                  </a:lnTo>
                  <a:lnTo>
                    <a:pt x="67781" y="59260"/>
                  </a:lnTo>
                  <a:lnTo>
                    <a:pt x="86180" y="47597"/>
                  </a:lnTo>
                  <a:lnTo>
                    <a:pt x="94908" y="35838"/>
                  </a:lnTo>
                  <a:lnTo>
                    <a:pt x="98445" y="29074"/>
                  </a:lnTo>
                  <a:lnTo>
                    <a:pt x="99939" y="28020"/>
                  </a:lnTo>
                  <a:lnTo>
                    <a:pt x="99296" y="36062"/>
                  </a:lnTo>
                  <a:lnTo>
                    <a:pt x="84577" y="98212"/>
                  </a:lnTo>
                  <a:lnTo>
                    <a:pt x="67678" y="160961"/>
                  </a:lnTo>
                  <a:lnTo>
                    <a:pt x="52683" y="204604"/>
                  </a:lnTo>
                  <a:lnTo>
                    <a:pt x="40577" y="219342"/>
                  </a:lnTo>
                  <a:lnTo>
                    <a:pt x="19194" y="233225"/>
                  </a:lnTo>
                  <a:lnTo>
                    <a:pt x="13420" y="233219"/>
                  </a:lnTo>
                  <a:lnTo>
                    <a:pt x="8708" y="230623"/>
                  </a:lnTo>
                  <a:lnTo>
                    <a:pt x="4702" y="226302"/>
                  </a:lnTo>
                  <a:lnTo>
                    <a:pt x="251" y="209984"/>
                  </a:lnTo>
                  <a:lnTo>
                    <a:pt x="0" y="189200"/>
                  </a:lnTo>
                  <a:lnTo>
                    <a:pt x="5646" y="168446"/>
                  </a:lnTo>
                  <a:lnTo>
                    <a:pt x="39990" y="117060"/>
                  </a:lnTo>
                  <a:lnTo>
                    <a:pt x="65799" y="93533"/>
                  </a:lnTo>
                  <a:lnTo>
                    <a:pt x="82198" y="8550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A27AE80-A2E1-459F-B25E-27CE92E4207D}"/>
                </a:ext>
              </a:extLst>
            </p:cNvPr>
            <p:cNvSpPr/>
            <p:nvPr/>
          </p:nvSpPr>
          <p:spPr>
            <a:xfrm>
              <a:off x="9817965" y="574761"/>
              <a:ext cx="16731" cy="148178"/>
            </a:xfrm>
            <a:custGeom>
              <a:avLst/>
              <a:gdLst/>
              <a:ahLst/>
              <a:cxnLst/>
              <a:rect l="0" t="0" r="0" b="0"/>
              <a:pathLst>
                <a:path w="16731" h="148178">
                  <a:moveTo>
                    <a:pt x="7773" y="8254"/>
                  </a:moveTo>
                  <a:lnTo>
                    <a:pt x="16027" y="0"/>
                  </a:lnTo>
                  <a:lnTo>
                    <a:pt x="16730" y="160"/>
                  </a:lnTo>
                  <a:lnTo>
                    <a:pt x="11195" y="13629"/>
                  </a:lnTo>
                  <a:lnTo>
                    <a:pt x="2732" y="73892"/>
                  </a:lnTo>
                  <a:lnTo>
                    <a:pt x="240" y="134205"/>
                  </a:lnTo>
                  <a:lnTo>
                    <a:pt x="0" y="14817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D560F8A-76EE-4B98-ACD7-C270671EE7B7}"/>
                </a:ext>
              </a:extLst>
            </p:cNvPr>
            <p:cNvSpPr/>
            <p:nvPr/>
          </p:nvSpPr>
          <p:spPr>
            <a:xfrm>
              <a:off x="9887927" y="614919"/>
              <a:ext cx="76586" cy="123567"/>
            </a:xfrm>
            <a:custGeom>
              <a:avLst/>
              <a:gdLst/>
              <a:ahLst/>
              <a:cxnLst/>
              <a:rect l="0" t="0" r="0" b="0"/>
              <a:pathLst>
                <a:path w="76586" h="123567">
                  <a:moveTo>
                    <a:pt x="0" y="53604"/>
                  </a:moveTo>
                  <a:lnTo>
                    <a:pt x="16506" y="53604"/>
                  </a:lnTo>
                  <a:lnTo>
                    <a:pt x="39152" y="45351"/>
                  </a:lnTo>
                  <a:lnTo>
                    <a:pt x="74714" y="17058"/>
                  </a:lnTo>
                  <a:lnTo>
                    <a:pt x="76585" y="11966"/>
                  </a:lnTo>
                  <a:lnTo>
                    <a:pt x="76105" y="6843"/>
                  </a:lnTo>
                  <a:lnTo>
                    <a:pt x="74057" y="1701"/>
                  </a:lnTo>
                  <a:lnTo>
                    <a:pt x="69237" y="0"/>
                  </a:lnTo>
                  <a:lnTo>
                    <a:pt x="54668" y="2717"/>
                  </a:lnTo>
                  <a:lnTo>
                    <a:pt x="31169" y="18085"/>
                  </a:lnTo>
                  <a:lnTo>
                    <a:pt x="11922" y="43176"/>
                  </a:lnTo>
                  <a:lnTo>
                    <a:pt x="3533" y="72492"/>
                  </a:lnTo>
                  <a:lnTo>
                    <a:pt x="6176" y="90502"/>
                  </a:lnTo>
                  <a:lnTo>
                    <a:pt x="23321" y="12356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1E5CC5-BC30-4BA2-803E-70DF0A767307}"/>
                </a:ext>
              </a:extLst>
            </p:cNvPr>
            <p:cNvSpPr/>
            <p:nvPr/>
          </p:nvSpPr>
          <p:spPr>
            <a:xfrm>
              <a:off x="9545892" y="875682"/>
              <a:ext cx="240980" cy="175793"/>
            </a:xfrm>
            <a:custGeom>
              <a:avLst/>
              <a:gdLst/>
              <a:ahLst/>
              <a:cxnLst/>
              <a:rect l="0" t="0" r="0" b="0"/>
              <a:pathLst>
                <a:path w="240980" h="175793">
                  <a:moveTo>
                    <a:pt x="0" y="165971"/>
                  </a:moveTo>
                  <a:lnTo>
                    <a:pt x="8253" y="174224"/>
                  </a:lnTo>
                  <a:lnTo>
                    <a:pt x="14139" y="175792"/>
                  </a:lnTo>
                  <a:lnTo>
                    <a:pt x="38066" y="173871"/>
                  </a:lnTo>
                  <a:lnTo>
                    <a:pt x="97841" y="155750"/>
                  </a:lnTo>
                  <a:lnTo>
                    <a:pt x="145386" y="131963"/>
                  </a:lnTo>
                  <a:lnTo>
                    <a:pt x="191555" y="90814"/>
                  </a:lnTo>
                  <a:lnTo>
                    <a:pt x="215331" y="50305"/>
                  </a:lnTo>
                  <a:lnTo>
                    <a:pt x="218697" y="42219"/>
                  </a:lnTo>
                  <a:lnTo>
                    <a:pt x="219215" y="35101"/>
                  </a:lnTo>
                  <a:lnTo>
                    <a:pt x="215184" y="22585"/>
                  </a:lnTo>
                  <a:lnTo>
                    <a:pt x="209962" y="19421"/>
                  </a:lnTo>
                  <a:lnTo>
                    <a:pt x="163204" y="17397"/>
                  </a:lnTo>
                  <a:lnTo>
                    <a:pt x="163218" y="15962"/>
                  </a:lnTo>
                  <a:lnTo>
                    <a:pt x="175615" y="9815"/>
                  </a:lnTo>
                  <a:lnTo>
                    <a:pt x="203020" y="0"/>
                  </a:lnTo>
                  <a:lnTo>
                    <a:pt x="209627" y="909"/>
                  </a:lnTo>
                  <a:lnTo>
                    <a:pt x="221575" y="8829"/>
                  </a:lnTo>
                  <a:lnTo>
                    <a:pt x="228037" y="23289"/>
                  </a:lnTo>
                  <a:lnTo>
                    <a:pt x="240979" y="7268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B807B75-8592-4F36-A67A-7FA73843069A}"/>
              </a:ext>
            </a:extLst>
          </p:cNvPr>
          <p:cNvGrpSpPr/>
          <p:nvPr/>
        </p:nvGrpSpPr>
        <p:grpSpPr>
          <a:xfrm>
            <a:off x="289632" y="4946664"/>
            <a:ext cx="6310094" cy="580004"/>
            <a:chOff x="289632" y="4946664"/>
            <a:chExt cx="6310094" cy="580004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F7E17E0-BF9E-4E94-914D-9EEFC4AA19EC}"/>
                </a:ext>
              </a:extLst>
            </p:cNvPr>
            <p:cNvSpPr/>
            <p:nvPr/>
          </p:nvSpPr>
          <p:spPr>
            <a:xfrm>
              <a:off x="289632" y="5075646"/>
              <a:ext cx="200101" cy="221189"/>
            </a:xfrm>
            <a:custGeom>
              <a:avLst/>
              <a:gdLst/>
              <a:ahLst/>
              <a:cxnLst/>
              <a:rect l="0" t="0" r="0" b="0"/>
              <a:pathLst>
                <a:path w="200101" h="221189">
                  <a:moveTo>
                    <a:pt x="130138" y="77891"/>
                  </a:moveTo>
                  <a:lnTo>
                    <a:pt x="108455" y="16297"/>
                  </a:lnTo>
                  <a:lnTo>
                    <a:pt x="100060" y="4163"/>
                  </a:lnTo>
                  <a:lnTo>
                    <a:pt x="92812" y="1100"/>
                  </a:lnTo>
                  <a:lnTo>
                    <a:pt x="73242" y="0"/>
                  </a:lnTo>
                  <a:lnTo>
                    <a:pt x="54755" y="9300"/>
                  </a:lnTo>
                  <a:lnTo>
                    <a:pt x="25900" y="39295"/>
                  </a:lnTo>
                  <a:lnTo>
                    <a:pt x="3801" y="85689"/>
                  </a:lnTo>
                  <a:lnTo>
                    <a:pt x="0" y="138133"/>
                  </a:lnTo>
                  <a:lnTo>
                    <a:pt x="8959" y="185441"/>
                  </a:lnTo>
                  <a:lnTo>
                    <a:pt x="20715" y="201699"/>
                  </a:lnTo>
                  <a:lnTo>
                    <a:pt x="28686" y="209662"/>
                  </a:lnTo>
                  <a:lnTo>
                    <a:pt x="51363" y="218510"/>
                  </a:lnTo>
                  <a:lnTo>
                    <a:pt x="93266" y="221188"/>
                  </a:lnTo>
                  <a:lnTo>
                    <a:pt x="120660" y="217587"/>
                  </a:lnTo>
                  <a:lnTo>
                    <a:pt x="167758" y="196374"/>
                  </a:lnTo>
                  <a:lnTo>
                    <a:pt x="200100" y="1711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E845879-94C1-495C-9E86-1EECD72F1E09}"/>
                </a:ext>
              </a:extLst>
            </p:cNvPr>
            <p:cNvSpPr/>
            <p:nvPr/>
          </p:nvSpPr>
          <p:spPr>
            <a:xfrm>
              <a:off x="520826" y="5151170"/>
              <a:ext cx="93284" cy="103424"/>
            </a:xfrm>
            <a:custGeom>
              <a:avLst/>
              <a:gdLst/>
              <a:ahLst/>
              <a:cxnLst/>
              <a:rect l="0" t="0" r="0" b="0"/>
              <a:pathLst>
                <a:path w="93284" h="103424">
                  <a:moveTo>
                    <a:pt x="0" y="17914"/>
                  </a:moveTo>
                  <a:lnTo>
                    <a:pt x="0" y="0"/>
                  </a:lnTo>
                  <a:lnTo>
                    <a:pt x="0" y="52690"/>
                  </a:lnTo>
                  <a:lnTo>
                    <a:pt x="4127" y="93306"/>
                  </a:lnTo>
                  <a:lnTo>
                    <a:pt x="6206" y="95815"/>
                  </a:lnTo>
                  <a:lnTo>
                    <a:pt x="8456" y="94032"/>
                  </a:lnTo>
                  <a:lnTo>
                    <a:pt x="22400" y="70474"/>
                  </a:lnTo>
                  <a:lnTo>
                    <a:pt x="45025" y="52586"/>
                  </a:lnTo>
                  <a:lnTo>
                    <a:pt x="52474" y="50530"/>
                  </a:lnTo>
                  <a:lnTo>
                    <a:pt x="59167" y="50886"/>
                  </a:lnTo>
                  <a:lnTo>
                    <a:pt x="65356" y="52851"/>
                  </a:lnTo>
                  <a:lnTo>
                    <a:pt x="70347" y="56753"/>
                  </a:lnTo>
                  <a:lnTo>
                    <a:pt x="81496" y="74623"/>
                  </a:lnTo>
                  <a:lnTo>
                    <a:pt x="93283" y="1034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8B96BE9-201D-4F0C-A482-297C1ADF30EE}"/>
                </a:ext>
              </a:extLst>
            </p:cNvPr>
            <p:cNvSpPr/>
            <p:nvPr/>
          </p:nvSpPr>
          <p:spPr>
            <a:xfrm>
              <a:off x="578406" y="5223499"/>
              <a:ext cx="139008" cy="279736"/>
            </a:xfrm>
            <a:custGeom>
              <a:avLst/>
              <a:gdLst/>
              <a:ahLst/>
              <a:cxnLst/>
              <a:rect l="0" t="0" r="0" b="0"/>
              <a:pathLst>
                <a:path w="139008" h="279736">
                  <a:moveTo>
                    <a:pt x="82344" y="0"/>
                  </a:moveTo>
                  <a:lnTo>
                    <a:pt x="78217" y="12381"/>
                  </a:lnTo>
                  <a:lnTo>
                    <a:pt x="80798" y="25368"/>
                  </a:lnTo>
                  <a:lnTo>
                    <a:pt x="83904" y="32459"/>
                  </a:lnTo>
                  <a:lnTo>
                    <a:pt x="89430" y="36323"/>
                  </a:lnTo>
                  <a:lnTo>
                    <a:pt x="104783" y="38313"/>
                  </a:lnTo>
                  <a:lnTo>
                    <a:pt x="118517" y="34015"/>
                  </a:lnTo>
                  <a:lnTo>
                    <a:pt x="124597" y="30450"/>
                  </a:lnTo>
                  <a:lnTo>
                    <a:pt x="133657" y="19580"/>
                  </a:lnTo>
                  <a:lnTo>
                    <a:pt x="138835" y="11293"/>
                  </a:lnTo>
                  <a:lnTo>
                    <a:pt x="139007" y="12711"/>
                  </a:lnTo>
                  <a:lnTo>
                    <a:pt x="126070" y="68545"/>
                  </a:lnTo>
                  <a:lnTo>
                    <a:pt x="113579" y="129637"/>
                  </a:lnTo>
                  <a:lnTo>
                    <a:pt x="97747" y="192571"/>
                  </a:lnTo>
                  <a:lnTo>
                    <a:pt x="84052" y="232110"/>
                  </a:lnTo>
                  <a:lnTo>
                    <a:pt x="57030" y="265350"/>
                  </a:lnTo>
                  <a:lnTo>
                    <a:pt x="35112" y="279679"/>
                  </a:lnTo>
                  <a:lnTo>
                    <a:pt x="28399" y="279735"/>
                  </a:lnTo>
                  <a:lnTo>
                    <a:pt x="22196" y="277181"/>
                  </a:lnTo>
                  <a:lnTo>
                    <a:pt x="16334" y="272888"/>
                  </a:lnTo>
                  <a:lnTo>
                    <a:pt x="7517" y="256600"/>
                  </a:lnTo>
                  <a:lnTo>
                    <a:pt x="0" y="220848"/>
                  </a:lnTo>
                  <a:lnTo>
                    <a:pt x="1587" y="170592"/>
                  </a:lnTo>
                  <a:lnTo>
                    <a:pt x="11081" y="133602"/>
                  </a:lnTo>
                  <a:lnTo>
                    <a:pt x="43703" y="77820"/>
                  </a:lnTo>
                  <a:lnTo>
                    <a:pt x="90117" y="155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32F71E4-9992-4E63-B922-A7FF4BF34688}"/>
                </a:ext>
              </a:extLst>
            </p:cNvPr>
            <p:cNvSpPr/>
            <p:nvPr/>
          </p:nvSpPr>
          <p:spPr>
            <a:xfrm>
              <a:off x="751306" y="5117645"/>
              <a:ext cx="18274" cy="129176"/>
            </a:xfrm>
            <a:custGeom>
              <a:avLst/>
              <a:gdLst/>
              <a:ahLst/>
              <a:cxnLst/>
              <a:rect l="0" t="0" r="0" b="0"/>
              <a:pathLst>
                <a:path w="18274" h="129176">
                  <a:moveTo>
                    <a:pt x="18273" y="12572"/>
                  </a:moveTo>
                  <a:lnTo>
                    <a:pt x="14147" y="192"/>
                  </a:lnTo>
                  <a:lnTo>
                    <a:pt x="12067" y="0"/>
                  </a:lnTo>
                  <a:lnTo>
                    <a:pt x="7454" y="9000"/>
                  </a:lnTo>
                  <a:lnTo>
                    <a:pt x="0" y="29364"/>
                  </a:lnTo>
                  <a:lnTo>
                    <a:pt x="2156" y="80828"/>
                  </a:lnTo>
                  <a:lnTo>
                    <a:pt x="10899" y="114922"/>
                  </a:lnTo>
                  <a:lnTo>
                    <a:pt x="18273" y="12917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500F025-BB5E-4EC1-B275-31252F3EB4A7}"/>
                </a:ext>
              </a:extLst>
            </p:cNvPr>
            <p:cNvSpPr/>
            <p:nvPr/>
          </p:nvSpPr>
          <p:spPr>
            <a:xfrm>
              <a:off x="831767" y="5171782"/>
              <a:ext cx="93284" cy="113906"/>
            </a:xfrm>
            <a:custGeom>
              <a:avLst/>
              <a:gdLst/>
              <a:ahLst/>
              <a:cxnLst/>
              <a:rect l="0" t="0" r="0" b="0"/>
              <a:pathLst>
                <a:path w="93284" h="113906">
                  <a:moveTo>
                    <a:pt x="0" y="28397"/>
                  </a:moveTo>
                  <a:lnTo>
                    <a:pt x="8254" y="20143"/>
                  </a:lnTo>
                  <a:lnTo>
                    <a:pt x="12412" y="20303"/>
                  </a:lnTo>
                  <a:lnTo>
                    <a:pt x="21640" y="27391"/>
                  </a:lnTo>
                  <a:lnTo>
                    <a:pt x="28246" y="29454"/>
                  </a:lnTo>
                  <a:lnTo>
                    <a:pt x="44800" y="29442"/>
                  </a:lnTo>
                  <a:lnTo>
                    <a:pt x="69416" y="20453"/>
                  </a:lnTo>
                  <a:lnTo>
                    <a:pt x="73917" y="15328"/>
                  </a:lnTo>
                  <a:lnTo>
                    <a:pt x="76054" y="9319"/>
                  </a:lnTo>
                  <a:lnTo>
                    <a:pt x="76614" y="2722"/>
                  </a:lnTo>
                  <a:lnTo>
                    <a:pt x="74397" y="52"/>
                  </a:lnTo>
                  <a:lnTo>
                    <a:pt x="70328" y="0"/>
                  </a:lnTo>
                  <a:lnTo>
                    <a:pt x="65023" y="1692"/>
                  </a:lnTo>
                  <a:lnTo>
                    <a:pt x="45178" y="16454"/>
                  </a:lnTo>
                  <a:lnTo>
                    <a:pt x="37354" y="34605"/>
                  </a:lnTo>
                  <a:lnTo>
                    <a:pt x="34740" y="55340"/>
                  </a:lnTo>
                  <a:lnTo>
                    <a:pt x="36458" y="73194"/>
                  </a:lnTo>
                  <a:lnTo>
                    <a:pt x="42403" y="87462"/>
                  </a:lnTo>
                  <a:lnTo>
                    <a:pt x="46407" y="93685"/>
                  </a:lnTo>
                  <a:lnTo>
                    <a:pt x="62372" y="102903"/>
                  </a:lnTo>
                  <a:lnTo>
                    <a:pt x="93283" y="11390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D039EB4-F417-4948-AD0C-CB2D073D71B1}"/>
                </a:ext>
              </a:extLst>
            </p:cNvPr>
            <p:cNvSpPr/>
            <p:nvPr/>
          </p:nvSpPr>
          <p:spPr>
            <a:xfrm>
              <a:off x="1153457" y="5057877"/>
              <a:ext cx="355123" cy="126756"/>
            </a:xfrm>
            <a:custGeom>
              <a:avLst/>
              <a:gdLst/>
              <a:ahLst/>
              <a:cxnLst/>
              <a:rect l="0" t="0" r="0" b="0"/>
              <a:pathLst>
                <a:path w="355123" h="126756">
                  <a:moveTo>
                    <a:pt x="12572" y="87887"/>
                  </a:moveTo>
                  <a:lnTo>
                    <a:pt x="192" y="92013"/>
                  </a:lnTo>
                  <a:lnTo>
                    <a:pt x="0" y="92366"/>
                  </a:lnTo>
                  <a:lnTo>
                    <a:pt x="59819" y="82188"/>
                  </a:lnTo>
                  <a:lnTo>
                    <a:pt x="113236" y="74542"/>
                  </a:lnTo>
                  <a:lnTo>
                    <a:pt x="165374" y="68648"/>
                  </a:lnTo>
                  <a:lnTo>
                    <a:pt x="222602" y="59167"/>
                  </a:lnTo>
                  <a:lnTo>
                    <a:pt x="285379" y="46399"/>
                  </a:lnTo>
                  <a:lnTo>
                    <a:pt x="346696" y="30879"/>
                  </a:lnTo>
                  <a:lnTo>
                    <a:pt x="352788" y="27425"/>
                  </a:lnTo>
                  <a:lnTo>
                    <a:pt x="355122" y="23395"/>
                  </a:lnTo>
                  <a:lnTo>
                    <a:pt x="354950" y="18980"/>
                  </a:lnTo>
                  <a:lnTo>
                    <a:pt x="352245" y="15174"/>
                  </a:lnTo>
                  <a:lnTo>
                    <a:pt x="336057" y="5690"/>
                  </a:lnTo>
                  <a:lnTo>
                    <a:pt x="322178" y="107"/>
                  </a:lnTo>
                  <a:lnTo>
                    <a:pt x="319168" y="0"/>
                  </a:lnTo>
                  <a:lnTo>
                    <a:pt x="318889" y="1657"/>
                  </a:lnTo>
                  <a:lnTo>
                    <a:pt x="340755" y="42114"/>
                  </a:lnTo>
                  <a:lnTo>
                    <a:pt x="340906" y="73077"/>
                  </a:lnTo>
                  <a:lnTo>
                    <a:pt x="315740" y="1267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4E645E0-1837-4598-A7A5-85F8DBA2C18F}"/>
                </a:ext>
              </a:extLst>
            </p:cNvPr>
            <p:cNvSpPr/>
            <p:nvPr/>
          </p:nvSpPr>
          <p:spPr>
            <a:xfrm>
              <a:off x="1640214" y="5117375"/>
              <a:ext cx="54416" cy="222728"/>
            </a:xfrm>
            <a:custGeom>
              <a:avLst/>
              <a:gdLst/>
              <a:ahLst/>
              <a:cxnLst/>
              <a:rect l="0" t="0" r="0" b="0"/>
              <a:pathLst>
                <a:path w="54416" h="222728">
                  <a:moveTo>
                    <a:pt x="0" y="28389"/>
                  </a:moveTo>
                  <a:lnTo>
                    <a:pt x="21640" y="57"/>
                  </a:lnTo>
                  <a:lnTo>
                    <a:pt x="25655" y="0"/>
                  </a:lnTo>
                  <a:lnTo>
                    <a:pt x="29195" y="3417"/>
                  </a:lnTo>
                  <a:lnTo>
                    <a:pt x="32420" y="9150"/>
                  </a:lnTo>
                  <a:lnTo>
                    <a:pt x="36957" y="33725"/>
                  </a:lnTo>
                  <a:lnTo>
                    <a:pt x="37627" y="88145"/>
                  </a:lnTo>
                  <a:lnTo>
                    <a:pt x="32125" y="148255"/>
                  </a:lnTo>
                  <a:lnTo>
                    <a:pt x="35527" y="188474"/>
                  </a:lnTo>
                  <a:lnTo>
                    <a:pt x="41989" y="205488"/>
                  </a:lnTo>
                  <a:lnTo>
                    <a:pt x="54415" y="2227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9A76FEC-7C98-4EBD-942E-CD22915B90BB}"/>
                </a:ext>
              </a:extLst>
            </p:cNvPr>
            <p:cNvSpPr/>
            <p:nvPr/>
          </p:nvSpPr>
          <p:spPr>
            <a:xfrm>
              <a:off x="1739686" y="5230793"/>
              <a:ext cx="111022" cy="293792"/>
            </a:xfrm>
            <a:custGeom>
              <a:avLst/>
              <a:gdLst/>
              <a:ahLst/>
              <a:cxnLst/>
              <a:rect l="0" t="0" r="0" b="0"/>
              <a:pathLst>
                <a:path w="111022" h="293792">
                  <a:moveTo>
                    <a:pt x="24905" y="8253"/>
                  </a:moveTo>
                  <a:lnTo>
                    <a:pt x="33158" y="0"/>
                  </a:lnTo>
                  <a:lnTo>
                    <a:pt x="35589" y="1023"/>
                  </a:lnTo>
                  <a:lnTo>
                    <a:pt x="48065" y="32499"/>
                  </a:lnTo>
                  <a:lnTo>
                    <a:pt x="54164" y="37373"/>
                  </a:lnTo>
                  <a:lnTo>
                    <a:pt x="70155" y="42789"/>
                  </a:lnTo>
                  <a:lnTo>
                    <a:pt x="77528" y="42505"/>
                  </a:lnTo>
                  <a:lnTo>
                    <a:pt x="90328" y="37584"/>
                  </a:lnTo>
                  <a:lnTo>
                    <a:pt x="107245" y="20975"/>
                  </a:lnTo>
                  <a:lnTo>
                    <a:pt x="110029" y="20189"/>
                  </a:lnTo>
                  <a:lnTo>
                    <a:pt x="111021" y="23120"/>
                  </a:lnTo>
                  <a:lnTo>
                    <a:pt x="97178" y="84698"/>
                  </a:lnTo>
                  <a:lnTo>
                    <a:pt x="84465" y="139519"/>
                  </a:lnTo>
                  <a:lnTo>
                    <a:pt x="71541" y="194360"/>
                  </a:lnTo>
                  <a:lnTo>
                    <a:pt x="53407" y="256525"/>
                  </a:lnTo>
                  <a:lnTo>
                    <a:pt x="41507" y="284311"/>
                  </a:lnTo>
                  <a:lnTo>
                    <a:pt x="35109" y="289893"/>
                  </a:lnTo>
                  <a:lnTo>
                    <a:pt x="27389" y="292750"/>
                  </a:lnTo>
                  <a:lnTo>
                    <a:pt x="18787" y="293791"/>
                  </a:lnTo>
                  <a:lnTo>
                    <a:pt x="12189" y="291030"/>
                  </a:lnTo>
                  <a:lnTo>
                    <a:pt x="2555" y="278750"/>
                  </a:lnTo>
                  <a:lnTo>
                    <a:pt x="0" y="259472"/>
                  </a:lnTo>
                  <a:lnTo>
                    <a:pt x="7581" y="211714"/>
                  </a:lnTo>
                  <a:lnTo>
                    <a:pt x="23249" y="164706"/>
                  </a:lnTo>
                  <a:lnTo>
                    <a:pt x="71546" y="1015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AC54B28-3BFB-4E3A-85DB-F2C546E4AA94}"/>
                </a:ext>
              </a:extLst>
            </p:cNvPr>
            <p:cNvSpPr/>
            <p:nvPr/>
          </p:nvSpPr>
          <p:spPr>
            <a:xfrm>
              <a:off x="1927835" y="5215726"/>
              <a:ext cx="225433" cy="65467"/>
            </a:xfrm>
            <a:custGeom>
              <a:avLst/>
              <a:gdLst/>
              <a:ahLst/>
              <a:cxnLst/>
              <a:rect l="0" t="0" r="0" b="0"/>
              <a:pathLst>
                <a:path w="225433" h="65467">
                  <a:moveTo>
                    <a:pt x="0" y="54414"/>
                  </a:moveTo>
                  <a:lnTo>
                    <a:pt x="4127" y="42034"/>
                  </a:lnTo>
                  <a:lnTo>
                    <a:pt x="6206" y="40979"/>
                  </a:lnTo>
                  <a:lnTo>
                    <a:pt x="8456" y="42866"/>
                  </a:lnTo>
                  <a:lnTo>
                    <a:pt x="18273" y="64513"/>
                  </a:lnTo>
                  <a:lnTo>
                    <a:pt x="21683" y="65466"/>
                  </a:lnTo>
                  <a:lnTo>
                    <a:pt x="25684" y="62646"/>
                  </a:lnTo>
                  <a:lnTo>
                    <a:pt x="63862" y="19246"/>
                  </a:lnTo>
                  <a:lnTo>
                    <a:pt x="71077" y="16285"/>
                  </a:lnTo>
                  <a:lnTo>
                    <a:pt x="86004" y="15299"/>
                  </a:lnTo>
                  <a:lnTo>
                    <a:pt x="126745" y="25516"/>
                  </a:lnTo>
                  <a:lnTo>
                    <a:pt x="145295" y="22569"/>
                  </a:lnTo>
                  <a:lnTo>
                    <a:pt x="201971" y="2638"/>
                  </a:lnTo>
                  <a:lnTo>
                    <a:pt x="22543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6F707C3-2F65-4FD3-8D80-1A36AD791D7D}"/>
                </a:ext>
              </a:extLst>
            </p:cNvPr>
            <p:cNvSpPr/>
            <p:nvPr/>
          </p:nvSpPr>
          <p:spPr>
            <a:xfrm>
              <a:off x="2215455" y="5238937"/>
              <a:ext cx="81249" cy="223384"/>
            </a:xfrm>
            <a:custGeom>
              <a:avLst/>
              <a:gdLst/>
              <a:ahLst/>
              <a:cxnLst/>
              <a:rect l="0" t="0" r="0" b="0"/>
              <a:pathLst>
                <a:path w="81249" h="223384">
                  <a:moveTo>
                    <a:pt x="0" y="23430"/>
                  </a:moveTo>
                  <a:lnTo>
                    <a:pt x="8253" y="35810"/>
                  </a:lnTo>
                  <a:lnTo>
                    <a:pt x="14107" y="80098"/>
                  </a:lnTo>
                  <a:lnTo>
                    <a:pt x="15263" y="130817"/>
                  </a:lnTo>
                  <a:lnTo>
                    <a:pt x="10167" y="192914"/>
                  </a:lnTo>
                  <a:lnTo>
                    <a:pt x="7619" y="222304"/>
                  </a:lnTo>
                  <a:lnTo>
                    <a:pt x="5944" y="223383"/>
                  </a:lnTo>
                  <a:lnTo>
                    <a:pt x="3962" y="221512"/>
                  </a:lnTo>
                  <a:lnTo>
                    <a:pt x="1647" y="178520"/>
                  </a:lnTo>
                  <a:lnTo>
                    <a:pt x="7986" y="118929"/>
                  </a:lnTo>
                  <a:lnTo>
                    <a:pt x="20976" y="63289"/>
                  </a:lnTo>
                  <a:lnTo>
                    <a:pt x="37162" y="16607"/>
                  </a:lnTo>
                  <a:lnTo>
                    <a:pt x="45596" y="4275"/>
                  </a:lnTo>
                  <a:lnTo>
                    <a:pt x="51990" y="1159"/>
                  </a:lnTo>
                  <a:lnTo>
                    <a:pt x="68309" y="0"/>
                  </a:lnTo>
                  <a:lnTo>
                    <a:pt x="74042" y="3491"/>
                  </a:lnTo>
                  <a:lnTo>
                    <a:pt x="77864" y="9274"/>
                  </a:lnTo>
                  <a:lnTo>
                    <a:pt x="81248" y="24048"/>
                  </a:lnTo>
                  <a:lnTo>
                    <a:pt x="79873" y="39252"/>
                  </a:lnTo>
                  <a:lnTo>
                    <a:pt x="76569" y="45207"/>
                  </a:lnTo>
                  <a:lnTo>
                    <a:pt x="54415" y="6229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F2B20E8-900D-46DF-B3B8-C5AAD971BBB0}"/>
                </a:ext>
              </a:extLst>
            </p:cNvPr>
            <p:cNvSpPr/>
            <p:nvPr/>
          </p:nvSpPr>
          <p:spPr>
            <a:xfrm>
              <a:off x="2269870" y="5071004"/>
              <a:ext cx="256527" cy="191364"/>
            </a:xfrm>
            <a:custGeom>
              <a:avLst/>
              <a:gdLst/>
              <a:ahLst/>
              <a:cxnLst/>
              <a:rect l="0" t="0" r="0" b="0"/>
              <a:pathLst>
                <a:path w="256527" h="191364">
                  <a:moveTo>
                    <a:pt x="0" y="12572"/>
                  </a:moveTo>
                  <a:lnTo>
                    <a:pt x="8253" y="192"/>
                  </a:lnTo>
                  <a:lnTo>
                    <a:pt x="11548" y="0"/>
                  </a:lnTo>
                  <a:lnTo>
                    <a:pt x="14609" y="3327"/>
                  </a:lnTo>
                  <a:lnTo>
                    <a:pt x="17513" y="8999"/>
                  </a:lnTo>
                  <a:lnTo>
                    <a:pt x="22556" y="61131"/>
                  </a:lnTo>
                  <a:lnTo>
                    <a:pt x="23169" y="115542"/>
                  </a:lnTo>
                  <a:lnTo>
                    <a:pt x="25018" y="162055"/>
                  </a:lnTo>
                  <a:lnTo>
                    <a:pt x="31561" y="177186"/>
                  </a:lnTo>
                  <a:lnTo>
                    <a:pt x="36588" y="180184"/>
                  </a:lnTo>
                  <a:lnTo>
                    <a:pt x="42530" y="180455"/>
                  </a:lnTo>
                  <a:lnTo>
                    <a:pt x="49083" y="178909"/>
                  </a:lnTo>
                  <a:lnTo>
                    <a:pt x="60970" y="170281"/>
                  </a:lnTo>
                  <a:lnTo>
                    <a:pt x="86804" y="147755"/>
                  </a:lnTo>
                  <a:lnTo>
                    <a:pt x="109213" y="136024"/>
                  </a:lnTo>
                  <a:lnTo>
                    <a:pt x="116859" y="135468"/>
                  </a:lnTo>
                  <a:lnTo>
                    <a:pt x="132264" y="139458"/>
                  </a:lnTo>
                  <a:lnTo>
                    <a:pt x="157060" y="156094"/>
                  </a:lnTo>
                  <a:lnTo>
                    <a:pt x="174176" y="170068"/>
                  </a:lnTo>
                  <a:lnTo>
                    <a:pt x="187968" y="177004"/>
                  </a:lnTo>
                  <a:lnTo>
                    <a:pt x="195274" y="177472"/>
                  </a:lnTo>
                  <a:lnTo>
                    <a:pt x="210301" y="173385"/>
                  </a:lnTo>
                  <a:lnTo>
                    <a:pt x="223314" y="163507"/>
                  </a:lnTo>
                  <a:lnTo>
                    <a:pt x="229202" y="157245"/>
                  </a:lnTo>
                  <a:lnTo>
                    <a:pt x="232264" y="149616"/>
                  </a:lnTo>
                  <a:lnTo>
                    <a:pt x="233363" y="131925"/>
                  </a:lnTo>
                  <a:lnTo>
                    <a:pt x="230720" y="124963"/>
                  </a:lnTo>
                  <a:lnTo>
                    <a:pt x="220873" y="114923"/>
                  </a:lnTo>
                  <a:lnTo>
                    <a:pt x="214619" y="112764"/>
                  </a:lnTo>
                  <a:lnTo>
                    <a:pt x="200760" y="112668"/>
                  </a:lnTo>
                  <a:lnTo>
                    <a:pt x="188268" y="117808"/>
                  </a:lnTo>
                  <a:lnTo>
                    <a:pt x="182518" y="121596"/>
                  </a:lnTo>
                  <a:lnTo>
                    <a:pt x="173825" y="132717"/>
                  </a:lnTo>
                  <a:lnTo>
                    <a:pt x="170298" y="139310"/>
                  </a:lnTo>
                  <a:lnTo>
                    <a:pt x="169674" y="145432"/>
                  </a:lnTo>
                  <a:lnTo>
                    <a:pt x="173588" y="156842"/>
                  </a:lnTo>
                  <a:lnTo>
                    <a:pt x="185692" y="165367"/>
                  </a:lnTo>
                  <a:lnTo>
                    <a:pt x="202587" y="171172"/>
                  </a:lnTo>
                  <a:lnTo>
                    <a:pt x="229796" y="176168"/>
                  </a:lnTo>
                  <a:lnTo>
                    <a:pt x="256526" y="1913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08EB522-6B10-4427-A467-362DDBA91066}"/>
                </a:ext>
              </a:extLst>
            </p:cNvPr>
            <p:cNvSpPr/>
            <p:nvPr/>
          </p:nvSpPr>
          <p:spPr>
            <a:xfrm>
              <a:off x="2565264" y="5061490"/>
              <a:ext cx="147698" cy="204846"/>
            </a:xfrm>
            <a:custGeom>
              <a:avLst/>
              <a:gdLst/>
              <a:ahLst/>
              <a:cxnLst/>
              <a:rect l="0" t="0" r="0" b="0"/>
              <a:pathLst>
                <a:path w="147698" h="204846">
                  <a:moveTo>
                    <a:pt x="0" y="53180"/>
                  </a:moveTo>
                  <a:lnTo>
                    <a:pt x="0" y="3208"/>
                  </a:lnTo>
                  <a:lnTo>
                    <a:pt x="1727" y="0"/>
                  </a:lnTo>
                  <a:lnTo>
                    <a:pt x="4606" y="1316"/>
                  </a:lnTo>
                  <a:lnTo>
                    <a:pt x="11548" y="11128"/>
                  </a:lnTo>
                  <a:lnTo>
                    <a:pt x="20313" y="34674"/>
                  </a:lnTo>
                  <a:lnTo>
                    <a:pt x="33631" y="95678"/>
                  </a:lnTo>
                  <a:lnTo>
                    <a:pt x="42535" y="156918"/>
                  </a:lnTo>
                  <a:lnTo>
                    <a:pt x="46694" y="202942"/>
                  </a:lnTo>
                  <a:lnTo>
                    <a:pt x="48404" y="204845"/>
                  </a:lnTo>
                  <a:lnTo>
                    <a:pt x="50407" y="203523"/>
                  </a:lnTo>
                  <a:lnTo>
                    <a:pt x="73136" y="168650"/>
                  </a:lnTo>
                  <a:lnTo>
                    <a:pt x="94223" y="154380"/>
                  </a:lnTo>
                  <a:lnTo>
                    <a:pt x="101683" y="153468"/>
                  </a:lnTo>
                  <a:lnTo>
                    <a:pt x="116882" y="157062"/>
                  </a:lnTo>
                  <a:lnTo>
                    <a:pt x="129971" y="166720"/>
                  </a:lnTo>
                  <a:lnTo>
                    <a:pt x="139819" y="178787"/>
                  </a:lnTo>
                  <a:lnTo>
                    <a:pt x="147697" y="2008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322D34-5BC6-4365-AD0C-A555B4E36D67}"/>
                </a:ext>
              </a:extLst>
            </p:cNvPr>
            <p:cNvSpPr/>
            <p:nvPr/>
          </p:nvSpPr>
          <p:spPr>
            <a:xfrm>
              <a:off x="2720735" y="5083576"/>
              <a:ext cx="15548" cy="23321"/>
            </a:xfrm>
            <a:custGeom>
              <a:avLst/>
              <a:gdLst/>
              <a:ahLst/>
              <a:cxnLst/>
              <a:rect l="0" t="0" r="0" b="0"/>
              <a:pathLst>
                <a:path w="15548" h="23321">
                  <a:moveTo>
                    <a:pt x="0" y="23320"/>
                  </a:moveTo>
                  <a:lnTo>
                    <a:pt x="4126" y="6814"/>
                  </a:lnTo>
                  <a:lnTo>
                    <a:pt x="6206" y="2815"/>
                  </a:lnTo>
                  <a:lnTo>
                    <a:pt x="8456" y="1013"/>
                  </a:ln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426557A-6C4F-4FE2-9FDA-04AB5E357F3F}"/>
                </a:ext>
              </a:extLst>
            </p:cNvPr>
            <p:cNvSpPr/>
            <p:nvPr/>
          </p:nvSpPr>
          <p:spPr>
            <a:xfrm>
              <a:off x="2826518" y="5145764"/>
              <a:ext cx="49688" cy="132151"/>
            </a:xfrm>
            <a:custGeom>
              <a:avLst/>
              <a:gdLst/>
              <a:ahLst/>
              <a:cxnLst/>
              <a:rect l="0" t="0" r="0" b="0"/>
              <a:pathLst>
                <a:path w="49688" h="132151">
                  <a:moveTo>
                    <a:pt x="10819" y="0"/>
                  </a:moveTo>
                  <a:lnTo>
                    <a:pt x="0" y="36586"/>
                  </a:lnTo>
                  <a:lnTo>
                    <a:pt x="800" y="65639"/>
                  </a:lnTo>
                  <a:lnTo>
                    <a:pt x="14761" y="96128"/>
                  </a:lnTo>
                  <a:lnTo>
                    <a:pt x="49687" y="1321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475E1F9-121E-4431-ABB9-565861081097}"/>
                </a:ext>
              </a:extLst>
            </p:cNvPr>
            <p:cNvSpPr/>
            <p:nvPr/>
          </p:nvSpPr>
          <p:spPr>
            <a:xfrm>
              <a:off x="3295976" y="5130464"/>
              <a:ext cx="455640" cy="133709"/>
            </a:xfrm>
            <a:custGeom>
              <a:avLst/>
              <a:gdLst/>
              <a:ahLst/>
              <a:cxnLst/>
              <a:rect l="0" t="0" r="0" b="0"/>
              <a:pathLst>
                <a:path w="455640" h="133709">
                  <a:moveTo>
                    <a:pt x="0" y="30847"/>
                  </a:moveTo>
                  <a:lnTo>
                    <a:pt x="2303" y="62368"/>
                  </a:lnTo>
                  <a:lnTo>
                    <a:pt x="4126" y="69999"/>
                  </a:lnTo>
                  <a:lnTo>
                    <a:pt x="35785" y="116381"/>
                  </a:lnTo>
                  <a:lnTo>
                    <a:pt x="48726" y="127307"/>
                  </a:lnTo>
                  <a:lnTo>
                    <a:pt x="55804" y="131431"/>
                  </a:lnTo>
                  <a:lnTo>
                    <a:pt x="70579" y="133708"/>
                  </a:lnTo>
                  <a:lnTo>
                    <a:pt x="78147" y="133106"/>
                  </a:lnTo>
                  <a:lnTo>
                    <a:pt x="84056" y="130114"/>
                  </a:lnTo>
                  <a:lnTo>
                    <a:pt x="92924" y="119879"/>
                  </a:lnTo>
                  <a:lnTo>
                    <a:pt x="118791" y="61776"/>
                  </a:lnTo>
                  <a:lnTo>
                    <a:pt x="123244" y="54058"/>
                  </a:lnTo>
                  <a:lnTo>
                    <a:pt x="128804" y="49776"/>
                  </a:lnTo>
                  <a:lnTo>
                    <a:pt x="135101" y="47785"/>
                  </a:lnTo>
                  <a:lnTo>
                    <a:pt x="149009" y="47876"/>
                  </a:lnTo>
                  <a:lnTo>
                    <a:pt x="190864" y="53168"/>
                  </a:lnTo>
                  <a:lnTo>
                    <a:pt x="208341" y="49117"/>
                  </a:lnTo>
                  <a:lnTo>
                    <a:pt x="216629" y="45619"/>
                  </a:lnTo>
                  <a:lnTo>
                    <a:pt x="221291" y="39831"/>
                  </a:lnTo>
                  <a:lnTo>
                    <a:pt x="224167" y="24187"/>
                  </a:lnTo>
                  <a:lnTo>
                    <a:pt x="220270" y="19498"/>
                  </a:lnTo>
                  <a:lnTo>
                    <a:pt x="213354" y="17235"/>
                  </a:lnTo>
                  <a:lnTo>
                    <a:pt x="204424" y="16590"/>
                  </a:lnTo>
                  <a:lnTo>
                    <a:pt x="187592" y="22783"/>
                  </a:lnTo>
                  <a:lnTo>
                    <a:pt x="179476" y="28062"/>
                  </a:lnTo>
                  <a:lnTo>
                    <a:pt x="174065" y="35900"/>
                  </a:lnTo>
                  <a:lnTo>
                    <a:pt x="168053" y="56125"/>
                  </a:lnTo>
                  <a:lnTo>
                    <a:pt x="172291" y="77207"/>
                  </a:lnTo>
                  <a:lnTo>
                    <a:pt x="177049" y="87666"/>
                  </a:lnTo>
                  <a:lnTo>
                    <a:pt x="191548" y="101590"/>
                  </a:lnTo>
                  <a:lnTo>
                    <a:pt x="210372" y="109793"/>
                  </a:lnTo>
                  <a:lnTo>
                    <a:pt x="233134" y="113440"/>
                  </a:lnTo>
                  <a:lnTo>
                    <a:pt x="266102" y="107239"/>
                  </a:lnTo>
                  <a:lnTo>
                    <a:pt x="293624" y="90334"/>
                  </a:lnTo>
                  <a:lnTo>
                    <a:pt x="305548" y="73985"/>
                  </a:lnTo>
                  <a:lnTo>
                    <a:pt x="311999" y="56066"/>
                  </a:lnTo>
                  <a:lnTo>
                    <a:pt x="310774" y="31409"/>
                  </a:lnTo>
                  <a:lnTo>
                    <a:pt x="307124" y="15549"/>
                  </a:lnTo>
                  <a:lnTo>
                    <a:pt x="304078" y="12012"/>
                  </a:lnTo>
                  <a:lnTo>
                    <a:pt x="300319" y="11381"/>
                  </a:lnTo>
                  <a:lnTo>
                    <a:pt x="296086" y="12687"/>
                  </a:lnTo>
                  <a:lnTo>
                    <a:pt x="294992" y="15285"/>
                  </a:lnTo>
                  <a:lnTo>
                    <a:pt x="295989" y="18745"/>
                  </a:lnTo>
                  <a:lnTo>
                    <a:pt x="314634" y="41666"/>
                  </a:lnTo>
                  <a:lnTo>
                    <a:pt x="339589" y="71310"/>
                  </a:lnTo>
                  <a:lnTo>
                    <a:pt x="345266" y="88274"/>
                  </a:lnTo>
                  <a:lnTo>
                    <a:pt x="346780" y="97635"/>
                  </a:lnTo>
                  <a:lnTo>
                    <a:pt x="348653" y="100420"/>
                  </a:lnTo>
                  <a:lnTo>
                    <a:pt x="350766" y="98822"/>
                  </a:lnTo>
                  <a:lnTo>
                    <a:pt x="357144" y="88698"/>
                  </a:lnTo>
                  <a:lnTo>
                    <a:pt x="412891" y="30014"/>
                  </a:lnTo>
                  <a:lnTo>
                    <a:pt x="420456" y="14930"/>
                  </a:lnTo>
                  <a:lnTo>
                    <a:pt x="420227" y="9007"/>
                  </a:lnTo>
                  <a:lnTo>
                    <a:pt x="417483" y="4195"/>
                  </a:lnTo>
                  <a:lnTo>
                    <a:pt x="413063" y="123"/>
                  </a:lnTo>
                  <a:lnTo>
                    <a:pt x="410980" y="0"/>
                  </a:lnTo>
                  <a:lnTo>
                    <a:pt x="410455" y="2509"/>
                  </a:lnTo>
                  <a:lnTo>
                    <a:pt x="410969" y="6773"/>
                  </a:lnTo>
                  <a:lnTo>
                    <a:pt x="419945" y="25153"/>
                  </a:lnTo>
                  <a:lnTo>
                    <a:pt x="451890" y="66078"/>
                  </a:lnTo>
                  <a:lnTo>
                    <a:pt x="455639" y="83070"/>
                  </a:lnTo>
                  <a:lnTo>
                    <a:pt x="454911" y="89847"/>
                  </a:lnTo>
                  <a:lnTo>
                    <a:pt x="452699" y="95228"/>
                  </a:lnTo>
                  <a:lnTo>
                    <a:pt x="443091" y="1085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462D8CC-3D15-46BA-9D06-26DE2288E58E}"/>
                </a:ext>
              </a:extLst>
            </p:cNvPr>
            <p:cNvSpPr/>
            <p:nvPr/>
          </p:nvSpPr>
          <p:spPr>
            <a:xfrm>
              <a:off x="3809028" y="5025669"/>
              <a:ext cx="177570" cy="228925"/>
            </a:xfrm>
            <a:custGeom>
              <a:avLst/>
              <a:gdLst/>
              <a:ahLst/>
              <a:cxnLst/>
              <a:rect l="0" t="0" r="0" b="0"/>
              <a:pathLst>
                <a:path w="177570" h="228925">
                  <a:moveTo>
                    <a:pt x="0" y="151189"/>
                  </a:moveTo>
                  <a:lnTo>
                    <a:pt x="32460" y="129550"/>
                  </a:lnTo>
                  <a:lnTo>
                    <a:pt x="47248" y="126600"/>
                  </a:lnTo>
                  <a:lnTo>
                    <a:pt x="54819" y="127023"/>
                  </a:lnTo>
                  <a:lnTo>
                    <a:pt x="67838" y="122886"/>
                  </a:lnTo>
                  <a:lnTo>
                    <a:pt x="73729" y="119364"/>
                  </a:lnTo>
                  <a:lnTo>
                    <a:pt x="75928" y="115289"/>
                  </a:lnTo>
                  <a:lnTo>
                    <a:pt x="75667" y="110845"/>
                  </a:lnTo>
                  <a:lnTo>
                    <a:pt x="73766" y="106155"/>
                  </a:lnTo>
                  <a:lnTo>
                    <a:pt x="69907" y="104756"/>
                  </a:lnTo>
                  <a:lnTo>
                    <a:pt x="58709" y="107807"/>
                  </a:lnTo>
                  <a:lnTo>
                    <a:pt x="47398" y="117225"/>
                  </a:lnTo>
                  <a:lnTo>
                    <a:pt x="26062" y="148511"/>
                  </a:lnTo>
                  <a:lnTo>
                    <a:pt x="22524" y="167850"/>
                  </a:lnTo>
                  <a:lnTo>
                    <a:pt x="22790" y="177843"/>
                  </a:lnTo>
                  <a:lnTo>
                    <a:pt x="25558" y="186233"/>
                  </a:lnTo>
                  <a:lnTo>
                    <a:pt x="35544" y="200162"/>
                  </a:lnTo>
                  <a:lnTo>
                    <a:pt x="53225" y="207504"/>
                  </a:lnTo>
                  <a:lnTo>
                    <a:pt x="73752" y="209904"/>
                  </a:lnTo>
                  <a:lnTo>
                    <a:pt x="91512" y="208091"/>
                  </a:lnTo>
                  <a:lnTo>
                    <a:pt x="105740" y="202103"/>
                  </a:lnTo>
                  <a:lnTo>
                    <a:pt x="118685" y="191956"/>
                  </a:lnTo>
                  <a:lnTo>
                    <a:pt x="138814" y="166819"/>
                  </a:lnTo>
                  <a:lnTo>
                    <a:pt x="160101" y="112261"/>
                  </a:lnTo>
                  <a:lnTo>
                    <a:pt x="170809" y="53355"/>
                  </a:lnTo>
                  <a:lnTo>
                    <a:pt x="177569" y="3436"/>
                  </a:lnTo>
                  <a:lnTo>
                    <a:pt x="175386" y="0"/>
                  </a:lnTo>
                  <a:lnTo>
                    <a:pt x="171339" y="2028"/>
                  </a:lnTo>
                  <a:lnTo>
                    <a:pt x="166050" y="7698"/>
                  </a:lnTo>
                  <a:lnTo>
                    <a:pt x="160173" y="23212"/>
                  </a:lnTo>
                  <a:lnTo>
                    <a:pt x="155884" y="83897"/>
                  </a:lnTo>
                  <a:lnTo>
                    <a:pt x="156389" y="146358"/>
                  </a:lnTo>
                  <a:lnTo>
                    <a:pt x="166298" y="206706"/>
                  </a:lnTo>
                  <a:lnTo>
                    <a:pt x="171018" y="2289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3AE6741-BD61-4A27-8C9E-9D6115118914}"/>
                </a:ext>
              </a:extLst>
            </p:cNvPr>
            <p:cNvSpPr/>
            <p:nvPr/>
          </p:nvSpPr>
          <p:spPr>
            <a:xfrm>
              <a:off x="4438204" y="5155056"/>
              <a:ext cx="202593" cy="156043"/>
            </a:xfrm>
            <a:custGeom>
              <a:avLst/>
              <a:gdLst/>
              <a:ahLst/>
              <a:cxnLst/>
              <a:rect l="0" t="0" r="0" b="0"/>
              <a:pathLst>
                <a:path w="202593" h="156043">
                  <a:moveTo>
                    <a:pt x="8254" y="37350"/>
                  </a:moveTo>
                  <a:lnTo>
                    <a:pt x="0" y="24969"/>
                  </a:lnTo>
                  <a:lnTo>
                    <a:pt x="160" y="22187"/>
                  </a:lnTo>
                  <a:lnTo>
                    <a:pt x="2858" y="21194"/>
                  </a:lnTo>
                  <a:lnTo>
                    <a:pt x="7248" y="21397"/>
                  </a:lnTo>
                  <a:lnTo>
                    <a:pt x="29933" y="34063"/>
                  </a:lnTo>
                  <a:lnTo>
                    <a:pt x="61481" y="67762"/>
                  </a:lnTo>
                  <a:lnTo>
                    <a:pt x="77959" y="97513"/>
                  </a:lnTo>
                  <a:lnTo>
                    <a:pt x="82420" y="117928"/>
                  </a:lnTo>
                  <a:lnTo>
                    <a:pt x="79796" y="133911"/>
                  </a:lnTo>
                  <a:lnTo>
                    <a:pt x="76678" y="140591"/>
                  </a:lnTo>
                  <a:lnTo>
                    <a:pt x="66304" y="150318"/>
                  </a:lnTo>
                  <a:lnTo>
                    <a:pt x="59909" y="154120"/>
                  </a:lnTo>
                  <a:lnTo>
                    <a:pt x="45895" y="156042"/>
                  </a:lnTo>
                  <a:lnTo>
                    <a:pt x="38530" y="155345"/>
                  </a:lnTo>
                  <a:lnTo>
                    <a:pt x="25741" y="149965"/>
                  </a:lnTo>
                  <a:lnTo>
                    <a:pt x="19912" y="146112"/>
                  </a:lnTo>
                  <a:lnTo>
                    <a:pt x="17753" y="139224"/>
                  </a:lnTo>
                  <a:lnTo>
                    <a:pt x="19961" y="120055"/>
                  </a:lnTo>
                  <a:lnTo>
                    <a:pt x="29004" y="101747"/>
                  </a:lnTo>
                  <a:lnTo>
                    <a:pt x="41661" y="86700"/>
                  </a:lnTo>
                  <a:lnTo>
                    <a:pt x="93898" y="54979"/>
                  </a:lnTo>
                  <a:lnTo>
                    <a:pt x="152312" y="19934"/>
                  </a:lnTo>
                  <a:lnTo>
                    <a:pt x="182007" y="0"/>
                  </a:lnTo>
                  <a:lnTo>
                    <a:pt x="182823" y="358"/>
                  </a:lnTo>
                  <a:lnTo>
                    <a:pt x="175847" y="17470"/>
                  </a:lnTo>
                  <a:lnTo>
                    <a:pt x="172786" y="46622"/>
                  </a:lnTo>
                  <a:lnTo>
                    <a:pt x="176677" y="65655"/>
                  </a:lnTo>
                  <a:lnTo>
                    <a:pt x="188579" y="88635"/>
                  </a:lnTo>
                  <a:lnTo>
                    <a:pt x="202592" y="10731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D87681A-65F1-4E84-AADE-FBD207BCD875}"/>
                </a:ext>
              </a:extLst>
            </p:cNvPr>
            <p:cNvSpPr/>
            <p:nvPr/>
          </p:nvSpPr>
          <p:spPr>
            <a:xfrm>
              <a:off x="4625249" y="5044708"/>
              <a:ext cx="15548" cy="38869"/>
            </a:xfrm>
            <a:custGeom>
              <a:avLst/>
              <a:gdLst/>
              <a:ahLst/>
              <a:cxnLst/>
              <a:rect l="0" t="0" r="0" b="0"/>
              <a:pathLst>
                <a:path w="15548" h="38869">
                  <a:moveTo>
                    <a:pt x="15547" y="38868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E099363-9C1F-4CD6-82E1-ED959E1336CC}"/>
                </a:ext>
              </a:extLst>
            </p:cNvPr>
            <p:cNvSpPr/>
            <p:nvPr/>
          </p:nvSpPr>
          <p:spPr>
            <a:xfrm>
              <a:off x="4716211" y="5153537"/>
              <a:ext cx="126697" cy="102492"/>
            </a:xfrm>
            <a:custGeom>
              <a:avLst/>
              <a:gdLst/>
              <a:ahLst/>
              <a:cxnLst/>
              <a:rect l="0" t="0" r="0" b="0"/>
              <a:pathLst>
                <a:path w="126697" h="102492">
                  <a:moveTo>
                    <a:pt x="48961" y="0"/>
                  </a:moveTo>
                  <a:lnTo>
                    <a:pt x="32455" y="4127"/>
                  </a:lnTo>
                  <a:lnTo>
                    <a:pt x="19743" y="13063"/>
                  </a:lnTo>
                  <a:lnTo>
                    <a:pt x="9200" y="25672"/>
                  </a:lnTo>
                  <a:lnTo>
                    <a:pt x="1635" y="39913"/>
                  </a:lnTo>
                  <a:lnTo>
                    <a:pt x="0" y="57183"/>
                  </a:lnTo>
                  <a:lnTo>
                    <a:pt x="773" y="66625"/>
                  </a:lnTo>
                  <a:lnTo>
                    <a:pt x="4744" y="74647"/>
                  </a:lnTo>
                  <a:lnTo>
                    <a:pt x="18369" y="88167"/>
                  </a:lnTo>
                  <a:lnTo>
                    <a:pt x="45463" y="101364"/>
                  </a:lnTo>
                  <a:lnTo>
                    <a:pt x="79498" y="102491"/>
                  </a:lnTo>
                  <a:lnTo>
                    <a:pt x="126696" y="8550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F1A5D9C-B5E6-4CF2-B364-A7F491F2D216}"/>
                </a:ext>
              </a:extLst>
            </p:cNvPr>
            <p:cNvSpPr/>
            <p:nvPr/>
          </p:nvSpPr>
          <p:spPr>
            <a:xfrm>
              <a:off x="4850681" y="5026699"/>
              <a:ext cx="124378" cy="208312"/>
            </a:xfrm>
            <a:custGeom>
              <a:avLst/>
              <a:gdLst/>
              <a:ahLst/>
              <a:cxnLst/>
              <a:rect l="0" t="0" r="0" b="0"/>
              <a:pathLst>
                <a:path w="124378" h="208312">
                  <a:moveTo>
                    <a:pt x="0" y="56877"/>
                  </a:moveTo>
                  <a:lnTo>
                    <a:pt x="0" y="5345"/>
                  </a:lnTo>
                  <a:lnTo>
                    <a:pt x="1727" y="65"/>
                  </a:lnTo>
                  <a:lnTo>
                    <a:pt x="4606" y="0"/>
                  </a:lnTo>
                  <a:lnTo>
                    <a:pt x="8253" y="3412"/>
                  </a:lnTo>
                  <a:lnTo>
                    <a:pt x="12305" y="21022"/>
                  </a:lnTo>
                  <a:lnTo>
                    <a:pt x="20463" y="76979"/>
                  </a:lnTo>
                  <a:lnTo>
                    <a:pt x="22944" y="129348"/>
                  </a:lnTo>
                  <a:lnTo>
                    <a:pt x="28589" y="181557"/>
                  </a:lnTo>
                  <a:lnTo>
                    <a:pt x="29981" y="204996"/>
                  </a:lnTo>
                  <a:lnTo>
                    <a:pt x="31216" y="208311"/>
                  </a:lnTo>
                  <a:lnTo>
                    <a:pt x="32903" y="206202"/>
                  </a:lnTo>
                  <a:lnTo>
                    <a:pt x="37944" y="194933"/>
                  </a:lnTo>
                  <a:lnTo>
                    <a:pt x="45943" y="184166"/>
                  </a:lnTo>
                  <a:lnTo>
                    <a:pt x="59862" y="175926"/>
                  </a:lnTo>
                  <a:lnTo>
                    <a:pt x="68411" y="172520"/>
                  </a:lnTo>
                  <a:lnTo>
                    <a:pt x="76702" y="171976"/>
                  </a:lnTo>
                  <a:lnTo>
                    <a:pt x="92823" y="175978"/>
                  </a:lnTo>
                  <a:lnTo>
                    <a:pt x="106322" y="185818"/>
                  </a:lnTo>
                  <a:lnTo>
                    <a:pt x="124377" y="2045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1BD6561-3051-43F6-AF8E-652E2BACB12A}"/>
                </a:ext>
              </a:extLst>
            </p:cNvPr>
            <p:cNvSpPr/>
            <p:nvPr/>
          </p:nvSpPr>
          <p:spPr>
            <a:xfrm>
              <a:off x="5370324" y="5165854"/>
              <a:ext cx="16732" cy="42099"/>
            </a:xfrm>
            <a:custGeom>
              <a:avLst/>
              <a:gdLst/>
              <a:ahLst/>
              <a:cxnLst/>
              <a:rect l="0" t="0" r="0" b="0"/>
              <a:pathLst>
                <a:path w="16732" h="42099">
                  <a:moveTo>
                    <a:pt x="8957" y="18778"/>
                  </a:moveTo>
                  <a:lnTo>
                    <a:pt x="0" y="0"/>
                  </a:lnTo>
                  <a:lnTo>
                    <a:pt x="3825" y="4386"/>
                  </a:lnTo>
                  <a:lnTo>
                    <a:pt x="13285" y="26588"/>
                  </a:lnTo>
                  <a:lnTo>
                    <a:pt x="16731" y="4209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8889FF1-6E56-4E57-9C61-C53EB0A44699}"/>
                </a:ext>
              </a:extLst>
            </p:cNvPr>
            <p:cNvSpPr/>
            <p:nvPr/>
          </p:nvSpPr>
          <p:spPr>
            <a:xfrm>
              <a:off x="5367029" y="5005841"/>
              <a:ext cx="4479" cy="38868"/>
            </a:xfrm>
            <a:custGeom>
              <a:avLst/>
              <a:gdLst/>
              <a:ahLst/>
              <a:cxnLst/>
              <a:rect l="0" t="0" r="0" b="0"/>
              <a:pathLst>
                <a:path w="4479" h="38868">
                  <a:moveTo>
                    <a:pt x="4478" y="38867"/>
                  </a:moveTo>
                  <a:lnTo>
                    <a:pt x="0" y="12156"/>
                  </a:lnTo>
                  <a:lnTo>
                    <a:pt x="629" y="8104"/>
                  </a:lnTo>
                  <a:lnTo>
                    <a:pt x="447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CE47439-F041-402D-97F0-E655A52D7740}"/>
                </a:ext>
              </a:extLst>
            </p:cNvPr>
            <p:cNvSpPr/>
            <p:nvPr/>
          </p:nvSpPr>
          <p:spPr>
            <a:xfrm>
              <a:off x="5472563" y="5082321"/>
              <a:ext cx="163245" cy="94538"/>
            </a:xfrm>
            <a:custGeom>
              <a:avLst/>
              <a:gdLst/>
              <a:ahLst/>
              <a:cxnLst/>
              <a:rect l="0" t="0" r="0" b="0"/>
              <a:pathLst>
                <a:path w="163245" h="94538">
                  <a:moveTo>
                    <a:pt x="0" y="16802"/>
                  </a:moveTo>
                  <a:lnTo>
                    <a:pt x="4126" y="29182"/>
                  </a:lnTo>
                  <a:lnTo>
                    <a:pt x="3849" y="42170"/>
                  </a:lnTo>
                  <a:lnTo>
                    <a:pt x="760" y="75748"/>
                  </a:lnTo>
                  <a:lnTo>
                    <a:pt x="1370" y="78556"/>
                  </a:lnTo>
                  <a:lnTo>
                    <a:pt x="2641" y="76974"/>
                  </a:lnTo>
                  <a:lnTo>
                    <a:pt x="26539" y="30807"/>
                  </a:lnTo>
                  <a:lnTo>
                    <a:pt x="41162" y="13526"/>
                  </a:lnTo>
                  <a:lnTo>
                    <a:pt x="59177" y="2966"/>
                  </a:lnTo>
                  <a:lnTo>
                    <a:pt x="78700" y="0"/>
                  </a:lnTo>
                  <a:lnTo>
                    <a:pt x="97166" y="2424"/>
                  </a:lnTo>
                  <a:lnTo>
                    <a:pt x="111131" y="9260"/>
                  </a:lnTo>
                  <a:lnTo>
                    <a:pt x="120793" y="20360"/>
                  </a:lnTo>
                  <a:lnTo>
                    <a:pt x="154897" y="77260"/>
                  </a:lnTo>
                  <a:lnTo>
                    <a:pt x="163244" y="945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A5148D9-E7FC-4500-9047-69DA4E1BC9C5}"/>
                </a:ext>
              </a:extLst>
            </p:cNvPr>
            <p:cNvSpPr/>
            <p:nvPr/>
          </p:nvSpPr>
          <p:spPr>
            <a:xfrm>
              <a:off x="5970069" y="4946664"/>
              <a:ext cx="180986" cy="580004"/>
            </a:xfrm>
            <a:custGeom>
              <a:avLst/>
              <a:gdLst/>
              <a:ahLst/>
              <a:cxnLst/>
              <a:rect l="0" t="0" r="0" b="0"/>
              <a:pathLst>
                <a:path w="180986" h="580004">
                  <a:moveTo>
                    <a:pt x="108829" y="129139"/>
                  </a:moveTo>
                  <a:lnTo>
                    <a:pt x="153086" y="114152"/>
                  </a:lnTo>
                  <a:lnTo>
                    <a:pt x="166215" y="102612"/>
                  </a:lnTo>
                  <a:lnTo>
                    <a:pt x="179192" y="77421"/>
                  </a:lnTo>
                  <a:lnTo>
                    <a:pt x="180985" y="58072"/>
                  </a:lnTo>
                  <a:lnTo>
                    <a:pt x="178039" y="38820"/>
                  </a:lnTo>
                  <a:lnTo>
                    <a:pt x="170971" y="21626"/>
                  </a:lnTo>
                  <a:lnTo>
                    <a:pt x="157466" y="7651"/>
                  </a:lnTo>
                  <a:lnTo>
                    <a:pt x="149027" y="1506"/>
                  </a:lnTo>
                  <a:lnTo>
                    <a:pt x="139946" y="0"/>
                  </a:lnTo>
                  <a:lnTo>
                    <a:pt x="120644" y="5237"/>
                  </a:lnTo>
                  <a:lnTo>
                    <a:pt x="105156" y="16201"/>
                  </a:lnTo>
                  <a:lnTo>
                    <a:pt x="93377" y="30576"/>
                  </a:lnTo>
                  <a:lnTo>
                    <a:pt x="75839" y="82111"/>
                  </a:lnTo>
                  <a:lnTo>
                    <a:pt x="64917" y="139235"/>
                  </a:lnTo>
                  <a:lnTo>
                    <a:pt x="57911" y="190191"/>
                  </a:lnTo>
                  <a:lnTo>
                    <a:pt x="55452" y="243582"/>
                  </a:lnTo>
                  <a:lnTo>
                    <a:pt x="54723" y="297693"/>
                  </a:lnTo>
                  <a:lnTo>
                    <a:pt x="53642" y="351154"/>
                  </a:lnTo>
                  <a:lnTo>
                    <a:pt x="48236" y="401064"/>
                  </a:lnTo>
                  <a:lnTo>
                    <a:pt x="41164" y="452032"/>
                  </a:lnTo>
                  <a:lnTo>
                    <a:pt x="28732" y="508819"/>
                  </a:lnTo>
                  <a:lnTo>
                    <a:pt x="4399" y="570000"/>
                  </a:lnTo>
                  <a:lnTo>
                    <a:pt x="0" y="5800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3FA57C0-8E0A-499E-89CE-7072833A6D22}"/>
                </a:ext>
              </a:extLst>
            </p:cNvPr>
            <p:cNvSpPr/>
            <p:nvPr/>
          </p:nvSpPr>
          <p:spPr>
            <a:xfrm>
              <a:off x="5814599" y="5161311"/>
              <a:ext cx="365356" cy="217660"/>
            </a:xfrm>
            <a:custGeom>
              <a:avLst/>
              <a:gdLst/>
              <a:ahLst/>
              <a:cxnLst/>
              <a:rect l="0" t="0" r="0" b="0"/>
              <a:pathLst>
                <a:path w="365356" h="217660">
                  <a:moveTo>
                    <a:pt x="0" y="217659"/>
                  </a:moveTo>
                  <a:lnTo>
                    <a:pt x="27670" y="154617"/>
                  </a:lnTo>
                  <a:lnTo>
                    <a:pt x="45983" y="127452"/>
                  </a:lnTo>
                  <a:lnTo>
                    <a:pt x="101065" y="84098"/>
                  </a:lnTo>
                  <a:lnTo>
                    <a:pt x="160881" y="52791"/>
                  </a:lnTo>
                  <a:lnTo>
                    <a:pt x="216633" y="36745"/>
                  </a:lnTo>
                  <a:lnTo>
                    <a:pt x="273900" y="17230"/>
                  </a:lnTo>
                  <a:lnTo>
                    <a:pt x="330023" y="3676"/>
                  </a:lnTo>
                  <a:lnTo>
                    <a:pt x="36535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2545074-0BE6-4521-8E7C-0A494F3A9798}"/>
                </a:ext>
              </a:extLst>
            </p:cNvPr>
            <p:cNvSpPr/>
            <p:nvPr/>
          </p:nvSpPr>
          <p:spPr>
            <a:xfrm>
              <a:off x="6181601" y="4983072"/>
              <a:ext cx="266890" cy="225242"/>
            </a:xfrm>
            <a:custGeom>
              <a:avLst/>
              <a:gdLst/>
              <a:ahLst/>
              <a:cxnLst/>
              <a:rect l="0" t="0" r="0" b="0"/>
              <a:pathLst>
                <a:path w="266890" h="225242">
                  <a:moveTo>
                    <a:pt x="44995" y="178239"/>
                  </a:moveTo>
                  <a:lnTo>
                    <a:pt x="36741" y="186493"/>
                  </a:lnTo>
                  <a:lnTo>
                    <a:pt x="36038" y="190651"/>
                  </a:lnTo>
                  <a:lnTo>
                    <a:pt x="37295" y="195151"/>
                  </a:lnTo>
                  <a:lnTo>
                    <a:pt x="39861" y="199879"/>
                  </a:lnTo>
                  <a:lnTo>
                    <a:pt x="45027" y="203030"/>
                  </a:lnTo>
                  <a:lnTo>
                    <a:pt x="59980" y="206532"/>
                  </a:lnTo>
                  <a:lnTo>
                    <a:pt x="91949" y="204376"/>
                  </a:lnTo>
                  <a:lnTo>
                    <a:pt x="120519" y="194141"/>
                  </a:lnTo>
                  <a:lnTo>
                    <a:pt x="132688" y="182715"/>
                  </a:lnTo>
                  <a:lnTo>
                    <a:pt x="137142" y="176041"/>
                  </a:lnTo>
                  <a:lnTo>
                    <a:pt x="139788" y="157108"/>
                  </a:lnTo>
                  <a:lnTo>
                    <a:pt x="139284" y="146014"/>
                  </a:lnTo>
                  <a:lnTo>
                    <a:pt x="131815" y="129080"/>
                  </a:lnTo>
                  <a:lnTo>
                    <a:pt x="126195" y="122145"/>
                  </a:lnTo>
                  <a:lnTo>
                    <a:pt x="108435" y="114441"/>
                  </a:lnTo>
                  <a:lnTo>
                    <a:pt x="87874" y="111880"/>
                  </a:lnTo>
                  <a:lnTo>
                    <a:pt x="60003" y="116159"/>
                  </a:lnTo>
                  <a:lnTo>
                    <a:pt x="37269" y="123585"/>
                  </a:lnTo>
                  <a:lnTo>
                    <a:pt x="17376" y="137249"/>
                  </a:lnTo>
                  <a:lnTo>
                    <a:pt x="8444" y="145730"/>
                  </a:lnTo>
                  <a:lnTo>
                    <a:pt x="3354" y="155703"/>
                  </a:lnTo>
                  <a:lnTo>
                    <a:pt x="0" y="178300"/>
                  </a:lnTo>
                  <a:lnTo>
                    <a:pt x="2906" y="187781"/>
                  </a:lnTo>
                  <a:lnTo>
                    <a:pt x="15347" y="202921"/>
                  </a:lnTo>
                  <a:lnTo>
                    <a:pt x="41776" y="221157"/>
                  </a:lnTo>
                  <a:lnTo>
                    <a:pt x="63718" y="225241"/>
                  </a:lnTo>
                  <a:lnTo>
                    <a:pt x="104739" y="220825"/>
                  </a:lnTo>
                  <a:lnTo>
                    <a:pt x="131588" y="208884"/>
                  </a:lnTo>
                  <a:lnTo>
                    <a:pt x="137273" y="209897"/>
                  </a:lnTo>
                  <a:lnTo>
                    <a:pt x="167061" y="219810"/>
                  </a:lnTo>
                  <a:lnTo>
                    <a:pt x="183891" y="220323"/>
                  </a:lnTo>
                  <a:lnTo>
                    <a:pt x="199144" y="216809"/>
                  </a:lnTo>
                  <a:lnTo>
                    <a:pt x="211682" y="209489"/>
                  </a:lnTo>
                  <a:lnTo>
                    <a:pt x="228453" y="191529"/>
                  </a:lnTo>
                  <a:lnTo>
                    <a:pt x="240235" y="169797"/>
                  </a:lnTo>
                  <a:lnTo>
                    <a:pt x="252355" y="110748"/>
                  </a:lnTo>
                  <a:lnTo>
                    <a:pt x="260810" y="47853"/>
                  </a:lnTo>
                  <a:lnTo>
                    <a:pt x="266889" y="0"/>
                  </a:lnTo>
                  <a:lnTo>
                    <a:pt x="257797" y="32705"/>
                  </a:lnTo>
                  <a:lnTo>
                    <a:pt x="251137" y="84527"/>
                  </a:lnTo>
                  <a:lnTo>
                    <a:pt x="241484" y="147430"/>
                  </a:lnTo>
                  <a:lnTo>
                    <a:pt x="233369" y="207236"/>
                  </a:lnTo>
                  <a:lnTo>
                    <a:pt x="231559" y="21710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A8E1686-6D2E-45CA-BC90-6CF3A531A0C4}"/>
                </a:ext>
              </a:extLst>
            </p:cNvPr>
            <p:cNvSpPr/>
            <p:nvPr/>
          </p:nvSpPr>
          <p:spPr>
            <a:xfrm>
              <a:off x="6358745" y="5083576"/>
              <a:ext cx="240981" cy="54416"/>
            </a:xfrm>
            <a:custGeom>
              <a:avLst/>
              <a:gdLst/>
              <a:ahLst/>
              <a:cxnLst/>
              <a:rect l="0" t="0" r="0" b="0"/>
              <a:pathLst>
                <a:path w="240981" h="54416">
                  <a:moveTo>
                    <a:pt x="0" y="54415"/>
                  </a:moveTo>
                  <a:lnTo>
                    <a:pt x="45845" y="30209"/>
                  </a:lnTo>
                  <a:lnTo>
                    <a:pt x="102316" y="21925"/>
                  </a:lnTo>
                  <a:lnTo>
                    <a:pt x="157255" y="12680"/>
                  </a:lnTo>
                  <a:lnTo>
                    <a:pt x="218172" y="3400"/>
                  </a:lnTo>
                  <a:lnTo>
                    <a:pt x="24098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105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2A521-CF2F-44BF-87B9-520D991700A3}"/>
              </a:ext>
            </a:extLst>
          </p:cNvPr>
          <p:cNvSpPr txBox="1"/>
          <p:nvPr/>
        </p:nvSpPr>
        <p:spPr>
          <a:xfrm>
            <a:off x="154199" y="47369"/>
            <a:ext cx="7971237" cy="43088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 - 29"/>
              </a:rPr>
              <a:t>Q. Does chylomicron absorb in intestinal cells?</a:t>
            </a:r>
            <a:endParaRPr lang="en-IN" sz="2200">
              <a:solidFill>
                <a:srgbClr val="FF0000"/>
              </a:solidFill>
              <a:latin typeface="Arial - 2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0D4576-4316-4049-AC7A-2E16A81E5D83}"/>
              </a:ext>
            </a:extLst>
          </p:cNvPr>
          <p:cNvGrpSpPr/>
          <p:nvPr/>
        </p:nvGrpSpPr>
        <p:grpSpPr>
          <a:xfrm>
            <a:off x="306847" y="520826"/>
            <a:ext cx="1737592" cy="652018"/>
            <a:chOff x="306847" y="520826"/>
            <a:chExt cx="1737592" cy="6520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6FA5C4E-22F7-47C9-BFF8-196C22E3FF73}"/>
                </a:ext>
              </a:extLst>
            </p:cNvPr>
            <p:cNvSpPr/>
            <p:nvPr/>
          </p:nvSpPr>
          <p:spPr>
            <a:xfrm>
              <a:off x="306847" y="638623"/>
              <a:ext cx="182886" cy="254498"/>
            </a:xfrm>
            <a:custGeom>
              <a:avLst/>
              <a:gdLst/>
              <a:ahLst/>
              <a:cxnLst/>
              <a:rect l="0" t="0" r="0" b="0"/>
              <a:pathLst>
                <a:path w="182886" h="254498">
                  <a:moveTo>
                    <a:pt x="97376" y="115409"/>
                  </a:moveTo>
                  <a:lnTo>
                    <a:pt x="84996" y="119536"/>
                  </a:lnTo>
                  <a:lnTo>
                    <a:pt x="76615" y="128472"/>
                  </a:lnTo>
                  <a:lnTo>
                    <a:pt x="49374" y="188727"/>
                  </a:lnTo>
                  <a:lnTo>
                    <a:pt x="29198" y="243736"/>
                  </a:lnTo>
                  <a:lnTo>
                    <a:pt x="26012" y="252784"/>
                  </a:lnTo>
                  <a:lnTo>
                    <a:pt x="24752" y="254497"/>
                  </a:lnTo>
                  <a:lnTo>
                    <a:pt x="25656" y="244885"/>
                  </a:lnTo>
                  <a:lnTo>
                    <a:pt x="41792" y="189881"/>
                  </a:lnTo>
                  <a:lnTo>
                    <a:pt x="58406" y="130670"/>
                  </a:lnTo>
                  <a:lnTo>
                    <a:pt x="76350" y="71046"/>
                  </a:lnTo>
                  <a:lnTo>
                    <a:pt x="103774" y="18613"/>
                  </a:lnTo>
                  <a:lnTo>
                    <a:pt x="122592" y="1892"/>
                  </a:lnTo>
                  <a:lnTo>
                    <a:pt x="129734" y="0"/>
                  </a:lnTo>
                  <a:lnTo>
                    <a:pt x="144579" y="2504"/>
                  </a:lnTo>
                  <a:lnTo>
                    <a:pt x="150438" y="6454"/>
                  </a:lnTo>
                  <a:lnTo>
                    <a:pt x="159251" y="17752"/>
                  </a:lnTo>
                  <a:lnTo>
                    <a:pt x="169069" y="46934"/>
                  </a:lnTo>
                  <a:lnTo>
                    <a:pt x="173918" y="99964"/>
                  </a:lnTo>
                  <a:lnTo>
                    <a:pt x="180349" y="162308"/>
                  </a:lnTo>
                  <a:lnTo>
                    <a:pt x="182551" y="218237"/>
                  </a:lnTo>
                  <a:lnTo>
                    <a:pt x="179208" y="222829"/>
                  </a:lnTo>
                  <a:lnTo>
                    <a:pt x="173524" y="223299"/>
                  </a:lnTo>
                  <a:lnTo>
                    <a:pt x="158859" y="216911"/>
                  </a:lnTo>
                  <a:lnTo>
                    <a:pt x="96638" y="173551"/>
                  </a:lnTo>
                  <a:lnTo>
                    <a:pt x="72973" y="165842"/>
                  </a:lnTo>
                  <a:lnTo>
                    <a:pt x="44464" y="164038"/>
                  </a:lnTo>
                  <a:lnTo>
                    <a:pt x="15864" y="169453"/>
                  </a:lnTo>
                  <a:lnTo>
                    <a:pt x="1839" y="177145"/>
                  </a:lnTo>
                  <a:lnTo>
                    <a:pt x="0" y="180750"/>
                  </a:lnTo>
                  <a:lnTo>
                    <a:pt x="1365" y="184018"/>
                  </a:lnTo>
                  <a:lnTo>
                    <a:pt x="4866" y="187060"/>
                  </a:lnTo>
                  <a:lnTo>
                    <a:pt x="22575" y="188137"/>
                  </a:lnTo>
                  <a:lnTo>
                    <a:pt x="77737" y="179529"/>
                  </a:lnTo>
                  <a:lnTo>
                    <a:pt x="133454" y="164584"/>
                  </a:lnTo>
                  <a:lnTo>
                    <a:pt x="182885" y="15427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78BD9CD-21EF-4376-9DD0-945C45203B6C}"/>
                </a:ext>
              </a:extLst>
            </p:cNvPr>
            <p:cNvSpPr/>
            <p:nvPr/>
          </p:nvSpPr>
          <p:spPr>
            <a:xfrm>
              <a:off x="583015" y="881703"/>
              <a:ext cx="13436" cy="4480"/>
            </a:xfrm>
            <a:custGeom>
              <a:avLst/>
              <a:gdLst/>
              <a:ahLst/>
              <a:cxnLst/>
              <a:rect l="0" t="0" r="0" b="0"/>
              <a:pathLst>
                <a:path w="13436" h="4480">
                  <a:moveTo>
                    <a:pt x="0" y="4479"/>
                  </a:moveTo>
                  <a:lnTo>
                    <a:pt x="13435" y="0"/>
                  </a:ln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FC5785E-C6CA-4111-97FB-5877C11A816E}"/>
                </a:ext>
              </a:extLst>
            </p:cNvPr>
            <p:cNvSpPr/>
            <p:nvPr/>
          </p:nvSpPr>
          <p:spPr>
            <a:xfrm>
              <a:off x="963917" y="614109"/>
              <a:ext cx="46643" cy="272074"/>
            </a:xfrm>
            <a:custGeom>
              <a:avLst/>
              <a:gdLst/>
              <a:ahLst/>
              <a:cxnLst/>
              <a:rect l="0" t="0" r="0" b="0"/>
              <a:pathLst>
                <a:path w="46643" h="272074">
                  <a:moveTo>
                    <a:pt x="46642" y="0"/>
                  </a:moveTo>
                  <a:lnTo>
                    <a:pt x="34262" y="4126"/>
                  </a:lnTo>
                  <a:lnTo>
                    <a:pt x="23577" y="13062"/>
                  </a:lnTo>
                  <a:lnTo>
                    <a:pt x="18309" y="19073"/>
                  </a:lnTo>
                  <a:lnTo>
                    <a:pt x="12456" y="37267"/>
                  </a:lnTo>
                  <a:lnTo>
                    <a:pt x="8699" y="92390"/>
                  </a:lnTo>
                  <a:lnTo>
                    <a:pt x="8048" y="143786"/>
                  </a:lnTo>
                  <a:lnTo>
                    <a:pt x="7855" y="193179"/>
                  </a:lnTo>
                  <a:lnTo>
                    <a:pt x="2448" y="251115"/>
                  </a:lnTo>
                  <a:lnTo>
                    <a:pt x="0" y="27207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4BDDB5A-B4F2-4B6E-8D64-964A8BD0BA64}"/>
                </a:ext>
              </a:extLst>
            </p:cNvPr>
            <p:cNvSpPr/>
            <p:nvPr/>
          </p:nvSpPr>
          <p:spPr>
            <a:xfrm>
              <a:off x="730712" y="520826"/>
              <a:ext cx="419771" cy="171019"/>
            </a:xfrm>
            <a:custGeom>
              <a:avLst/>
              <a:gdLst/>
              <a:ahLst/>
              <a:cxnLst/>
              <a:rect l="0" t="0" r="0" b="0"/>
              <a:pathLst>
                <a:path w="419771" h="171019">
                  <a:moveTo>
                    <a:pt x="0" y="171018"/>
                  </a:moveTo>
                  <a:lnTo>
                    <a:pt x="21639" y="135993"/>
                  </a:lnTo>
                  <a:lnTo>
                    <a:pt x="66849" y="110450"/>
                  </a:lnTo>
                  <a:lnTo>
                    <a:pt x="127634" y="85381"/>
                  </a:lnTo>
                  <a:lnTo>
                    <a:pt x="187208" y="64754"/>
                  </a:lnTo>
                  <a:lnTo>
                    <a:pt x="248880" y="44045"/>
                  </a:lnTo>
                  <a:lnTo>
                    <a:pt x="310966" y="23320"/>
                  </a:lnTo>
                  <a:lnTo>
                    <a:pt x="364881" y="6718"/>
                  </a:lnTo>
                  <a:lnTo>
                    <a:pt x="41977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07DA3E-9E29-453D-B2C6-4C8E713F2BFC}"/>
                </a:ext>
              </a:extLst>
            </p:cNvPr>
            <p:cNvSpPr/>
            <p:nvPr/>
          </p:nvSpPr>
          <p:spPr>
            <a:xfrm>
              <a:off x="886182" y="707391"/>
              <a:ext cx="248754" cy="77736"/>
            </a:xfrm>
            <a:custGeom>
              <a:avLst/>
              <a:gdLst/>
              <a:ahLst/>
              <a:cxnLst/>
              <a:rect l="0" t="0" r="0" b="0"/>
              <a:pathLst>
                <a:path w="248754" h="77736">
                  <a:moveTo>
                    <a:pt x="0" y="77735"/>
                  </a:moveTo>
                  <a:lnTo>
                    <a:pt x="59148" y="61986"/>
                  </a:lnTo>
                  <a:lnTo>
                    <a:pt x="115654" y="46623"/>
                  </a:lnTo>
                  <a:lnTo>
                    <a:pt x="177655" y="28502"/>
                  </a:lnTo>
                  <a:lnTo>
                    <a:pt x="240178" y="3924"/>
                  </a:lnTo>
                  <a:lnTo>
                    <a:pt x="248753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677AE7-EAD3-4575-89E1-6FE2F1ADC6AA}"/>
                </a:ext>
              </a:extLst>
            </p:cNvPr>
            <p:cNvSpPr/>
            <p:nvPr/>
          </p:nvSpPr>
          <p:spPr>
            <a:xfrm>
              <a:off x="1165542" y="547041"/>
              <a:ext cx="770067" cy="302462"/>
            </a:xfrm>
            <a:custGeom>
              <a:avLst/>
              <a:gdLst/>
              <a:ahLst/>
              <a:cxnLst/>
              <a:rect l="0" t="0" r="0" b="0"/>
              <a:pathLst>
                <a:path w="770067" h="302462">
                  <a:moveTo>
                    <a:pt x="62675" y="199218"/>
                  </a:moveTo>
                  <a:lnTo>
                    <a:pt x="45163" y="231677"/>
                  </a:lnTo>
                  <a:lnTo>
                    <a:pt x="44954" y="238995"/>
                  </a:lnTo>
                  <a:lnTo>
                    <a:pt x="49329" y="254037"/>
                  </a:lnTo>
                  <a:lnTo>
                    <a:pt x="54642" y="259084"/>
                  </a:lnTo>
                  <a:lnTo>
                    <a:pt x="69757" y="264693"/>
                  </a:lnTo>
                  <a:lnTo>
                    <a:pt x="85689" y="264882"/>
                  </a:lnTo>
                  <a:lnTo>
                    <a:pt x="100543" y="261223"/>
                  </a:lnTo>
                  <a:lnTo>
                    <a:pt x="112903" y="253839"/>
                  </a:lnTo>
                  <a:lnTo>
                    <a:pt x="121851" y="242496"/>
                  </a:lnTo>
                  <a:lnTo>
                    <a:pt x="125446" y="235843"/>
                  </a:lnTo>
                  <a:lnTo>
                    <a:pt x="127138" y="216935"/>
                  </a:lnTo>
                  <a:lnTo>
                    <a:pt x="126380" y="205847"/>
                  </a:lnTo>
                  <a:lnTo>
                    <a:pt x="118628" y="188920"/>
                  </a:lnTo>
                  <a:lnTo>
                    <a:pt x="112933" y="181988"/>
                  </a:lnTo>
                  <a:lnTo>
                    <a:pt x="97392" y="171982"/>
                  </a:lnTo>
                  <a:lnTo>
                    <a:pt x="88411" y="168105"/>
                  </a:lnTo>
                  <a:lnTo>
                    <a:pt x="69219" y="166100"/>
                  </a:lnTo>
                  <a:lnTo>
                    <a:pt x="59264" y="166774"/>
                  </a:lnTo>
                  <a:lnTo>
                    <a:pt x="41294" y="174434"/>
                  </a:lnTo>
                  <a:lnTo>
                    <a:pt x="25533" y="187339"/>
                  </a:lnTo>
                  <a:lnTo>
                    <a:pt x="7812" y="214028"/>
                  </a:lnTo>
                  <a:lnTo>
                    <a:pt x="0" y="233727"/>
                  </a:lnTo>
                  <a:lnTo>
                    <a:pt x="559" y="251695"/>
                  </a:lnTo>
                  <a:lnTo>
                    <a:pt x="3126" y="260115"/>
                  </a:lnTo>
                  <a:lnTo>
                    <a:pt x="8292" y="266591"/>
                  </a:lnTo>
                  <a:lnTo>
                    <a:pt x="23246" y="276090"/>
                  </a:lnTo>
                  <a:lnTo>
                    <a:pt x="43712" y="278585"/>
                  </a:lnTo>
                  <a:lnTo>
                    <a:pt x="65475" y="275951"/>
                  </a:lnTo>
                  <a:lnTo>
                    <a:pt x="83786" y="269022"/>
                  </a:lnTo>
                  <a:lnTo>
                    <a:pt x="95954" y="255578"/>
                  </a:lnTo>
                  <a:lnTo>
                    <a:pt x="100408" y="247156"/>
                  </a:lnTo>
                  <a:lnTo>
                    <a:pt x="104241" y="244132"/>
                  </a:lnTo>
                  <a:lnTo>
                    <a:pt x="107661" y="244708"/>
                  </a:lnTo>
                  <a:lnTo>
                    <a:pt x="115490" y="250530"/>
                  </a:lnTo>
                  <a:lnTo>
                    <a:pt x="127608" y="255996"/>
                  </a:lnTo>
                  <a:lnTo>
                    <a:pt x="157251" y="255676"/>
                  </a:lnTo>
                  <a:lnTo>
                    <a:pt x="185132" y="250111"/>
                  </a:lnTo>
                  <a:lnTo>
                    <a:pt x="205677" y="238865"/>
                  </a:lnTo>
                  <a:lnTo>
                    <a:pt x="222705" y="224593"/>
                  </a:lnTo>
                  <a:lnTo>
                    <a:pt x="243071" y="192746"/>
                  </a:lnTo>
                  <a:lnTo>
                    <a:pt x="259134" y="140368"/>
                  </a:lnTo>
                  <a:lnTo>
                    <a:pt x="257890" y="87245"/>
                  </a:lnTo>
                  <a:lnTo>
                    <a:pt x="253060" y="46197"/>
                  </a:lnTo>
                  <a:lnTo>
                    <a:pt x="242118" y="21152"/>
                  </a:lnTo>
                  <a:lnTo>
                    <a:pt x="227936" y="1448"/>
                  </a:lnTo>
                  <a:lnTo>
                    <a:pt x="223809" y="0"/>
                  </a:lnTo>
                  <a:lnTo>
                    <a:pt x="220194" y="1627"/>
                  </a:lnTo>
                  <a:lnTo>
                    <a:pt x="216920" y="5302"/>
                  </a:lnTo>
                  <a:lnTo>
                    <a:pt x="208186" y="26982"/>
                  </a:lnTo>
                  <a:lnTo>
                    <a:pt x="198360" y="83878"/>
                  </a:lnTo>
                  <a:lnTo>
                    <a:pt x="197827" y="144125"/>
                  </a:lnTo>
                  <a:lnTo>
                    <a:pt x="202834" y="197401"/>
                  </a:lnTo>
                  <a:lnTo>
                    <a:pt x="209482" y="232173"/>
                  </a:lnTo>
                  <a:lnTo>
                    <a:pt x="217463" y="251005"/>
                  </a:lnTo>
                  <a:lnTo>
                    <a:pt x="235794" y="272048"/>
                  </a:lnTo>
                  <a:lnTo>
                    <a:pt x="243731" y="275410"/>
                  </a:lnTo>
                  <a:lnTo>
                    <a:pt x="261763" y="276843"/>
                  </a:lnTo>
                  <a:lnTo>
                    <a:pt x="278990" y="272298"/>
                  </a:lnTo>
                  <a:lnTo>
                    <a:pt x="295284" y="262792"/>
                  </a:lnTo>
                  <a:lnTo>
                    <a:pt x="318161" y="238016"/>
                  </a:lnTo>
                  <a:lnTo>
                    <a:pt x="335400" y="207067"/>
                  </a:lnTo>
                  <a:lnTo>
                    <a:pt x="348164" y="144269"/>
                  </a:lnTo>
                  <a:lnTo>
                    <a:pt x="349664" y="111727"/>
                  </a:lnTo>
                  <a:lnTo>
                    <a:pt x="347284" y="103751"/>
                  </a:lnTo>
                  <a:lnTo>
                    <a:pt x="343105" y="97569"/>
                  </a:lnTo>
                  <a:lnTo>
                    <a:pt x="337729" y="92584"/>
                  </a:lnTo>
                  <a:lnTo>
                    <a:pt x="334144" y="92716"/>
                  </a:lnTo>
                  <a:lnTo>
                    <a:pt x="331755" y="96259"/>
                  </a:lnTo>
                  <a:lnTo>
                    <a:pt x="330161" y="102075"/>
                  </a:lnTo>
                  <a:lnTo>
                    <a:pt x="332046" y="126769"/>
                  </a:lnTo>
                  <a:lnTo>
                    <a:pt x="340457" y="143698"/>
                  </a:lnTo>
                  <a:lnTo>
                    <a:pt x="353697" y="158995"/>
                  </a:lnTo>
                  <a:lnTo>
                    <a:pt x="408303" y="198987"/>
                  </a:lnTo>
                  <a:lnTo>
                    <a:pt x="469220" y="242174"/>
                  </a:lnTo>
                  <a:lnTo>
                    <a:pt x="472765" y="249448"/>
                  </a:lnTo>
                  <a:lnTo>
                    <a:pt x="474400" y="266744"/>
                  </a:lnTo>
                  <a:lnTo>
                    <a:pt x="469945" y="281341"/>
                  </a:lnTo>
                  <a:lnTo>
                    <a:pt x="466338" y="287652"/>
                  </a:lnTo>
                  <a:lnTo>
                    <a:pt x="455421" y="296967"/>
                  </a:lnTo>
                  <a:lnTo>
                    <a:pt x="448882" y="300660"/>
                  </a:lnTo>
                  <a:lnTo>
                    <a:pt x="432404" y="302461"/>
                  </a:lnTo>
                  <a:lnTo>
                    <a:pt x="423173" y="301732"/>
                  </a:lnTo>
                  <a:lnTo>
                    <a:pt x="416155" y="298654"/>
                  </a:lnTo>
                  <a:lnTo>
                    <a:pt x="406054" y="288325"/>
                  </a:lnTo>
                  <a:lnTo>
                    <a:pt x="403879" y="281943"/>
                  </a:lnTo>
                  <a:lnTo>
                    <a:pt x="403765" y="267942"/>
                  </a:lnTo>
                  <a:lnTo>
                    <a:pt x="411200" y="255386"/>
                  </a:lnTo>
                  <a:lnTo>
                    <a:pt x="432257" y="238605"/>
                  </a:lnTo>
                  <a:lnTo>
                    <a:pt x="488287" y="209340"/>
                  </a:lnTo>
                  <a:lnTo>
                    <a:pt x="551214" y="178171"/>
                  </a:lnTo>
                  <a:lnTo>
                    <a:pt x="582402" y="156832"/>
                  </a:lnTo>
                  <a:lnTo>
                    <a:pt x="611519" y="121019"/>
                  </a:lnTo>
                  <a:lnTo>
                    <a:pt x="615243" y="103426"/>
                  </a:lnTo>
                  <a:lnTo>
                    <a:pt x="615028" y="93898"/>
                  </a:lnTo>
                  <a:lnTo>
                    <a:pt x="611429" y="88409"/>
                  </a:lnTo>
                  <a:lnTo>
                    <a:pt x="605575" y="85614"/>
                  </a:lnTo>
                  <a:lnTo>
                    <a:pt x="598217" y="84614"/>
                  </a:lnTo>
                  <a:lnTo>
                    <a:pt x="591584" y="87403"/>
                  </a:lnTo>
                  <a:lnTo>
                    <a:pt x="579608" y="99714"/>
                  </a:lnTo>
                  <a:lnTo>
                    <a:pt x="563154" y="126069"/>
                  </a:lnTo>
                  <a:lnTo>
                    <a:pt x="555592" y="159885"/>
                  </a:lnTo>
                  <a:lnTo>
                    <a:pt x="557478" y="189003"/>
                  </a:lnTo>
                  <a:lnTo>
                    <a:pt x="570496" y="205906"/>
                  </a:lnTo>
                  <a:lnTo>
                    <a:pt x="580014" y="214041"/>
                  </a:lnTo>
                  <a:lnTo>
                    <a:pt x="622295" y="229618"/>
                  </a:lnTo>
                  <a:lnTo>
                    <a:pt x="672131" y="235549"/>
                  </a:lnTo>
                  <a:lnTo>
                    <a:pt x="735336" y="230022"/>
                  </a:lnTo>
                  <a:lnTo>
                    <a:pt x="770066" y="22253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9681A9F-23F9-43E8-87D7-CA671D5E3107}"/>
                </a:ext>
              </a:extLst>
            </p:cNvPr>
            <p:cNvSpPr/>
            <p:nvPr/>
          </p:nvSpPr>
          <p:spPr>
            <a:xfrm>
              <a:off x="691844" y="870635"/>
              <a:ext cx="1352595" cy="302209"/>
            </a:xfrm>
            <a:custGeom>
              <a:avLst/>
              <a:gdLst/>
              <a:ahLst/>
              <a:cxnLst/>
              <a:rect l="0" t="0" r="0" b="0"/>
              <a:pathLst>
                <a:path w="1352595" h="302209">
                  <a:moveTo>
                    <a:pt x="0" y="248753"/>
                  </a:moveTo>
                  <a:lnTo>
                    <a:pt x="23960" y="253231"/>
                  </a:lnTo>
                  <a:lnTo>
                    <a:pt x="77088" y="248396"/>
                  </a:lnTo>
                  <a:lnTo>
                    <a:pt x="129879" y="238094"/>
                  </a:lnTo>
                  <a:lnTo>
                    <a:pt x="182725" y="226881"/>
                  </a:lnTo>
                  <a:lnTo>
                    <a:pt x="223726" y="220030"/>
                  </a:lnTo>
                  <a:lnTo>
                    <a:pt x="270739" y="211227"/>
                  </a:lnTo>
                  <a:lnTo>
                    <a:pt x="320425" y="199253"/>
                  </a:lnTo>
                  <a:lnTo>
                    <a:pt x="372162" y="186158"/>
                  </a:lnTo>
                  <a:lnTo>
                    <a:pt x="426826" y="174580"/>
                  </a:lnTo>
                  <a:lnTo>
                    <a:pt x="482791" y="161372"/>
                  </a:lnTo>
                  <a:lnTo>
                    <a:pt x="540198" y="146865"/>
                  </a:lnTo>
                  <a:lnTo>
                    <a:pt x="600262" y="131780"/>
                  </a:lnTo>
                  <a:lnTo>
                    <a:pt x="656899" y="118742"/>
                  </a:lnTo>
                  <a:lnTo>
                    <a:pt x="710862" y="106325"/>
                  </a:lnTo>
                  <a:lnTo>
                    <a:pt x="763636" y="92169"/>
                  </a:lnTo>
                  <a:lnTo>
                    <a:pt x="811276" y="81847"/>
                  </a:lnTo>
                  <a:lnTo>
                    <a:pt x="874640" y="68877"/>
                  </a:lnTo>
                  <a:lnTo>
                    <a:pt x="937837" y="57272"/>
                  </a:lnTo>
                  <a:lnTo>
                    <a:pt x="942212" y="58910"/>
                  </a:lnTo>
                  <a:lnTo>
                    <a:pt x="940810" y="62594"/>
                  </a:lnTo>
                  <a:lnTo>
                    <a:pt x="935556" y="67641"/>
                  </a:lnTo>
                  <a:lnTo>
                    <a:pt x="881956" y="88153"/>
                  </a:lnTo>
                  <a:lnTo>
                    <a:pt x="819575" y="104527"/>
                  </a:lnTo>
                  <a:lnTo>
                    <a:pt x="771646" y="118146"/>
                  </a:lnTo>
                  <a:lnTo>
                    <a:pt x="719250" y="135139"/>
                  </a:lnTo>
                  <a:lnTo>
                    <a:pt x="664293" y="153344"/>
                  </a:lnTo>
                  <a:lnTo>
                    <a:pt x="608198" y="170073"/>
                  </a:lnTo>
                  <a:lnTo>
                    <a:pt x="551597" y="188448"/>
                  </a:lnTo>
                  <a:lnTo>
                    <a:pt x="494771" y="207267"/>
                  </a:lnTo>
                  <a:lnTo>
                    <a:pt x="437845" y="224269"/>
                  </a:lnTo>
                  <a:lnTo>
                    <a:pt x="385481" y="240462"/>
                  </a:lnTo>
                  <a:lnTo>
                    <a:pt x="337160" y="255433"/>
                  </a:lnTo>
                  <a:lnTo>
                    <a:pt x="292652" y="267845"/>
                  </a:lnTo>
                  <a:lnTo>
                    <a:pt x="237000" y="284544"/>
                  </a:lnTo>
                  <a:lnTo>
                    <a:pt x="200069" y="300433"/>
                  </a:lnTo>
                  <a:lnTo>
                    <a:pt x="198159" y="302208"/>
                  </a:lnTo>
                  <a:lnTo>
                    <a:pt x="249704" y="288379"/>
                  </a:lnTo>
                  <a:lnTo>
                    <a:pt x="312182" y="269995"/>
                  </a:lnTo>
                  <a:lnTo>
                    <a:pt x="365044" y="253299"/>
                  </a:lnTo>
                  <a:lnTo>
                    <a:pt x="424814" y="234363"/>
                  </a:lnTo>
                  <a:lnTo>
                    <a:pt x="457682" y="224476"/>
                  </a:lnTo>
                  <a:lnTo>
                    <a:pt x="491686" y="214430"/>
                  </a:lnTo>
                  <a:lnTo>
                    <a:pt x="528175" y="204278"/>
                  </a:lnTo>
                  <a:lnTo>
                    <a:pt x="566320" y="194055"/>
                  </a:lnTo>
                  <a:lnTo>
                    <a:pt x="605570" y="183785"/>
                  </a:lnTo>
                  <a:lnTo>
                    <a:pt x="645557" y="172619"/>
                  </a:lnTo>
                  <a:lnTo>
                    <a:pt x="686034" y="160857"/>
                  </a:lnTo>
                  <a:lnTo>
                    <a:pt x="726838" y="148697"/>
                  </a:lnTo>
                  <a:lnTo>
                    <a:pt x="768724" y="137135"/>
                  </a:lnTo>
                  <a:lnTo>
                    <a:pt x="811332" y="125972"/>
                  </a:lnTo>
                  <a:lnTo>
                    <a:pt x="854420" y="115076"/>
                  </a:lnTo>
                  <a:lnTo>
                    <a:pt x="896965" y="104356"/>
                  </a:lnTo>
                  <a:lnTo>
                    <a:pt x="939148" y="93755"/>
                  </a:lnTo>
                  <a:lnTo>
                    <a:pt x="981090" y="83233"/>
                  </a:lnTo>
                  <a:lnTo>
                    <a:pt x="1021143" y="73627"/>
                  </a:lnTo>
                  <a:lnTo>
                    <a:pt x="1059938" y="64632"/>
                  </a:lnTo>
                  <a:lnTo>
                    <a:pt x="1097893" y="56044"/>
                  </a:lnTo>
                  <a:lnTo>
                    <a:pt x="1134424" y="47727"/>
                  </a:lnTo>
                  <a:lnTo>
                    <a:pt x="1170007" y="39592"/>
                  </a:lnTo>
                  <a:lnTo>
                    <a:pt x="1204958" y="31577"/>
                  </a:lnTo>
                  <a:lnTo>
                    <a:pt x="1266824" y="18065"/>
                  </a:lnTo>
                  <a:lnTo>
                    <a:pt x="1327180" y="5353"/>
                  </a:lnTo>
                  <a:lnTo>
                    <a:pt x="135259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79F6876-5F91-430D-9396-B79713CAD919}"/>
              </a:ext>
            </a:extLst>
          </p:cNvPr>
          <p:cNvSpPr txBox="1"/>
          <p:nvPr/>
        </p:nvSpPr>
        <p:spPr>
          <a:xfrm>
            <a:off x="87755" y="1381940"/>
            <a:ext cx="7789695" cy="4154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100">
                <a:solidFill>
                  <a:srgbClr val="FF0000"/>
                </a:solidFill>
                <a:latin typeface="Arial - 29"/>
              </a:rPr>
              <a:t> Q.Fat digestion occurs in the intestinal lumen?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9B5474-0838-40AE-BBB5-CA60E78B0875}"/>
              </a:ext>
            </a:extLst>
          </p:cNvPr>
          <p:cNvGrpSpPr/>
          <p:nvPr/>
        </p:nvGrpSpPr>
        <p:grpSpPr>
          <a:xfrm>
            <a:off x="404223" y="2013050"/>
            <a:ext cx="445321" cy="634801"/>
            <a:chOff x="404223" y="2013050"/>
            <a:chExt cx="445321" cy="6348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A1431-FC75-4D8F-ACA4-7C0378E23D2C}"/>
                </a:ext>
              </a:extLst>
            </p:cNvPr>
            <p:cNvSpPr/>
            <p:nvPr/>
          </p:nvSpPr>
          <p:spPr>
            <a:xfrm>
              <a:off x="414142" y="2013050"/>
              <a:ext cx="324344" cy="353474"/>
            </a:xfrm>
            <a:custGeom>
              <a:avLst/>
              <a:gdLst/>
              <a:ahLst/>
              <a:cxnLst/>
              <a:rect l="0" t="0" r="0" b="0"/>
              <a:pathLst>
                <a:path w="324344" h="353474">
                  <a:moveTo>
                    <a:pt x="67817" y="116897"/>
                  </a:moveTo>
                  <a:lnTo>
                    <a:pt x="63690" y="104516"/>
                  </a:lnTo>
                  <a:lnTo>
                    <a:pt x="62474" y="104324"/>
                  </a:lnTo>
                  <a:lnTo>
                    <a:pt x="51729" y="167002"/>
                  </a:lnTo>
                  <a:lnTo>
                    <a:pt x="42828" y="226030"/>
                  </a:lnTo>
                  <a:lnTo>
                    <a:pt x="26260" y="287477"/>
                  </a:lnTo>
                  <a:lnTo>
                    <a:pt x="18555" y="319359"/>
                  </a:lnTo>
                  <a:lnTo>
                    <a:pt x="15974" y="322697"/>
                  </a:lnTo>
                  <a:lnTo>
                    <a:pt x="13389" y="320604"/>
                  </a:lnTo>
                  <a:lnTo>
                    <a:pt x="9078" y="307625"/>
                  </a:lnTo>
                  <a:lnTo>
                    <a:pt x="6795" y="251093"/>
                  </a:lnTo>
                  <a:lnTo>
                    <a:pt x="20615" y="191489"/>
                  </a:lnTo>
                  <a:lnTo>
                    <a:pt x="34373" y="138029"/>
                  </a:lnTo>
                  <a:lnTo>
                    <a:pt x="57825" y="77026"/>
                  </a:lnTo>
                  <a:lnTo>
                    <a:pt x="79119" y="36020"/>
                  </a:lnTo>
                  <a:lnTo>
                    <a:pt x="110796" y="3836"/>
                  </a:lnTo>
                  <a:lnTo>
                    <a:pt x="118063" y="928"/>
                  </a:lnTo>
                  <a:lnTo>
                    <a:pt x="135350" y="0"/>
                  </a:lnTo>
                  <a:lnTo>
                    <a:pt x="142205" y="2689"/>
                  </a:lnTo>
                  <a:lnTo>
                    <a:pt x="152126" y="12587"/>
                  </a:lnTo>
                  <a:lnTo>
                    <a:pt x="168373" y="55986"/>
                  </a:lnTo>
                  <a:lnTo>
                    <a:pt x="176420" y="113770"/>
                  </a:lnTo>
                  <a:lnTo>
                    <a:pt x="182584" y="169926"/>
                  </a:lnTo>
                  <a:lnTo>
                    <a:pt x="184057" y="226988"/>
                  </a:lnTo>
                  <a:lnTo>
                    <a:pt x="186675" y="289019"/>
                  </a:lnTo>
                  <a:lnTo>
                    <a:pt x="195230" y="344082"/>
                  </a:lnTo>
                  <a:lnTo>
                    <a:pt x="194218" y="351271"/>
                  </a:lnTo>
                  <a:lnTo>
                    <a:pt x="190952" y="353473"/>
                  </a:lnTo>
                  <a:lnTo>
                    <a:pt x="186183" y="352349"/>
                  </a:lnTo>
                  <a:lnTo>
                    <a:pt x="130374" y="317526"/>
                  </a:lnTo>
                  <a:lnTo>
                    <a:pt x="67831" y="293241"/>
                  </a:lnTo>
                  <a:lnTo>
                    <a:pt x="25177" y="289830"/>
                  </a:lnTo>
                  <a:lnTo>
                    <a:pt x="0" y="293568"/>
                  </a:lnTo>
                  <a:lnTo>
                    <a:pt x="1013" y="294275"/>
                  </a:lnTo>
                  <a:lnTo>
                    <a:pt x="10487" y="294196"/>
                  </a:lnTo>
                  <a:lnTo>
                    <a:pt x="71087" y="277598"/>
                  </a:lnTo>
                  <a:lnTo>
                    <a:pt x="133027" y="259236"/>
                  </a:lnTo>
                  <a:lnTo>
                    <a:pt x="184505" y="240727"/>
                  </a:lnTo>
                  <a:lnTo>
                    <a:pt x="243004" y="220631"/>
                  </a:lnTo>
                  <a:lnTo>
                    <a:pt x="299833" y="201020"/>
                  </a:lnTo>
                  <a:lnTo>
                    <a:pt x="324343" y="19463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A275F2-B0C6-4BDC-9EC2-3E93819071D0}"/>
                </a:ext>
              </a:extLst>
            </p:cNvPr>
            <p:cNvSpPr/>
            <p:nvPr/>
          </p:nvSpPr>
          <p:spPr>
            <a:xfrm>
              <a:off x="839541" y="2378699"/>
              <a:ext cx="10003" cy="15548"/>
            </a:xfrm>
            <a:custGeom>
              <a:avLst/>
              <a:gdLst/>
              <a:ahLst/>
              <a:cxnLst/>
              <a:rect l="0" t="0" r="0" b="0"/>
              <a:pathLst>
                <a:path w="10003" h="15548">
                  <a:moveTo>
                    <a:pt x="0" y="15547"/>
                  </a:moveTo>
                  <a:lnTo>
                    <a:pt x="9821" y="4863"/>
                  </a:lnTo>
                  <a:lnTo>
                    <a:pt x="10002" y="3242"/>
                  </a:ln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F6BF095-EEA5-4C8F-8D4C-983956632427}"/>
                </a:ext>
              </a:extLst>
            </p:cNvPr>
            <p:cNvSpPr/>
            <p:nvPr/>
          </p:nvSpPr>
          <p:spPr>
            <a:xfrm>
              <a:off x="404223" y="2456435"/>
              <a:ext cx="419772" cy="139924"/>
            </a:xfrm>
            <a:custGeom>
              <a:avLst/>
              <a:gdLst/>
              <a:ahLst/>
              <a:cxnLst/>
              <a:rect l="0" t="0" r="0" b="0"/>
              <a:pathLst>
                <a:path w="419772" h="139924">
                  <a:moveTo>
                    <a:pt x="0" y="139923"/>
                  </a:moveTo>
                  <a:lnTo>
                    <a:pt x="53901" y="118747"/>
                  </a:lnTo>
                  <a:lnTo>
                    <a:pt x="104282" y="100455"/>
                  </a:lnTo>
                  <a:lnTo>
                    <a:pt x="150956" y="85330"/>
                  </a:lnTo>
                  <a:lnTo>
                    <a:pt x="200774" y="69909"/>
                  </a:lnTo>
                  <a:lnTo>
                    <a:pt x="250660" y="54399"/>
                  </a:lnTo>
                  <a:lnTo>
                    <a:pt x="301430" y="38863"/>
                  </a:lnTo>
                  <a:lnTo>
                    <a:pt x="360886" y="18137"/>
                  </a:lnTo>
                  <a:lnTo>
                    <a:pt x="419771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C202C0-C98A-4E31-AF21-5472BACFFD3C}"/>
                </a:ext>
              </a:extLst>
            </p:cNvPr>
            <p:cNvSpPr/>
            <p:nvPr/>
          </p:nvSpPr>
          <p:spPr>
            <a:xfrm>
              <a:off x="451227" y="2510849"/>
              <a:ext cx="279486" cy="137002"/>
            </a:xfrm>
            <a:custGeom>
              <a:avLst/>
              <a:gdLst/>
              <a:ahLst/>
              <a:cxnLst/>
              <a:rect l="0" t="0" r="0" b="0"/>
              <a:pathLst>
                <a:path w="279486" h="137002">
                  <a:moveTo>
                    <a:pt x="279485" y="0"/>
                  </a:moveTo>
                  <a:lnTo>
                    <a:pt x="242632" y="16123"/>
                  </a:lnTo>
                  <a:lnTo>
                    <a:pt x="189689" y="39988"/>
                  </a:lnTo>
                  <a:lnTo>
                    <a:pt x="134740" y="67127"/>
                  </a:lnTo>
                  <a:lnTo>
                    <a:pt x="74789" y="92211"/>
                  </a:lnTo>
                  <a:lnTo>
                    <a:pt x="19323" y="119053"/>
                  </a:lnTo>
                  <a:lnTo>
                    <a:pt x="1477" y="129497"/>
                  </a:lnTo>
                  <a:lnTo>
                    <a:pt x="0" y="132972"/>
                  </a:lnTo>
                  <a:lnTo>
                    <a:pt x="3334" y="135289"/>
                  </a:lnTo>
                  <a:lnTo>
                    <a:pt x="18555" y="137001"/>
                  </a:lnTo>
                  <a:lnTo>
                    <a:pt x="80035" y="124706"/>
                  </a:lnTo>
                  <a:lnTo>
                    <a:pt x="137183" y="110751"/>
                  </a:lnTo>
                  <a:lnTo>
                    <a:pt x="178429" y="10105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E2F64D-4BB1-427F-B8C3-F7EB7B5C2A5F}"/>
              </a:ext>
            </a:extLst>
          </p:cNvPr>
          <p:cNvGrpSpPr/>
          <p:nvPr/>
        </p:nvGrpSpPr>
        <p:grpSpPr>
          <a:xfrm>
            <a:off x="1063470" y="1966702"/>
            <a:ext cx="985180" cy="620885"/>
            <a:chOff x="1063470" y="1966702"/>
            <a:chExt cx="985180" cy="62088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2B5F80-BDE1-4C1A-A7E6-FBF9731E61E8}"/>
                </a:ext>
              </a:extLst>
            </p:cNvPr>
            <p:cNvSpPr/>
            <p:nvPr/>
          </p:nvSpPr>
          <p:spPr>
            <a:xfrm>
              <a:off x="1063470" y="1966702"/>
              <a:ext cx="397954" cy="84430"/>
            </a:xfrm>
            <a:custGeom>
              <a:avLst/>
              <a:gdLst/>
              <a:ahLst/>
              <a:cxnLst/>
              <a:rect l="0" t="0" r="0" b="0"/>
              <a:pathLst>
                <a:path w="397954" h="84430">
                  <a:moveTo>
                    <a:pt x="17050" y="77736"/>
                  </a:moveTo>
                  <a:lnTo>
                    <a:pt x="543" y="81862"/>
                  </a:lnTo>
                  <a:lnTo>
                    <a:pt x="0" y="83078"/>
                  </a:lnTo>
                  <a:lnTo>
                    <a:pt x="10912" y="84429"/>
                  </a:lnTo>
                  <a:lnTo>
                    <a:pt x="69133" y="79090"/>
                  </a:lnTo>
                  <a:lnTo>
                    <a:pt x="127210" y="69718"/>
                  </a:lnTo>
                  <a:lnTo>
                    <a:pt x="188331" y="55422"/>
                  </a:lnTo>
                  <a:lnTo>
                    <a:pt x="250308" y="42170"/>
                  </a:lnTo>
                  <a:lnTo>
                    <a:pt x="307848" y="28932"/>
                  </a:lnTo>
                  <a:lnTo>
                    <a:pt x="362799" y="11104"/>
                  </a:lnTo>
                  <a:lnTo>
                    <a:pt x="397953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B5ABB9A-8793-49CE-BBE7-0B0401D8262F}"/>
                </a:ext>
              </a:extLst>
            </p:cNvPr>
            <p:cNvSpPr/>
            <p:nvPr/>
          </p:nvSpPr>
          <p:spPr>
            <a:xfrm>
              <a:off x="1257264" y="2036664"/>
              <a:ext cx="25369" cy="287622"/>
            </a:xfrm>
            <a:custGeom>
              <a:avLst/>
              <a:gdLst/>
              <a:ahLst/>
              <a:cxnLst/>
              <a:rect l="0" t="0" r="0" b="0"/>
              <a:pathLst>
                <a:path w="25369" h="287622">
                  <a:moveTo>
                    <a:pt x="9821" y="0"/>
                  </a:moveTo>
                  <a:lnTo>
                    <a:pt x="1567" y="8253"/>
                  </a:lnTo>
                  <a:lnTo>
                    <a:pt x="0" y="14140"/>
                  </a:lnTo>
                  <a:lnTo>
                    <a:pt x="4155" y="75956"/>
                  </a:lnTo>
                  <a:lnTo>
                    <a:pt x="9938" y="125166"/>
                  </a:lnTo>
                  <a:lnTo>
                    <a:pt x="14942" y="171731"/>
                  </a:lnTo>
                  <a:lnTo>
                    <a:pt x="17672" y="222957"/>
                  </a:lnTo>
                  <a:lnTo>
                    <a:pt x="23592" y="273312"/>
                  </a:lnTo>
                  <a:lnTo>
                    <a:pt x="25368" y="28762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107D158-99F9-4FE1-A5D9-DF76D240EFB9}"/>
                </a:ext>
              </a:extLst>
            </p:cNvPr>
            <p:cNvSpPr/>
            <p:nvPr/>
          </p:nvSpPr>
          <p:spPr>
            <a:xfrm>
              <a:off x="1484744" y="2164593"/>
              <a:ext cx="563906" cy="223642"/>
            </a:xfrm>
            <a:custGeom>
              <a:avLst/>
              <a:gdLst/>
              <a:ahLst/>
              <a:cxnLst/>
              <a:rect l="0" t="0" r="0" b="0"/>
              <a:pathLst>
                <a:path w="563906" h="223642">
                  <a:moveTo>
                    <a:pt x="0" y="27542"/>
                  </a:moveTo>
                  <a:lnTo>
                    <a:pt x="11548" y="14266"/>
                  </a:lnTo>
                  <a:lnTo>
                    <a:pt x="17512" y="1776"/>
                  </a:lnTo>
                  <a:lnTo>
                    <a:pt x="20312" y="0"/>
                  </a:lnTo>
                  <a:lnTo>
                    <a:pt x="23042" y="1407"/>
                  </a:lnTo>
                  <a:lnTo>
                    <a:pt x="77793" y="60977"/>
                  </a:lnTo>
                  <a:lnTo>
                    <a:pt x="122074" y="121365"/>
                  </a:lnTo>
                  <a:lnTo>
                    <a:pt x="134286" y="156152"/>
                  </a:lnTo>
                  <a:lnTo>
                    <a:pt x="135115" y="173665"/>
                  </a:lnTo>
                  <a:lnTo>
                    <a:pt x="134126" y="181964"/>
                  </a:lnTo>
                  <a:lnTo>
                    <a:pt x="126118" y="198093"/>
                  </a:lnTo>
                  <a:lnTo>
                    <a:pt x="120355" y="206022"/>
                  </a:lnTo>
                  <a:lnTo>
                    <a:pt x="104739" y="217135"/>
                  </a:lnTo>
                  <a:lnTo>
                    <a:pt x="95738" y="221308"/>
                  </a:lnTo>
                  <a:lnTo>
                    <a:pt x="76523" y="223641"/>
                  </a:lnTo>
                  <a:lnTo>
                    <a:pt x="66562" y="223054"/>
                  </a:lnTo>
                  <a:lnTo>
                    <a:pt x="59922" y="219208"/>
                  </a:lnTo>
                  <a:lnTo>
                    <a:pt x="55495" y="213189"/>
                  </a:lnTo>
                  <a:lnTo>
                    <a:pt x="52543" y="205721"/>
                  </a:lnTo>
                  <a:lnTo>
                    <a:pt x="52303" y="199015"/>
                  </a:lnTo>
                  <a:lnTo>
                    <a:pt x="56643" y="186958"/>
                  </a:lnTo>
                  <a:lnTo>
                    <a:pt x="85053" y="159799"/>
                  </a:lnTo>
                  <a:lnTo>
                    <a:pt x="139897" y="123285"/>
                  </a:lnTo>
                  <a:lnTo>
                    <a:pt x="194336" y="96137"/>
                  </a:lnTo>
                  <a:lnTo>
                    <a:pt x="254365" y="72780"/>
                  </a:lnTo>
                  <a:lnTo>
                    <a:pt x="258540" y="68929"/>
                  </a:lnTo>
                  <a:lnTo>
                    <a:pt x="259596" y="64634"/>
                  </a:lnTo>
                  <a:lnTo>
                    <a:pt x="258573" y="60043"/>
                  </a:lnTo>
                  <a:lnTo>
                    <a:pt x="256163" y="60438"/>
                  </a:lnTo>
                  <a:lnTo>
                    <a:pt x="248879" y="70089"/>
                  </a:lnTo>
                  <a:lnTo>
                    <a:pt x="243320" y="99074"/>
                  </a:lnTo>
                  <a:lnTo>
                    <a:pt x="249926" y="130886"/>
                  </a:lnTo>
                  <a:lnTo>
                    <a:pt x="262824" y="158067"/>
                  </a:lnTo>
                  <a:lnTo>
                    <a:pt x="281713" y="178404"/>
                  </a:lnTo>
                  <a:lnTo>
                    <a:pt x="303720" y="191244"/>
                  </a:lnTo>
                  <a:lnTo>
                    <a:pt x="310446" y="191955"/>
                  </a:lnTo>
                  <a:lnTo>
                    <a:pt x="322525" y="188138"/>
                  </a:lnTo>
                  <a:lnTo>
                    <a:pt x="339037" y="176278"/>
                  </a:lnTo>
                  <a:lnTo>
                    <a:pt x="347325" y="162169"/>
                  </a:lnTo>
                  <a:lnTo>
                    <a:pt x="374494" y="105422"/>
                  </a:lnTo>
                  <a:lnTo>
                    <a:pt x="378358" y="101919"/>
                  </a:lnTo>
                  <a:lnTo>
                    <a:pt x="382661" y="101311"/>
                  </a:lnTo>
                  <a:lnTo>
                    <a:pt x="387257" y="102633"/>
                  </a:lnTo>
                  <a:lnTo>
                    <a:pt x="445642" y="141662"/>
                  </a:lnTo>
                  <a:lnTo>
                    <a:pt x="455156" y="145081"/>
                  </a:lnTo>
                  <a:lnTo>
                    <a:pt x="474941" y="144273"/>
                  </a:lnTo>
                  <a:lnTo>
                    <a:pt x="511666" y="133805"/>
                  </a:lnTo>
                  <a:lnTo>
                    <a:pt x="535963" y="117761"/>
                  </a:lnTo>
                  <a:lnTo>
                    <a:pt x="555445" y="92469"/>
                  </a:lnTo>
                  <a:lnTo>
                    <a:pt x="563905" y="63094"/>
                  </a:lnTo>
                  <a:lnTo>
                    <a:pt x="561278" y="47374"/>
                  </a:lnTo>
                  <a:lnTo>
                    <a:pt x="558159" y="40763"/>
                  </a:lnTo>
                  <a:lnTo>
                    <a:pt x="553488" y="37220"/>
                  </a:lnTo>
                  <a:lnTo>
                    <a:pt x="547783" y="35721"/>
                  </a:lnTo>
                  <a:lnTo>
                    <a:pt x="541389" y="35586"/>
                  </a:lnTo>
                  <a:lnTo>
                    <a:pt x="536262" y="38951"/>
                  </a:lnTo>
                  <a:lnTo>
                    <a:pt x="528262" y="51902"/>
                  </a:lnTo>
                  <a:lnTo>
                    <a:pt x="523029" y="82744"/>
                  </a:lnTo>
                  <a:lnTo>
                    <a:pt x="529572" y="142286"/>
                  </a:lnTo>
                  <a:lnTo>
                    <a:pt x="536373" y="17523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D6C01EC-E148-40C9-9B91-477052E02901}"/>
                </a:ext>
              </a:extLst>
            </p:cNvPr>
            <p:cNvSpPr/>
            <p:nvPr/>
          </p:nvSpPr>
          <p:spPr>
            <a:xfrm>
              <a:off x="1260026" y="2510849"/>
              <a:ext cx="605622" cy="76738"/>
            </a:xfrm>
            <a:custGeom>
              <a:avLst/>
              <a:gdLst/>
              <a:ahLst/>
              <a:cxnLst/>
              <a:rect l="0" t="0" r="0" b="0"/>
              <a:pathLst>
                <a:path w="605622" h="76738">
                  <a:moveTo>
                    <a:pt x="170303" y="0"/>
                  </a:moveTo>
                  <a:lnTo>
                    <a:pt x="126541" y="13820"/>
                  </a:lnTo>
                  <a:lnTo>
                    <a:pt x="66208" y="33782"/>
                  </a:lnTo>
                  <a:lnTo>
                    <a:pt x="8666" y="60672"/>
                  </a:lnTo>
                  <a:lnTo>
                    <a:pt x="357" y="66360"/>
                  </a:lnTo>
                  <a:lnTo>
                    <a:pt x="0" y="70152"/>
                  </a:lnTo>
                  <a:lnTo>
                    <a:pt x="4944" y="72680"/>
                  </a:lnTo>
                  <a:lnTo>
                    <a:pt x="45989" y="76737"/>
                  </a:lnTo>
                  <a:lnTo>
                    <a:pt x="108959" y="71333"/>
                  </a:lnTo>
                  <a:lnTo>
                    <a:pt x="168634" y="64418"/>
                  </a:lnTo>
                  <a:lnTo>
                    <a:pt x="215626" y="59437"/>
                  </a:lnTo>
                  <a:lnTo>
                    <a:pt x="265303" y="54344"/>
                  </a:lnTo>
                  <a:lnTo>
                    <a:pt x="315309" y="49201"/>
                  </a:lnTo>
                  <a:lnTo>
                    <a:pt x="363445" y="44036"/>
                  </a:lnTo>
                  <a:lnTo>
                    <a:pt x="410751" y="38862"/>
                  </a:lnTo>
                  <a:lnTo>
                    <a:pt x="456823" y="33683"/>
                  </a:lnTo>
                  <a:lnTo>
                    <a:pt x="519882" y="25911"/>
                  </a:lnTo>
                  <a:lnTo>
                    <a:pt x="570428" y="19002"/>
                  </a:lnTo>
                  <a:lnTo>
                    <a:pt x="596313" y="17083"/>
                  </a:lnTo>
                  <a:lnTo>
                    <a:pt x="602871" y="19162"/>
                  </a:lnTo>
                  <a:lnTo>
                    <a:pt x="605515" y="23140"/>
                  </a:lnTo>
                  <a:lnTo>
                    <a:pt x="605621" y="3886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67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Custom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- 36</vt:lpstr>
      <vt:lpstr>Arial - 29</vt:lpstr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Shwibi Shrabs</dc:creator>
  <cp:lastModifiedBy>Shwibi Shrabs</cp:lastModifiedBy>
  <cp:revision>1</cp:revision>
  <dcterms:created xsi:type="dcterms:W3CDTF">2021-07-24T13:14:42Z</dcterms:created>
  <dcterms:modified xsi:type="dcterms:W3CDTF">2021-07-24T13:14:43Z</dcterms:modified>
</cp:coreProperties>
</file>